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9" r:id="rId5"/>
  </p:sldMasterIdLst>
  <p:notesMasterIdLst>
    <p:notesMasterId r:id="rId30"/>
  </p:notesMasterIdLst>
  <p:handoutMasterIdLst>
    <p:handoutMasterId r:id="rId31"/>
  </p:handoutMasterIdLst>
  <p:sldIdLst>
    <p:sldId id="1011" r:id="rId6"/>
    <p:sldId id="986" r:id="rId7"/>
    <p:sldId id="1036" r:id="rId8"/>
    <p:sldId id="1016" r:id="rId9"/>
    <p:sldId id="971" r:id="rId10"/>
    <p:sldId id="1032" r:id="rId11"/>
    <p:sldId id="1030" r:id="rId12"/>
    <p:sldId id="1031" r:id="rId13"/>
    <p:sldId id="965" r:id="rId14"/>
    <p:sldId id="402" r:id="rId15"/>
    <p:sldId id="1018" r:id="rId16"/>
    <p:sldId id="1026" r:id="rId17"/>
    <p:sldId id="374" r:id="rId18"/>
    <p:sldId id="322" r:id="rId19"/>
    <p:sldId id="416" r:id="rId20"/>
    <p:sldId id="1028" r:id="rId21"/>
    <p:sldId id="1024" r:id="rId22"/>
    <p:sldId id="1033" r:id="rId23"/>
    <p:sldId id="1035" r:id="rId24"/>
    <p:sldId id="1038" r:id="rId25"/>
    <p:sldId id="1037" r:id="rId26"/>
    <p:sldId id="1022" r:id="rId27"/>
    <p:sldId id="987" r:id="rId28"/>
    <p:sldId id="1010" r:id="rId29"/>
  </p:sldIdLst>
  <p:sldSz cx="12192000" cy="6858000"/>
  <p:notesSz cx="6858000" cy="9144000"/>
  <p:embeddedFontLst>
    <p:embeddedFont>
      <p:font typeface="Bahnschrift SemiBold" panose="020B0502040204020203" pitchFamily="34" charset="0"/>
      <p:bold r:id="rId32"/>
    </p:embeddedFont>
    <p:embeddedFont>
      <p:font typeface="Barlow" panose="00000500000000000000" pitchFamily="2" charset="-18"/>
      <p:regular r:id="rId33"/>
      <p:bold r:id="rId34"/>
      <p:italic r:id="rId35"/>
      <p:boldItalic r:id="rId36"/>
    </p:embeddedFont>
    <p:embeddedFont>
      <p:font typeface="Barlow Black" panose="00000A00000000000000" pitchFamily="2" charset="-18"/>
      <p:bold r:id="rId37"/>
      <p:boldItalic r:id="rId38"/>
    </p:embeddedFont>
    <p:embeddedFont>
      <p:font typeface="Barlow Condensed" panose="00000506000000000000" pitchFamily="2" charset="-18"/>
      <p:regular r:id="rId39"/>
      <p:bold r:id="rId40"/>
      <p:italic r:id="rId41"/>
      <p:boldItalic r:id="rId42"/>
    </p:embeddedFont>
    <p:embeddedFont>
      <p:font typeface="Barlow Condensed SemiBold" panose="00000706000000000000" pitchFamily="2" charset="-18"/>
      <p:bold r:id="rId43"/>
      <p:boldItalic r:id="rId44"/>
    </p:embeddedFont>
    <p:embeddedFont>
      <p:font typeface="Barlow Condensed Thin" panose="00000306000000000000" pitchFamily="2" charset="-18"/>
      <p:regular r:id="rId45"/>
      <p:italic r:id="rId4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2F85"/>
    <a:srgbClr val="2565C4"/>
    <a:srgbClr val="1D71B8"/>
    <a:srgbClr val="962983"/>
    <a:srgbClr val="0DC5FF"/>
    <a:srgbClr val="2C2668"/>
    <a:srgbClr val="393185"/>
    <a:srgbClr val="DD225A"/>
    <a:srgbClr val="AA838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E4DBD-BC23-4270-9E57-E101215688CA}" v="81" dt="2025-05-26T08:13:48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 autoAdjust="0"/>
    <p:restoredTop sz="67889" autoAdjust="0"/>
  </p:normalViewPr>
  <p:slideViewPr>
    <p:cSldViewPr snapToGrid="0">
      <p:cViewPr varScale="1">
        <p:scale>
          <a:sx n="108" d="100"/>
          <a:sy n="108" d="100"/>
        </p:scale>
        <p:origin x="44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zysztof Fiegler" userId="bc1c4de4-3144-4380-a208-b275c0c351db" providerId="ADAL" clId="{1A4E4DBD-BC23-4270-9E57-E101215688CA}"/>
    <pc:docChg chg="undo redo custSel addSld delSld modSld sldOrd">
      <pc:chgData name="Krzysztof Fiegler" userId="bc1c4de4-3144-4380-a208-b275c0c351db" providerId="ADAL" clId="{1A4E4DBD-BC23-4270-9E57-E101215688CA}" dt="2025-05-26T08:42:51.610" v="9567" actId="20577"/>
      <pc:docMkLst>
        <pc:docMk/>
      </pc:docMkLst>
      <pc:sldChg chg="modNotesTx">
        <pc:chgData name="Krzysztof Fiegler" userId="bc1c4de4-3144-4380-a208-b275c0c351db" providerId="ADAL" clId="{1A4E4DBD-BC23-4270-9E57-E101215688CA}" dt="2025-05-26T08:38:42.465" v="9115" actId="20577"/>
        <pc:sldMkLst>
          <pc:docMk/>
          <pc:sldMk cId="1296496539" sldId="374"/>
        </pc:sldMkLst>
      </pc:sldChg>
      <pc:sldChg chg="modNotesTx">
        <pc:chgData name="Krzysztof Fiegler" userId="bc1c4de4-3144-4380-a208-b275c0c351db" providerId="ADAL" clId="{1A4E4DBD-BC23-4270-9E57-E101215688CA}" dt="2025-05-25T16:34:33.103" v="2760" actId="20577"/>
        <pc:sldMkLst>
          <pc:docMk/>
          <pc:sldMk cId="2379722206" sldId="402"/>
        </pc:sldMkLst>
      </pc:sldChg>
      <pc:sldChg chg="modNotesTx">
        <pc:chgData name="Krzysztof Fiegler" userId="bc1c4de4-3144-4380-a208-b275c0c351db" providerId="ADAL" clId="{1A4E4DBD-BC23-4270-9E57-E101215688CA}" dt="2025-05-25T18:29:21.659" v="7137" actId="20577"/>
        <pc:sldMkLst>
          <pc:docMk/>
          <pc:sldMk cId="894721984" sldId="965"/>
        </pc:sldMkLst>
      </pc:sldChg>
      <pc:sldChg chg="addSp delSp modSp mod">
        <pc:chgData name="Krzysztof Fiegler" userId="bc1c4de4-3144-4380-a208-b275c0c351db" providerId="ADAL" clId="{1A4E4DBD-BC23-4270-9E57-E101215688CA}" dt="2025-05-25T13:54:16.230" v="284" actId="14100"/>
        <pc:sldMkLst>
          <pc:docMk/>
          <pc:sldMk cId="2977710071" sldId="971"/>
        </pc:sldMkLst>
        <pc:grpChg chg="mod">
          <ac:chgData name="Krzysztof Fiegler" userId="bc1c4de4-3144-4380-a208-b275c0c351db" providerId="ADAL" clId="{1A4E4DBD-BC23-4270-9E57-E101215688CA}" dt="2025-05-25T13:52:36.655" v="191" actId="1076"/>
          <ac:grpSpMkLst>
            <pc:docMk/>
            <pc:sldMk cId="2977710071" sldId="971"/>
            <ac:grpSpMk id="8" creationId="{CCA7BA51-9A80-43ED-B0AC-2C023486D2B8}"/>
          </ac:grpSpMkLst>
        </pc:grpChg>
        <pc:grpChg chg="mod">
          <ac:chgData name="Krzysztof Fiegler" userId="bc1c4de4-3144-4380-a208-b275c0c351db" providerId="ADAL" clId="{1A4E4DBD-BC23-4270-9E57-E101215688CA}" dt="2025-05-25T13:46:11.190" v="165" actId="1037"/>
          <ac:grpSpMkLst>
            <pc:docMk/>
            <pc:sldMk cId="2977710071" sldId="971"/>
            <ac:grpSpMk id="114" creationId="{1FE81F73-4350-4EF9-A781-1D5159C7E3CC}"/>
          </ac:grpSpMkLst>
        </pc:grpChg>
        <pc:picChg chg="add del mod">
          <ac:chgData name="Krzysztof Fiegler" userId="bc1c4de4-3144-4380-a208-b275c0c351db" providerId="ADAL" clId="{1A4E4DBD-BC23-4270-9E57-E101215688CA}" dt="2025-05-25T13:53:48.701" v="279" actId="478"/>
          <ac:picMkLst>
            <pc:docMk/>
            <pc:sldMk cId="2977710071" sldId="971"/>
            <ac:picMk id="2" creationId="{D6EF9405-F219-7666-FDD8-006B7AAD1700}"/>
          </ac:picMkLst>
        </pc:picChg>
        <pc:picChg chg="add mod">
          <ac:chgData name="Krzysztof Fiegler" userId="bc1c4de4-3144-4380-a208-b275c0c351db" providerId="ADAL" clId="{1A4E4DBD-BC23-4270-9E57-E101215688CA}" dt="2025-05-25T13:45:20.276" v="81" actId="1076"/>
          <ac:picMkLst>
            <pc:docMk/>
            <pc:sldMk cId="2977710071" sldId="971"/>
            <ac:picMk id="3" creationId="{9C55FE0E-DBAF-B72A-3BD8-71A99F83EBA1}"/>
          </ac:picMkLst>
        </pc:picChg>
        <pc:picChg chg="add mod">
          <ac:chgData name="Krzysztof Fiegler" userId="bc1c4de4-3144-4380-a208-b275c0c351db" providerId="ADAL" clId="{1A4E4DBD-BC23-4270-9E57-E101215688CA}" dt="2025-05-25T13:47:18.999" v="171" actId="1076"/>
          <ac:picMkLst>
            <pc:docMk/>
            <pc:sldMk cId="2977710071" sldId="971"/>
            <ac:picMk id="5" creationId="{62A384DC-0DE9-D064-CE7C-0F2D1BF71610}"/>
          </ac:picMkLst>
        </pc:picChg>
        <pc:picChg chg="add mod">
          <ac:chgData name="Krzysztof Fiegler" userId="bc1c4de4-3144-4380-a208-b275c0c351db" providerId="ADAL" clId="{1A4E4DBD-BC23-4270-9E57-E101215688CA}" dt="2025-05-25T13:50:02.718" v="185" actId="1076"/>
          <ac:picMkLst>
            <pc:docMk/>
            <pc:sldMk cId="2977710071" sldId="971"/>
            <ac:picMk id="7" creationId="{256158B4-250F-B917-0631-513DDC90BC92}"/>
          </ac:picMkLst>
        </pc:picChg>
        <pc:picChg chg="add mod">
          <ac:chgData name="Krzysztof Fiegler" userId="bc1c4de4-3144-4380-a208-b275c0c351db" providerId="ADAL" clId="{1A4E4DBD-BC23-4270-9E57-E101215688CA}" dt="2025-05-25T13:52:55.895" v="275" actId="1076"/>
          <ac:picMkLst>
            <pc:docMk/>
            <pc:sldMk cId="2977710071" sldId="971"/>
            <ac:picMk id="10" creationId="{8B95F82C-8ED8-A40F-00FD-FEB1D8F31C59}"/>
          </ac:picMkLst>
        </pc:picChg>
        <pc:picChg chg="add mod">
          <ac:chgData name="Krzysztof Fiegler" userId="bc1c4de4-3144-4380-a208-b275c0c351db" providerId="ADAL" clId="{1A4E4DBD-BC23-4270-9E57-E101215688CA}" dt="2025-05-25T13:54:16.230" v="284" actId="14100"/>
          <ac:picMkLst>
            <pc:docMk/>
            <pc:sldMk cId="2977710071" sldId="971"/>
            <ac:picMk id="12" creationId="{662FB3A4-5AC0-C0C4-AB00-95393EAA964B}"/>
          </ac:picMkLst>
        </pc:picChg>
        <pc:picChg chg="del mod">
          <ac:chgData name="Krzysztof Fiegler" userId="bc1c4de4-3144-4380-a208-b275c0c351db" providerId="ADAL" clId="{1A4E4DBD-BC23-4270-9E57-E101215688CA}" dt="2025-05-25T13:52:27.231" v="186" actId="478"/>
          <ac:picMkLst>
            <pc:docMk/>
            <pc:sldMk cId="2977710071" sldId="971"/>
            <ac:picMk id="84" creationId="{3A4670E5-D14A-4DDF-8F05-69842FB8AE6D}"/>
          </ac:picMkLst>
        </pc:picChg>
        <pc:picChg chg="del">
          <ac:chgData name="Krzysztof Fiegler" userId="bc1c4de4-3144-4380-a208-b275c0c351db" providerId="ADAL" clId="{1A4E4DBD-BC23-4270-9E57-E101215688CA}" dt="2025-05-25T13:44:20.346" v="74" actId="478"/>
          <ac:picMkLst>
            <pc:docMk/>
            <pc:sldMk cId="2977710071" sldId="971"/>
            <ac:picMk id="85" creationId="{2079D3C1-8E1B-46F9-805F-B07612231903}"/>
          </ac:picMkLst>
        </pc:picChg>
        <pc:picChg chg="mod">
          <ac:chgData name="Krzysztof Fiegler" userId="bc1c4de4-3144-4380-a208-b275c0c351db" providerId="ADAL" clId="{1A4E4DBD-BC23-4270-9E57-E101215688CA}" dt="2025-05-25T13:45:58.760" v="83" actId="1076"/>
          <ac:picMkLst>
            <pc:docMk/>
            <pc:sldMk cId="2977710071" sldId="971"/>
            <ac:picMk id="88" creationId="{F08C8FCC-4308-4918-B21F-B3D383EB3DFD}"/>
          </ac:picMkLst>
        </pc:picChg>
        <pc:picChg chg="del">
          <ac:chgData name="Krzysztof Fiegler" userId="bc1c4de4-3144-4380-a208-b275c0c351db" providerId="ADAL" clId="{1A4E4DBD-BC23-4270-9E57-E101215688CA}" dt="2025-05-25T13:48:45.026" v="173" actId="478"/>
          <ac:picMkLst>
            <pc:docMk/>
            <pc:sldMk cId="2977710071" sldId="971"/>
            <ac:picMk id="95" creationId="{0E16B22E-6F27-4FC3-97EF-6CC30FC24168}"/>
          </ac:picMkLst>
        </pc:picChg>
        <pc:picChg chg="del">
          <ac:chgData name="Krzysztof Fiegler" userId="bc1c4de4-3144-4380-a208-b275c0c351db" providerId="ADAL" clId="{1A4E4DBD-BC23-4270-9E57-E101215688CA}" dt="2025-05-25T13:45:00.993" v="79" actId="478"/>
          <ac:picMkLst>
            <pc:docMk/>
            <pc:sldMk cId="2977710071" sldId="971"/>
            <ac:picMk id="96" creationId="{FFF92459-4EA3-41E6-B8E3-7121BC6BE0F6}"/>
          </ac:picMkLst>
        </pc:picChg>
        <pc:picChg chg="mod">
          <ac:chgData name="Krzysztof Fiegler" userId="bc1c4de4-3144-4380-a208-b275c0c351db" providerId="ADAL" clId="{1A4E4DBD-BC23-4270-9E57-E101215688CA}" dt="2025-05-25T13:46:19.561" v="166" actId="1076"/>
          <ac:picMkLst>
            <pc:docMk/>
            <pc:sldMk cId="2977710071" sldId="971"/>
            <ac:picMk id="98" creationId="{DF647BC7-72F3-48DB-86D5-5ED2E620CC4E}"/>
          </ac:picMkLst>
        </pc:picChg>
        <pc:picChg chg="del">
          <ac:chgData name="Krzysztof Fiegler" userId="bc1c4de4-3144-4380-a208-b275c0c351db" providerId="ADAL" clId="{1A4E4DBD-BC23-4270-9E57-E101215688CA}" dt="2025-05-25T13:46:55.129" v="167" actId="478"/>
          <ac:picMkLst>
            <pc:docMk/>
            <pc:sldMk cId="2977710071" sldId="971"/>
            <ac:picMk id="101" creationId="{E88AFF57-6F5F-4778-8EC4-A7F060C104F5}"/>
          </ac:picMkLst>
        </pc:picChg>
      </pc:sldChg>
      <pc:sldChg chg="addSp delSp modSp add del mod modNotesTx">
        <pc:chgData name="Krzysztof Fiegler" userId="bc1c4de4-3144-4380-a208-b275c0c351db" providerId="ADAL" clId="{1A4E4DBD-BC23-4270-9E57-E101215688CA}" dt="2025-05-25T16:15:17.768" v="773" actId="20577"/>
        <pc:sldMkLst>
          <pc:docMk/>
          <pc:sldMk cId="18234124" sldId="986"/>
        </pc:sldMkLst>
        <pc:spChg chg="ord">
          <ac:chgData name="Krzysztof Fiegler" userId="bc1c4de4-3144-4380-a208-b275c0c351db" providerId="ADAL" clId="{1A4E4DBD-BC23-4270-9E57-E101215688CA}" dt="2025-05-25T13:28:29.256" v="63" actId="166"/>
          <ac:spMkLst>
            <pc:docMk/>
            <pc:sldMk cId="18234124" sldId="986"/>
            <ac:spMk id="4" creationId="{A9668187-4310-2DFE-7F74-F9A45550200A}"/>
          </ac:spMkLst>
        </pc:spChg>
        <pc:spChg chg="add del">
          <ac:chgData name="Krzysztof Fiegler" userId="bc1c4de4-3144-4380-a208-b275c0c351db" providerId="ADAL" clId="{1A4E4DBD-BC23-4270-9E57-E101215688CA}" dt="2025-05-25T13:19:17.871" v="24" actId="11529"/>
          <ac:spMkLst>
            <pc:docMk/>
            <pc:sldMk cId="18234124" sldId="986"/>
            <ac:spMk id="5" creationId="{18EA9556-A83F-E42B-32DC-A8AD8F1AFB7A}"/>
          </ac:spMkLst>
        </pc:spChg>
        <pc:spChg chg="add del mod">
          <ac:chgData name="Krzysztof Fiegler" userId="bc1c4de4-3144-4380-a208-b275c0c351db" providerId="ADAL" clId="{1A4E4DBD-BC23-4270-9E57-E101215688CA}" dt="2025-05-25T13:20:49.874" v="31" actId="11529"/>
          <ac:spMkLst>
            <pc:docMk/>
            <pc:sldMk cId="18234124" sldId="986"/>
            <ac:spMk id="6" creationId="{D80F20DC-1DF8-4A72-2863-55343B6DF2A4}"/>
          </ac:spMkLst>
        </pc:spChg>
        <pc:spChg chg="add mod">
          <ac:chgData name="Krzysztof Fiegler" userId="bc1c4de4-3144-4380-a208-b275c0c351db" providerId="ADAL" clId="{1A4E4DBD-BC23-4270-9E57-E101215688CA}" dt="2025-05-25T13:27:39.146" v="62" actId="164"/>
          <ac:spMkLst>
            <pc:docMk/>
            <pc:sldMk cId="18234124" sldId="986"/>
            <ac:spMk id="7" creationId="{FBFB6F36-C920-F95F-A7DD-4BB127C48621}"/>
          </ac:spMkLst>
        </pc:spChg>
        <pc:grpChg chg="add mod">
          <ac:chgData name="Krzysztof Fiegler" userId="bc1c4de4-3144-4380-a208-b275c0c351db" providerId="ADAL" clId="{1A4E4DBD-BC23-4270-9E57-E101215688CA}" dt="2025-05-25T13:27:39.146" v="62" actId="164"/>
          <ac:grpSpMkLst>
            <pc:docMk/>
            <pc:sldMk cId="18234124" sldId="986"/>
            <ac:grpSpMk id="10" creationId="{710A3EB7-6F1B-F4C7-95E9-6559DAEF28DF}"/>
          </ac:grpSpMkLst>
        </pc:grpChg>
        <pc:graphicFrameChg chg="add del mod">
          <ac:chgData name="Krzysztof Fiegler" userId="bc1c4de4-3144-4380-a208-b275c0c351db" providerId="ADAL" clId="{1A4E4DBD-BC23-4270-9E57-E101215688CA}" dt="2025-05-25T13:17:14.992" v="15" actId="478"/>
          <ac:graphicFrameMkLst>
            <pc:docMk/>
            <pc:sldMk cId="18234124" sldId="986"/>
            <ac:graphicFrameMk id="2" creationId="{BBDE10EF-6557-A7B0-888D-6F10D760070B}"/>
          </ac:graphicFrameMkLst>
        </pc:graphicFrameChg>
        <pc:graphicFrameChg chg="add mod">
          <ac:chgData name="Krzysztof Fiegler" userId="bc1c4de4-3144-4380-a208-b275c0c351db" providerId="ADAL" clId="{1A4E4DBD-BC23-4270-9E57-E101215688CA}" dt="2025-05-25T13:27:39.146" v="62" actId="164"/>
          <ac:graphicFrameMkLst>
            <pc:docMk/>
            <pc:sldMk cId="18234124" sldId="986"/>
            <ac:graphicFrameMk id="3" creationId="{B3E9F37F-DC5E-849E-BA20-F25E72DF42B9}"/>
          </ac:graphicFrameMkLst>
        </pc:graphicFrameChg>
        <pc:picChg chg="mod">
          <ac:chgData name="Krzysztof Fiegler" userId="bc1c4de4-3144-4380-a208-b275c0c351db" providerId="ADAL" clId="{1A4E4DBD-BC23-4270-9E57-E101215688CA}" dt="2025-05-25T13:24:37.049" v="56" actId="166"/>
          <ac:picMkLst>
            <pc:docMk/>
            <pc:sldMk cId="18234124" sldId="986"/>
            <ac:picMk id="8" creationId="{A9E25FB9-EC8D-464E-8713-76AAAEBF55E3}"/>
          </ac:picMkLst>
        </pc:picChg>
        <pc:picChg chg="del">
          <ac:chgData name="Krzysztof Fiegler" userId="bc1c4de4-3144-4380-a208-b275c0c351db" providerId="ADAL" clId="{1A4E4DBD-BC23-4270-9E57-E101215688CA}" dt="2025-05-25T13:15:33.547" v="2" actId="478"/>
          <ac:picMkLst>
            <pc:docMk/>
            <pc:sldMk cId="18234124" sldId="986"/>
            <ac:picMk id="11" creationId="{76797EFE-53E1-C00B-137D-47273EC9A64E}"/>
          </ac:picMkLst>
        </pc:picChg>
      </pc:sldChg>
      <pc:sldChg chg="modNotesTx">
        <pc:chgData name="Krzysztof Fiegler" userId="bc1c4de4-3144-4380-a208-b275c0c351db" providerId="ADAL" clId="{1A4E4DBD-BC23-4270-9E57-E101215688CA}" dt="2025-05-26T08:32:04.633" v="8972" actId="20577"/>
        <pc:sldMkLst>
          <pc:docMk/>
          <pc:sldMk cId="3968471102" sldId="987"/>
        </pc:sldMkLst>
      </pc:sldChg>
      <pc:sldChg chg="addSp delSp modSp mod">
        <pc:chgData name="Krzysztof Fiegler" userId="bc1c4de4-3144-4380-a208-b275c0c351db" providerId="ADAL" clId="{1A4E4DBD-BC23-4270-9E57-E101215688CA}" dt="2025-05-26T06:56:34.756" v="7309" actId="1076"/>
        <pc:sldMkLst>
          <pc:docMk/>
          <pc:sldMk cId="2142338236" sldId="1010"/>
        </pc:sldMkLst>
        <pc:spChg chg="mod">
          <ac:chgData name="Krzysztof Fiegler" userId="bc1c4de4-3144-4380-a208-b275c0c351db" providerId="ADAL" clId="{1A4E4DBD-BC23-4270-9E57-E101215688CA}" dt="2025-05-26T06:53:34.497" v="7278" actId="20577"/>
          <ac:spMkLst>
            <pc:docMk/>
            <pc:sldMk cId="2142338236" sldId="1010"/>
            <ac:spMk id="5" creationId="{C8DED5BE-A734-FDEB-F4C1-1029A2EC55DC}"/>
          </ac:spMkLst>
        </pc:spChg>
        <pc:spChg chg="del">
          <ac:chgData name="Krzysztof Fiegler" userId="bc1c4de4-3144-4380-a208-b275c0c351db" providerId="ADAL" clId="{1A4E4DBD-BC23-4270-9E57-E101215688CA}" dt="2025-05-26T06:53:43.885" v="7280" actId="478"/>
          <ac:spMkLst>
            <pc:docMk/>
            <pc:sldMk cId="2142338236" sldId="1010"/>
            <ac:spMk id="15" creationId="{CB06CF4F-E548-EC4D-F235-DCBFBAF7B555}"/>
          </ac:spMkLst>
        </pc:spChg>
        <pc:grpChg chg="add mod">
          <ac:chgData name="Krzysztof Fiegler" userId="bc1c4de4-3144-4380-a208-b275c0c351db" providerId="ADAL" clId="{1A4E4DBD-BC23-4270-9E57-E101215688CA}" dt="2025-05-26T06:55:42.830" v="7303" actId="164"/>
          <ac:grpSpMkLst>
            <pc:docMk/>
            <pc:sldMk cId="2142338236" sldId="1010"/>
            <ac:grpSpMk id="9" creationId="{C8EC106C-3112-6F3E-C046-7A921B45BCA5}"/>
          </ac:grpSpMkLst>
        </pc:grpChg>
        <pc:grpChg chg="add mod">
          <ac:chgData name="Krzysztof Fiegler" userId="bc1c4de4-3144-4380-a208-b275c0c351db" providerId="ADAL" clId="{1A4E4DBD-BC23-4270-9E57-E101215688CA}" dt="2025-05-26T06:56:34.756" v="7309" actId="1076"/>
          <ac:grpSpMkLst>
            <pc:docMk/>
            <pc:sldMk cId="2142338236" sldId="1010"/>
            <ac:grpSpMk id="10" creationId="{B3FAF9FC-505E-2602-8962-D5F475EC2BC0}"/>
          </ac:grpSpMkLst>
        </pc:grpChg>
        <pc:picChg chg="mod">
          <ac:chgData name="Krzysztof Fiegler" userId="bc1c4de4-3144-4380-a208-b275c0c351db" providerId="ADAL" clId="{1A4E4DBD-BC23-4270-9E57-E101215688CA}" dt="2025-05-26T06:55:58.355" v="7305" actId="1076"/>
          <ac:picMkLst>
            <pc:docMk/>
            <pc:sldMk cId="2142338236" sldId="1010"/>
            <ac:picMk id="6" creationId="{91BC2E9A-720C-4075-B604-60495B55DC32}"/>
          </ac:picMkLst>
        </pc:picChg>
        <pc:picChg chg="add mod ord">
          <ac:chgData name="Krzysztof Fiegler" userId="bc1c4de4-3144-4380-a208-b275c0c351db" providerId="ADAL" clId="{1A4E4DBD-BC23-4270-9E57-E101215688CA}" dt="2025-05-26T06:56:34.756" v="7309" actId="1076"/>
          <ac:picMkLst>
            <pc:docMk/>
            <pc:sldMk cId="2142338236" sldId="1010"/>
            <ac:picMk id="8" creationId="{F6C298B9-CBDF-E878-34F1-2C34FBFB7946}"/>
          </ac:picMkLst>
        </pc:picChg>
        <pc:picChg chg="del">
          <ac:chgData name="Krzysztof Fiegler" userId="bc1c4de4-3144-4380-a208-b275c0c351db" providerId="ADAL" clId="{1A4E4DBD-BC23-4270-9E57-E101215688CA}" dt="2025-05-26T06:53:53.128" v="7281" actId="478"/>
          <ac:picMkLst>
            <pc:docMk/>
            <pc:sldMk cId="2142338236" sldId="1010"/>
            <ac:picMk id="13" creationId="{AA1B2470-66D9-E668-273B-FD89875C704E}"/>
          </ac:picMkLst>
        </pc:picChg>
        <pc:picChg chg="mod">
          <ac:chgData name="Krzysztof Fiegler" userId="bc1c4de4-3144-4380-a208-b275c0c351db" providerId="ADAL" clId="{1A4E4DBD-BC23-4270-9E57-E101215688CA}" dt="2025-05-26T06:56:34.756" v="7309" actId="1076"/>
          <ac:picMkLst>
            <pc:docMk/>
            <pc:sldMk cId="2142338236" sldId="1010"/>
            <ac:picMk id="14" creationId="{3A1C28F5-88A9-C6A4-8C9D-AC3DA8483B96}"/>
          </ac:picMkLst>
        </pc:picChg>
        <pc:picChg chg="del">
          <ac:chgData name="Krzysztof Fiegler" userId="bc1c4de4-3144-4380-a208-b275c0c351db" providerId="ADAL" clId="{1A4E4DBD-BC23-4270-9E57-E101215688CA}" dt="2025-05-26T06:53:42.742" v="7279" actId="478"/>
          <ac:picMkLst>
            <pc:docMk/>
            <pc:sldMk cId="2142338236" sldId="1010"/>
            <ac:picMk id="16" creationId="{208AA900-0F20-4E2E-2663-36DA1BCF6DBB}"/>
          </ac:picMkLst>
        </pc:picChg>
      </pc:sldChg>
      <pc:sldChg chg="modSp modNotesTx">
        <pc:chgData name="Krzysztof Fiegler" userId="bc1c4de4-3144-4380-a208-b275c0c351db" providerId="ADAL" clId="{1A4E4DBD-BC23-4270-9E57-E101215688CA}" dt="2025-05-26T07:45:59.126" v="7578" actId="20577"/>
        <pc:sldMkLst>
          <pc:docMk/>
          <pc:sldMk cId="3703553558" sldId="1011"/>
        </pc:sldMkLst>
        <pc:spChg chg="mod">
          <ac:chgData name="Krzysztof Fiegler" userId="bc1c4de4-3144-4380-a208-b275c0c351db" providerId="ADAL" clId="{1A4E4DBD-BC23-4270-9E57-E101215688CA}" dt="2025-05-25T13:42:03.895" v="73" actId="20577"/>
          <ac:spMkLst>
            <pc:docMk/>
            <pc:sldMk cId="3703553558" sldId="1011"/>
            <ac:spMk id="4" creationId="{90C7842A-2618-45A3-B6DB-F6AD390CF754}"/>
          </ac:spMkLst>
        </pc:spChg>
      </pc:sldChg>
      <pc:sldChg chg="modNotesTx">
        <pc:chgData name="Krzysztof Fiegler" userId="bc1c4de4-3144-4380-a208-b275c0c351db" providerId="ADAL" clId="{1A4E4DBD-BC23-4270-9E57-E101215688CA}" dt="2025-05-25T16:24:41.950" v="1585" actId="20577"/>
        <pc:sldMkLst>
          <pc:docMk/>
          <pc:sldMk cId="572727157" sldId="1016"/>
        </pc:sldMkLst>
      </pc:sldChg>
      <pc:sldChg chg="modSp modNotesTx">
        <pc:chgData name="Krzysztof Fiegler" userId="bc1c4de4-3144-4380-a208-b275c0c351db" providerId="ADAL" clId="{1A4E4DBD-BC23-4270-9E57-E101215688CA}" dt="2025-05-25T16:39:41.827" v="3282" actId="20577"/>
        <pc:sldMkLst>
          <pc:docMk/>
          <pc:sldMk cId="1022050390" sldId="1018"/>
        </pc:sldMkLst>
        <pc:spChg chg="mod">
          <ac:chgData name="Krzysztof Fiegler" userId="bc1c4de4-3144-4380-a208-b275c0c351db" providerId="ADAL" clId="{1A4E4DBD-BC23-4270-9E57-E101215688CA}" dt="2025-05-25T16:34:45.213" v="2762" actId="20577"/>
          <ac:spMkLst>
            <pc:docMk/>
            <pc:sldMk cId="1022050390" sldId="1018"/>
            <ac:spMk id="55" creationId="{601CDD0A-8650-2DBE-E3AB-DB8EB379CD08}"/>
          </ac:spMkLst>
        </pc:spChg>
      </pc:sldChg>
      <pc:sldChg chg="modSp modNotesTx">
        <pc:chgData name="Krzysztof Fiegler" userId="bc1c4de4-3144-4380-a208-b275c0c351db" providerId="ADAL" clId="{1A4E4DBD-BC23-4270-9E57-E101215688CA}" dt="2025-05-26T08:42:51.610" v="9567" actId="20577"/>
        <pc:sldMkLst>
          <pc:docMk/>
          <pc:sldMk cId="2318254529" sldId="1022"/>
        </pc:sldMkLst>
        <pc:spChg chg="mod">
          <ac:chgData name="Krzysztof Fiegler" userId="bc1c4de4-3144-4380-a208-b275c0c351db" providerId="ADAL" clId="{1A4E4DBD-BC23-4270-9E57-E101215688CA}" dt="2025-05-25T16:45:44.764" v="3775" actId="20577"/>
          <ac:spMkLst>
            <pc:docMk/>
            <pc:sldMk cId="2318254529" sldId="1022"/>
            <ac:spMk id="3" creationId="{71B97AD3-758B-9516-B3AF-D9442D13AEA6}"/>
          </ac:spMkLst>
        </pc:spChg>
      </pc:sldChg>
      <pc:sldChg chg="modSp modNotesTx">
        <pc:chgData name="Krzysztof Fiegler" userId="bc1c4de4-3144-4380-a208-b275c0c351db" providerId="ADAL" clId="{1A4E4DBD-BC23-4270-9E57-E101215688CA}" dt="2025-05-25T16:29:31.497" v="2109" actId="20577"/>
        <pc:sldMkLst>
          <pc:docMk/>
          <pc:sldMk cId="3158108931" sldId="1030"/>
        </pc:sldMkLst>
        <pc:spChg chg="mod">
          <ac:chgData name="Krzysztof Fiegler" userId="bc1c4de4-3144-4380-a208-b275c0c351db" providerId="ADAL" clId="{1A4E4DBD-BC23-4270-9E57-E101215688CA}" dt="2025-05-25T14:02:52.788" v="295" actId="20577"/>
          <ac:spMkLst>
            <pc:docMk/>
            <pc:sldMk cId="3158108931" sldId="1030"/>
            <ac:spMk id="2" creationId="{9A2C90CC-852E-4FCC-AEDC-257093E14B10}"/>
          </ac:spMkLst>
        </pc:spChg>
      </pc:sldChg>
      <pc:sldChg chg="modNotesTx">
        <pc:chgData name="Krzysztof Fiegler" userId="bc1c4de4-3144-4380-a208-b275c0c351db" providerId="ADAL" clId="{1A4E4DBD-BC23-4270-9E57-E101215688CA}" dt="2025-05-26T07:50:10.373" v="7590" actId="6549"/>
        <pc:sldMkLst>
          <pc:docMk/>
          <pc:sldMk cId="1658659112" sldId="1031"/>
        </pc:sldMkLst>
      </pc:sldChg>
      <pc:sldChg chg="modNotesTx">
        <pc:chgData name="Krzysztof Fiegler" userId="bc1c4de4-3144-4380-a208-b275c0c351db" providerId="ADAL" clId="{1A4E4DBD-BC23-4270-9E57-E101215688CA}" dt="2025-05-25T16:27:11.471" v="1850" actId="20577"/>
        <pc:sldMkLst>
          <pc:docMk/>
          <pc:sldMk cId="4161822206" sldId="1032"/>
        </pc:sldMkLst>
      </pc:sldChg>
      <pc:sldChg chg="modNotesTx">
        <pc:chgData name="Krzysztof Fiegler" userId="bc1c4de4-3144-4380-a208-b275c0c351db" providerId="ADAL" clId="{1A4E4DBD-BC23-4270-9E57-E101215688CA}" dt="2025-05-25T16:43:09.366" v="3662" actId="20577"/>
        <pc:sldMkLst>
          <pc:docMk/>
          <pc:sldMk cId="4268819774" sldId="1033"/>
        </pc:sldMkLst>
      </pc:sldChg>
      <pc:sldChg chg="modSp mod modNotesTx">
        <pc:chgData name="Krzysztof Fiegler" userId="bc1c4de4-3144-4380-a208-b275c0c351db" providerId="ADAL" clId="{1A4E4DBD-BC23-4270-9E57-E101215688CA}" dt="2025-05-26T08:41:17.656" v="9413" actId="20577"/>
        <pc:sldMkLst>
          <pc:docMk/>
          <pc:sldMk cId="3308955814" sldId="1035"/>
        </pc:sldMkLst>
        <pc:spChg chg="mod">
          <ac:chgData name="Krzysztof Fiegler" userId="bc1c4de4-3144-4380-a208-b275c0c351db" providerId="ADAL" clId="{1A4E4DBD-BC23-4270-9E57-E101215688CA}" dt="2025-05-25T16:44:47.698" v="3772" actId="14100"/>
          <ac:spMkLst>
            <pc:docMk/>
            <pc:sldMk cId="3308955814" sldId="1035"/>
            <ac:spMk id="5" creationId="{08CA11CF-541B-E226-643F-3C409A3840D4}"/>
          </ac:spMkLst>
        </pc:spChg>
      </pc:sldChg>
      <pc:sldChg chg="modNotesTx">
        <pc:chgData name="Krzysztof Fiegler" userId="bc1c4de4-3144-4380-a208-b275c0c351db" providerId="ADAL" clId="{1A4E4DBD-BC23-4270-9E57-E101215688CA}" dt="2025-05-25T16:20:21.850" v="1072" actId="20577"/>
        <pc:sldMkLst>
          <pc:docMk/>
          <pc:sldMk cId="2640747573" sldId="1036"/>
        </pc:sldMkLst>
      </pc:sldChg>
      <pc:sldChg chg="addSp delSp modSp mod addAnim delAnim modAnim modNotesTx">
        <pc:chgData name="Krzysztof Fiegler" userId="bc1c4de4-3144-4380-a208-b275c0c351db" providerId="ADAL" clId="{1A4E4DBD-BC23-4270-9E57-E101215688CA}" dt="2025-05-26T08:33:13.828" v="8973" actId="2711"/>
        <pc:sldMkLst>
          <pc:docMk/>
          <pc:sldMk cId="1965909005" sldId="1037"/>
        </pc:sldMkLst>
        <pc:spChg chg="add mod">
          <ac:chgData name="Krzysztof Fiegler" userId="bc1c4de4-3144-4380-a208-b275c0c351db" providerId="ADAL" clId="{1A4E4DBD-BC23-4270-9E57-E101215688CA}" dt="2025-05-26T08:33:13.828" v="8973" actId="2711"/>
          <ac:spMkLst>
            <pc:docMk/>
            <pc:sldMk cId="1965909005" sldId="1037"/>
            <ac:spMk id="4" creationId="{61F9F7C7-6F01-B918-7CA6-B8A08EDD0318}"/>
          </ac:spMkLst>
        </pc:spChg>
        <pc:spChg chg="ord">
          <ac:chgData name="Krzysztof Fiegler" userId="bc1c4de4-3144-4380-a208-b275c0c351db" providerId="ADAL" clId="{1A4E4DBD-BC23-4270-9E57-E101215688CA}" dt="2025-05-25T13:31:01.708" v="69" actId="166"/>
          <ac:spMkLst>
            <pc:docMk/>
            <pc:sldMk cId="1965909005" sldId="1037"/>
            <ac:spMk id="6" creationId="{68A382BF-7323-2101-046D-C5448B014957}"/>
          </ac:spMkLst>
        </pc:spChg>
        <pc:grpChg chg="add mod">
          <ac:chgData name="Krzysztof Fiegler" userId="bc1c4de4-3144-4380-a208-b275c0c351db" providerId="ADAL" clId="{1A4E4DBD-BC23-4270-9E57-E101215688CA}" dt="2025-05-26T08:13:48.828" v="7616" actId="164"/>
          <ac:grpSpMkLst>
            <pc:docMk/>
            <pc:sldMk cId="1965909005" sldId="1037"/>
            <ac:grpSpMk id="5" creationId="{D92C2451-5099-760E-7A36-13CD0AF89345}"/>
          </ac:grpSpMkLst>
        </pc:grpChg>
        <pc:picChg chg="add mod">
          <ac:chgData name="Krzysztof Fiegler" userId="bc1c4de4-3144-4380-a208-b275c0c351db" providerId="ADAL" clId="{1A4E4DBD-BC23-4270-9E57-E101215688CA}" dt="2025-05-25T13:30:44.872" v="68" actId="1076"/>
          <ac:picMkLst>
            <pc:docMk/>
            <pc:sldMk cId="1965909005" sldId="1037"/>
            <ac:picMk id="2" creationId="{15945148-2EF7-3790-50CB-44F266FF9564}"/>
          </ac:picMkLst>
        </pc:picChg>
        <pc:picChg chg="add del">
          <ac:chgData name="Krzysztof Fiegler" userId="bc1c4de4-3144-4380-a208-b275c0c351db" providerId="ADAL" clId="{1A4E4DBD-BC23-4270-9E57-E101215688CA}" dt="2025-05-25T13:30:32.154" v="66" actId="478"/>
          <ac:picMkLst>
            <pc:docMk/>
            <pc:sldMk cId="1965909005" sldId="1037"/>
            <ac:picMk id="4" creationId="{88B6F06D-1424-D178-587F-20EA4EA25FCB}"/>
          </ac:picMkLst>
        </pc:picChg>
        <pc:picChg chg="mod">
          <ac:chgData name="Krzysztof Fiegler" userId="bc1c4de4-3144-4380-a208-b275c0c351db" providerId="ADAL" clId="{1A4E4DBD-BC23-4270-9E57-E101215688CA}" dt="2025-05-26T08:13:48.828" v="7616" actId="164"/>
          <ac:picMkLst>
            <pc:docMk/>
            <pc:sldMk cId="1965909005" sldId="1037"/>
            <ac:picMk id="13" creationId="{C3146C64-7678-3FF8-9C1E-3F54A041C4A3}"/>
          </ac:picMkLst>
        </pc:picChg>
      </pc:sldChg>
      <pc:sldChg chg="ord modNotesTx">
        <pc:chgData name="Krzysztof Fiegler" userId="bc1c4de4-3144-4380-a208-b275c0c351db" providerId="ADAL" clId="{1A4E4DBD-BC23-4270-9E57-E101215688CA}" dt="2025-05-26T08:41:54.924" v="9487" actId="20577"/>
        <pc:sldMkLst>
          <pc:docMk/>
          <pc:sldMk cId="422669681" sldId="103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BCF3DAF-4D96-4607-9952-EEB526F6D7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9B036C7-8C3D-426F-8827-9D5771F070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11060-EE01-4373-B26D-892C0542125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A295530-12E2-421A-A767-5E063F0EDB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EB301E2-4BD6-435A-969A-A33C5973EB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22364-B313-4ADF-9E40-2889F17C4AF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648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arlow Condensed" panose="00000506000000000000" pitchFamily="50" charset="-18"/>
              </a:defRPr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arlow Condensed" panose="00000506000000000000" pitchFamily="50" charset="-18"/>
              </a:defRPr>
            </a:lvl1pPr>
          </a:lstStyle>
          <a:p>
            <a:fld id="{709051AF-6840-4A71-8C1E-23FBF68D25AD}" type="datetimeFigureOut">
              <a:rPr lang="pl-PL" smtClean="0"/>
              <a:pPr/>
              <a:t>26.05.2025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arlow Condensed" panose="00000506000000000000" pitchFamily="50" charset="-18"/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arlow Condensed" panose="00000506000000000000" pitchFamily="50" charset="-18"/>
              </a:defRPr>
            </a:lvl1pPr>
          </a:lstStyle>
          <a:p>
            <a:fld id="{AA610367-8452-4A91-971D-80292DC97A2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430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Barlow Condensed" panose="00000506000000000000" pitchFamily="50" charset="-1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Barlow Condensed" panose="00000506000000000000" pitchFamily="50" charset="-1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Barlow Condensed" panose="00000506000000000000" pitchFamily="50" charset="-1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Barlow Condensed" panose="00000506000000000000" pitchFamily="50" charset="-1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arlow Condensed" panose="00000506000000000000" pitchFamily="50" charset="-1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Dzień dobry.</a:t>
            </a:r>
          </a:p>
          <a:p>
            <a:endParaRPr lang="pl-PL" dirty="0"/>
          </a:p>
          <a:p>
            <a:r>
              <a:rPr lang="pl-PL" dirty="0"/>
              <a:t>Nazywam się Krzysztof Fiegler</a:t>
            </a:r>
          </a:p>
          <a:p>
            <a:endParaRPr lang="pl-PL" dirty="0"/>
          </a:p>
          <a:p>
            <a:r>
              <a:rPr lang="pl-PL" dirty="0"/>
              <a:t>Chciałbym dzisiaj wraz z Państwem pochylić się nad procesem wdrażania systemów IT, w szczególności systemów do zarządzania produkcją.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7867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Dlaczego tak się dzieje?</a:t>
            </a:r>
          </a:p>
          <a:p>
            <a:endParaRPr lang="pl-PL" dirty="0"/>
          </a:p>
          <a:p>
            <a:r>
              <a:rPr lang="pl-PL" dirty="0"/>
              <a:t>Jesteśmy winni my!</a:t>
            </a:r>
          </a:p>
          <a:p>
            <a:endParaRPr lang="pl-PL" dirty="0"/>
          </a:p>
          <a:p>
            <a:r>
              <a:rPr lang="pl-PL" dirty="0"/>
              <a:t>Większość z nas chce produktów dostosowanych do konkretnych potrzeb, spersonalizowanych</a:t>
            </a:r>
          </a:p>
          <a:p>
            <a:endParaRPr lang="pl-PL" dirty="0"/>
          </a:p>
          <a:p>
            <a:r>
              <a:rPr lang="pl-PL" dirty="0"/>
              <a:t>Chciałbym takie krzesło, podoba mi się! Ale trochę inne…</a:t>
            </a:r>
          </a:p>
          <a:p>
            <a:endParaRPr lang="pl-PL" dirty="0"/>
          </a:p>
          <a:p>
            <a:r>
              <a:rPr lang="pl-PL" dirty="0"/>
              <a:t>To powoduje, że nasza produkcja coraz częściej nie może być masowa, długoseryjna, liniowa</a:t>
            </a:r>
          </a:p>
          <a:p>
            <a:endParaRPr lang="pl-PL" dirty="0"/>
          </a:p>
          <a:p>
            <a:r>
              <a:rPr lang="pl-PL" dirty="0"/>
              <a:t>Możliwe są jej różne przebiegi, praca może zostać zrealizowane przez wiele zasobów, zasoby są wymienne, technologie są wymienne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7677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Co proponujemy? To samo co dla małego warsztatu, ale bez ograniczeń skali</a:t>
            </a:r>
            <a:r>
              <a:rPr lang="pl-PL" baseline="0" dirty="0"/>
              <a:t> czyli cyfrowego menadżera produkcji, który zarządzi procesem w czasie rzeczywistym.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8416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Jak to działa? Po zaopatrzeniu w dane</a:t>
            </a:r>
            <a:r>
              <a:rPr lang="pl-PL" baseline="0" dirty="0"/>
              <a:t> o pracownikach, maszynach, zleceniach, technologiach, terminach, dostępności materiałów, polach </a:t>
            </a:r>
            <a:r>
              <a:rPr lang="pl-PL" baseline="0" dirty="0" err="1"/>
              <a:t>odkładczych</a:t>
            </a:r>
            <a:r>
              <a:rPr lang="pl-PL" baseline="0" dirty="0"/>
              <a:t>, narzędziach itp. uruchamiamy system i w zasadzie od tej pory radzi sobie sam. Pewną rolę dla osób zarządzających jednak mamy, o tym za chwilę.</a:t>
            </a:r>
          </a:p>
          <a:p>
            <a:endParaRPr lang="pl-PL" baseline="0" dirty="0"/>
          </a:p>
          <a:p>
            <a:r>
              <a:rPr lang="pl-PL" baseline="0" dirty="0"/>
              <a:t>APS – trzeba zamrozić stan zleceń i wykonać harmonogramowanie</a:t>
            </a:r>
          </a:p>
          <a:p>
            <a:endParaRPr lang="pl-PL" baseline="0" dirty="0"/>
          </a:p>
          <a:p>
            <a:r>
              <a:rPr lang="pl-PL" baseline="0" dirty="0"/>
              <a:t>IPOsystem – każda podjęta decyzja bierze pod uwagę aktualny stan zleceń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540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ten sposób zarządza wszystkimi pracownikami produkcyjnymi i około produkcyjnymi.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868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IPOsystem</a:t>
            </a:r>
            <a:r>
              <a:rPr lang="pl-PL" dirty="0"/>
              <a:t> narzędzie </a:t>
            </a:r>
            <a:r>
              <a:rPr lang="pl-PL" b="1" dirty="0"/>
              <a:t>porównać do nawigacji</a:t>
            </a:r>
            <a:r>
              <a:rPr lang="pl-PL" dirty="0"/>
              <a:t>, inteligentny system, </a:t>
            </a:r>
            <a:r>
              <a:rPr lang="pl-PL" b="1" dirty="0"/>
              <a:t>samodzielnie decyduje </a:t>
            </a:r>
            <a:r>
              <a:rPr lang="pl-PL" dirty="0"/>
              <a:t>co w każdej chwili robi każdy pracownik na hali produkcyjnej. </a:t>
            </a:r>
          </a:p>
          <a:p>
            <a:r>
              <a:rPr lang="pl-PL" dirty="0"/>
              <a:t>,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2125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 wiecie jaki system do zarządzania produkcją jest najczęściej stosowany w Polsce i na świecie</a:t>
            </a:r>
          </a:p>
          <a:p>
            <a:endParaRPr lang="pl-PL" dirty="0"/>
          </a:p>
          <a:p>
            <a:r>
              <a:rPr lang="pl-PL" dirty="0"/>
              <a:t>EPS</a:t>
            </a:r>
          </a:p>
          <a:p>
            <a:endParaRPr lang="pl-PL" dirty="0"/>
          </a:p>
          <a:p>
            <a:r>
              <a:rPr lang="pl-PL" dirty="0"/>
              <a:t>Excel </a:t>
            </a:r>
            <a:r>
              <a:rPr lang="pl-PL" dirty="0" err="1"/>
              <a:t>Production</a:t>
            </a:r>
            <a:r>
              <a:rPr lang="pl-PL" dirty="0"/>
              <a:t> System</a:t>
            </a:r>
          </a:p>
          <a:p>
            <a:endParaRPr lang="pl-PL" dirty="0"/>
          </a:p>
          <a:p>
            <a:r>
              <a:rPr lang="pl-PL" dirty="0"/>
              <a:t>To ma swoje konsekwencje podczas wdrażania nowoczesnych narzędzi.</a:t>
            </a:r>
          </a:p>
          <a:p>
            <a:endParaRPr lang="pl-PL" dirty="0"/>
          </a:p>
          <a:p>
            <a:r>
              <a:rPr lang="pl-PL" dirty="0"/>
              <a:t>Zastanówmy się teraz jakie błędny popełniają firmy w trakcie wdrożenia systemu do zarządzania produkcją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1341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Nierealne cele</a:t>
            </a:r>
          </a:p>
          <a:p>
            <a:endParaRPr lang="pl-PL" dirty="0"/>
          </a:p>
          <a:p>
            <a:r>
              <a:rPr lang="pl-PL" dirty="0"/>
              <a:t>Np. SYSTEM MUSI ZAPEWNIĆ REALIZACJĘ </a:t>
            </a:r>
            <a:r>
              <a:rPr lang="pl-PL" b="1" dirty="0"/>
              <a:t>WSZYSTKICH</a:t>
            </a:r>
            <a:r>
              <a:rPr lang="pl-PL" dirty="0"/>
              <a:t> ZLECEŃ W TERMINIE.</a:t>
            </a:r>
          </a:p>
          <a:p>
            <a:endParaRPr lang="pl-PL" dirty="0"/>
          </a:p>
          <a:p>
            <a:r>
              <a:rPr lang="pl-PL" dirty="0"/>
              <a:t>Nasze maszyny tyle kosztowały, że system ma tak zarządzić aby one zawsze pracowały (nadprodukcja, koszty materiałów i ludzi, pełne magazyny)</a:t>
            </a:r>
          </a:p>
          <a:p>
            <a:endParaRPr lang="pl-PL" dirty="0"/>
          </a:p>
          <a:p>
            <a:r>
              <a:rPr lang="pl-PL" dirty="0"/>
              <a:t>IPOsystem ujawni rzeczywiste ‚wąskie gardła”</a:t>
            </a:r>
          </a:p>
          <a:p>
            <a:endParaRPr lang="pl-PL" dirty="0"/>
          </a:p>
          <a:p>
            <a:r>
              <a:rPr lang="pl-PL" dirty="0"/>
              <a:t>Czasami to bark miejsca, czasami zbyt mało ludzi o potrzebnych umiejętnościach grupy pracowników, czasami zbyt niska wydajność maszyn, czasami zbyt długie oczekiwanie na dostawę materiałów w stosunku do potrzeb klientów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Pola </a:t>
            </a:r>
            <a:r>
              <a:rPr lang="pl-PL" dirty="0" err="1"/>
              <a:t>odkładcze</a:t>
            </a:r>
            <a:r>
              <a:rPr lang="pl-PL" dirty="0"/>
              <a:t> to niepotrzebne miejsce, lepiej w to miejsce wstawić kolejną maszynę, Zróbcie system, który wyeliminuje pola </a:t>
            </a:r>
            <a:r>
              <a:rPr lang="pl-PL" dirty="0" err="1"/>
              <a:t>odkładcze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/>
              <a:t>Świetny pomysł – można tak zaprojektować procesy produkcyjne aby wszystko się ze sobą zazębiało – tak się dzieje w produkcji masowej, powtarzalnej, liniowej, ale jest niemożliwe w produkcji jednostkowej, krótkoseryjnej, zmiennej. Najdroższym zasobem w takie produkcji jest człowiek, którego czas pracy musimy wykorzystać jak najlepiej.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396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C9B19-777B-5F38-FC1E-E3F0922CF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3F1B2E9-D815-78B6-B1EE-A68DA8BE9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C1FC985-CD4A-15E6-9E94-58E5A0B8F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Brak zainteresowania szczegółami działania systemu informatycznego przed jego wdrożeniem.</a:t>
            </a:r>
          </a:p>
          <a:p>
            <a:endParaRPr lang="pl-PL" dirty="0"/>
          </a:p>
          <a:p>
            <a:pPr marL="171450" indent="-171450">
              <a:buFontTx/>
              <a:buChar char="-"/>
            </a:pPr>
            <a:r>
              <a:rPr lang="pl-PL" dirty="0"/>
              <a:t>Jak będziemy w systemie pracować po jego wdrożeniu</a:t>
            </a:r>
          </a:p>
          <a:p>
            <a:pPr marL="171450" indent="-171450">
              <a:buFontTx/>
              <a:buChar char="-"/>
            </a:pPr>
            <a:r>
              <a:rPr lang="pl-PL" dirty="0"/>
              <a:t>Jak zmienią się moje obowiązki</a:t>
            </a:r>
          </a:p>
          <a:p>
            <a:pPr marL="171450" indent="-171450">
              <a:buFontTx/>
              <a:buChar char="-"/>
            </a:pPr>
            <a:r>
              <a:rPr lang="pl-PL" dirty="0"/>
              <a:t>Dlaczego ludzie z IPOsystem zadają takie pytania w trakcie analizy?</a:t>
            </a:r>
          </a:p>
          <a:p>
            <a:pPr marL="171450" indent="-171450">
              <a:buFontTx/>
              <a:buChar char="-"/>
            </a:pPr>
            <a:r>
              <a:rPr lang="pl-PL" dirty="0"/>
              <a:t>Nie miałem czasu szczegółowo przeczytać tej Koncepcji Wdrożenia</a:t>
            </a:r>
          </a:p>
          <a:p>
            <a:pPr marL="171450" indent="-171450">
              <a:buFontTx/>
              <a:buChar char="-"/>
            </a:pPr>
            <a:endParaRPr lang="pl-PL" dirty="0"/>
          </a:p>
          <a:p>
            <a:pPr marL="0" indent="0">
              <a:buFontTx/>
              <a:buNone/>
            </a:pPr>
            <a:r>
              <a:rPr lang="pl-PL" dirty="0"/>
              <a:t>Skutek – nierealistyczne wymagania wobec możliwości systemu IT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EA27EE6-5694-2223-152F-7F8752DFD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492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34F6D-BC4B-2A92-B0C8-30B86368F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35D7D61-0F0A-AD86-9D30-DD8D44988F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B9D7386-C75B-A431-3E12-F12AEB02D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>
              <a:effectLst/>
              <a:latin typeface="fkGroteskNeue"/>
            </a:endParaRPr>
          </a:p>
          <a:p>
            <a:r>
              <a:rPr lang="pl-PL" b="0" i="0" dirty="0">
                <a:effectLst/>
                <a:latin typeface="fkGroteskNeue"/>
              </a:rPr>
              <a:t>U jednego z klientów wdrażaliśmy system równolegle z wdrożeniem systemu PLM.</a:t>
            </a:r>
          </a:p>
          <a:p>
            <a:r>
              <a:rPr lang="pl-PL" b="0" i="0" dirty="0">
                <a:effectLst/>
                <a:latin typeface="fkGroteskNeue"/>
              </a:rPr>
              <a:t>My mieliśmy wdrożenie rozpisane na 18 miesięcy, dostawca PLM-a na 6 miesięcy.</a:t>
            </a:r>
          </a:p>
          <a:p>
            <a:endParaRPr lang="pl-PL" b="0" i="0" dirty="0">
              <a:effectLst/>
              <a:latin typeface="fkGroteskNeue"/>
            </a:endParaRPr>
          </a:p>
          <a:p>
            <a:r>
              <a:rPr lang="pl-PL" b="0" i="0" dirty="0">
                <a:effectLst/>
                <a:latin typeface="fkGroteskNeue"/>
              </a:rPr>
              <a:t>Skąd taka różnica?</a:t>
            </a:r>
          </a:p>
          <a:p>
            <a:endParaRPr lang="pl-PL" b="0" i="0" dirty="0">
              <a:effectLst/>
              <a:latin typeface="fkGroteskNeue"/>
            </a:endParaRPr>
          </a:p>
          <a:p>
            <a:r>
              <a:rPr lang="pl-PL" b="0" i="0" dirty="0">
                <a:effectLst/>
                <a:latin typeface="fkGroteskNeue"/>
              </a:rPr>
              <a:t>Ponieważ jak się okazało, przyrost ilości danych we wdrażanym systemie nie był przedmiotem umowy.</a:t>
            </a:r>
          </a:p>
          <a:p>
            <a:endParaRPr lang="pl-PL" b="0" i="0" dirty="0">
              <a:effectLst/>
              <a:latin typeface="fkGroteskNeue"/>
            </a:endParaRPr>
          </a:p>
          <a:p>
            <a:r>
              <a:rPr lang="pl-PL" b="0" i="0" dirty="0">
                <a:effectLst/>
                <a:latin typeface="fkGroteskNeue"/>
              </a:rPr>
              <a:t>Wróćmy do przykładu z pierwszego slajdu.</a:t>
            </a:r>
          </a:p>
          <a:p>
            <a:r>
              <a:rPr lang="pl-PL" b="0" i="0" dirty="0">
                <a:effectLst/>
                <a:latin typeface="fkGroteskNeue"/>
              </a:rPr>
              <a:t>Firma wdrożyła system do fakturowania.</a:t>
            </a:r>
          </a:p>
          <a:p>
            <a:endParaRPr lang="pl-PL" b="0" i="0" dirty="0">
              <a:effectLst/>
              <a:latin typeface="fkGroteskNeue"/>
            </a:endParaRPr>
          </a:p>
          <a:p>
            <a:r>
              <a:rPr lang="pl-PL" b="0" i="0" dirty="0">
                <a:effectLst/>
                <a:latin typeface="fkGroteskNeue"/>
              </a:rPr>
              <a:t>Jestem handlowcem i muszę wystawić fakturę.</a:t>
            </a:r>
          </a:p>
          <a:p>
            <a:endParaRPr lang="pl-PL" b="0" i="0" dirty="0">
              <a:effectLst/>
              <a:latin typeface="fkGroteskNeue"/>
            </a:endParaRPr>
          </a:p>
          <a:p>
            <a:r>
              <a:rPr lang="pl-PL" b="0" i="0" dirty="0">
                <a:effectLst/>
                <a:latin typeface="fkGroteskNeue"/>
              </a:rPr>
              <a:t>Mam do sprzedania taki zegarek.</a:t>
            </a:r>
          </a:p>
          <a:p>
            <a:r>
              <a:rPr lang="pl-PL" b="0" i="0" dirty="0">
                <a:effectLst/>
                <a:latin typeface="fkGroteskNeue"/>
              </a:rPr>
              <a:t>W trakcie wprowadzania nazwy produktu okazało się, że miejsce na nazwę jest zbyt krótkie. Kto jest temu winien?</a:t>
            </a:r>
          </a:p>
          <a:p>
            <a:endParaRPr lang="pl-PL" b="0" i="0" dirty="0">
              <a:effectLst/>
              <a:latin typeface="fkGroteskNeue"/>
            </a:endParaRPr>
          </a:p>
          <a:p>
            <a:r>
              <a:rPr lang="pl-PL" b="0" i="0" dirty="0">
                <a:effectLst/>
                <a:latin typeface="fkGroteskNeue"/>
              </a:rPr>
              <a:t>Wdrożenie zaawansowanego systemu, takiego jak IPOsystem, który tak wiele procesów automatyzuje wymaga innego podejścia do procesu wdrożenia.</a:t>
            </a:r>
          </a:p>
          <a:p>
            <a:r>
              <a:rPr lang="pl-PL" b="0" i="0" dirty="0">
                <a:effectLst/>
                <a:latin typeface="fkGroteskNeue"/>
              </a:rPr>
              <a:t>My doradzamy klientom w jaki sposób interpretować i organizować dane aby efekt wdrożenia był jak korzystniejszy dla naszego Klienta.</a:t>
            </a:r>
          </a:p>
          <a:p>
            <a:endParaRPr lang="pl-PL" b="0" i="0" dirty="0">
              <a:effectLst/>
              <a:latin typeface="fkGroteskNeue"/>
            </a:endParaRPr>
          </a:p>
          <a:p>
            <a:r>
              <a:rPr lang="pl-PL" b="0" i="0" dirty="0">
                <a:effectLst/>
                <a:latin typeface="fkGroteskNeue"/>
              </a:rPr>
              <a:t>Aby wykorzystać w pełni wszystkie możliwości automatyzacji w IPOsystem jesteśmy z naszymi klientami przez cały czas wprowadzania danych i niezbędnych technologii do systemu, aż do momentu uruchomienia produkcji w IPOsystem wraz z kolejnym miesiącem asysty rozruchowej.</a:t>
            </a:r>
          </a:p>
          <a:p>
            <a:endParaRPr lang="pl-PL" b="0" i="0" dirty="0">
              <a:effectLst/>
              <a:latin typeface="fkGroteskNeue"/>
            </a:endParaRPr>
          </a:p>
          <a:p>
            <a:r>
              <a:rPr lang="pl-PL" b="0" i="0" dirty="0">
                <a:effectLst/>
                <a:latin typeface="fkGroteskNeue"/>
              </a:rPr>
              <a:t>Jeśli firmy, które wdrażają tradycyjne systemy do zarządzania produkcją nie potrafią wskazać optymalnych ustawień/zastosowania tych systemów w konkretnej Waszej sytuacji to może oznaczać dwie sytuacje:</a:t>
            </a:r>
          </a:p>
          <a:p>
            <a:endParaRPr lang="pl-PL" b="0" i="0" dirty="0">
              <a:effectLst/>
              <a:latin typeface="fkGroteskNeue"/>
            </a:endParaRPr>
          </a:p>
          <a:p>
            <a:r>
              <a:rPr lang="pl-PL" b="0" i="0" dirty="0">
                <a:effectLst/>
                <a:latin typeface="fkGroteskNeue"/>
              </a:rPr>
              <a:t>- Nie mają w zespole specjalistów, którzy potrafią to zrobić</a:t>
            </a:r>
          </a:p>
          <a:p>
            <a:r>
              <a:rPr lang="pl-PL" b="0" i="0" dirty="0">
                <a:effectLst/>
                <a:latin typeface="fkGroteskNeue"/>
              </a:rPr>
              <a:t>- System, który oferują w rzeczywistości nie pozwala na osiągnięcie korzyści, które dostawca Wam obiecał</a:t>
            </a:r>
          </a:p>
          <a:p>
            <a:endParaRPr lang="pl-PL" b="0" i="0" dirty="0">
              <a:effectLst/>
              <a:latin typeface="fkGroteskNeue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AEEF5DA-9994-0045-251F-3094ACF44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3580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Najczęstsze stwierdzenia, które pojawiają się w trakcie </a:t>
            </a:r>
            <a:r>
              <a:rPr lang="pl-PL"/>
              <a:t>procesu handlowego</a:t>
            </a:r>
            <a:endParaRPr lang="pl-PL" dirty="0"/>
          </a:p>
          <a:p>
            <a:endParaRPr lang="pl-PL" dirty="0"/>
          </a:p>
          <a:p>
            <a:r>
              <a:rPr lang="pl-PL" dirty="0"/>
              <a:t>Każda firma jest specyficzna.</a:t>
            </a:r>
          </a:p>
          <a:p>
            <a:r>
              <a:rPr lang="pl-PL" dirty="0"/>
              <a:t>Po zrealizowaniu ok 30 wdrożeń nie spotkaliśmy już firmy, która by nas zaskoczyła swoją „specyficznością”.</a:t>
            </a:r>
          </a:p>
          <a:p>
            <a:r>
              <a:rPr lang="pl-PL" dirty="0"/>
              <a:t>Każdy z naszych klientów to suma różnych specyficzności.</a:t>
            </a:r>
          </a:p>
          <a:p>
            <a:endParaRPr lang="pl-PL" dirty="0"/>
          </a:p>
          <a:p>
            <a:r>
              <a:rPr lang="pl-PL" dirty="0"/>
              <a:t>Im większa automatyzacja działania tym więcej danych trzeba wprowadzić. </a:t>
            </a:r>
            <a:r>
              <a:rPr lang="pl-PL" dirty="0" err="1"/>
              <a:t>Shit</a:t>
            </a:r>
            <a:r>
              <a:rPr lang="pl-PL" dirty="0"/>
              <a:t> in </a:t>
            </a:r>
            <a:r>
              <a:rPr lang="pl-PL" dirty="0" err="1"/>
              <a:t>shit</a:t>
            </a:r>
            <a:r>
              <a:rPr lang="pl-PL" dirty="0"/>
              <a:t> out. Alternatywą jest ręczne zarządzanie, w oparciu o nie wprowadzone dane z niską efektywnością działania.</a:t>
            </a:r>
          </a:p>
          <a:p>
            <a:endParaRPr lang="pl-PL" dirty="0"/>
          </a:p>
          <a:p>
            <a:r>
              <a:rPr lang="pl-PL" dirty="0"/>
              <a:t>To po co wprowadzać te dane do systemu, który nie potrafi ich wykorzystać do automatyzacji? Tylko żeście się napracowali. Nikt nie zastanowił się dlaczego to robicie?</a:t>
            </a:r>
          </a:p>
          <a:p>
            <a:endParaRPr lang="pl-PL" dirty="0"/>
          </a:p>
          <a:p>
            <a:r>
              <a:rPr lang="pl-PL" dirty="0"/>
              <a:t>A skąd wiecie jakich danych, jak dokładnych potrzebuje system?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16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Czy zastanawialiście się kiedy co to oznacza, że system informatyczny jest wdrożony?</a:t>
            </a:r>
          </a:p>
          <a:p>
            <a:endParaRPr lang="pl-PL" dirty="0"/>
          </a:p>
          <a:p>
            <a:r>
              <a:rPr lang="pl-PL" dirty="0"/>
              <a:t>Załóżmy, że wdrażamy system do fakturowania. </a:t>
            </a:r>
          </a:p>
          <a:p>
            <a:r>
              <a:rPr lang="pl-PL" dirty="0"/>
              <a:t>Po zakończeniu szkolenia wraz z firmą wdrożeniową stworzyliśmy pierwszą fakturę.</a:t>
            </a:r>
          </a:p>
          <a:p>
            <a:endParaRPr lang="pl-PL" dirty="0"/>
          </a:p>
          <a:p>
            <a:r>
              <a:rPr lang="pl-PL" dirty="0"/>
              <a:t>Czy jest ona prawidłowa?</a:t>
            </a:r>
          </a:p>
          <a:p>
            <a:endParaRPr lang="pl-PL" dirty="0"/>
          </a:p>
          <a:p>
            <a:r>
              <a:rPr lang="pl-PL" dirty="0"/>
              <a:t>Tak (omówić poszczególne pola)</a:t>
            </a:r>
          </a:p>
          <a:p>
            <a:endParaRPr lang="pl-PL" dirty="0"/>
          </a:p>
          <a:p>
            <a:r>
              <a:rPr lang="pl-PL" dirty="0"/>
              <a:t>Czy to oznacza, że system został wdrożony i firma od IT może wystawić fakturę?</a:t>
            </a:r>
          </a:p>
          <a:p>
            <a:endParaRPr lang="pl-PL" dirty="0"/>
          </a:p>
          <a:p>
            <a:r>
              <a:rPr lang="pl-PL" dirty="0"/>
              <a:t>Wrócimy jeszcze do tego.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036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Wdrożenie IPOsystem to bardzo duża zmiana w funkcjonowaniu fabryki i jej managerów</a:t>
            </a:r>
          </a:p>
          <a:p>
            <a:endParaRPr lang="pl-PL" dirty="0"/>
          </a:p>
          <a:p>
            <a:r>
              <a:rPr lang="pl-PL" dirty="0"/>
              <a:t>To uporządkowanie procesów i osiągnięcie doskonałości organizacyjnej, która jest zapisana w ustawieniach systemu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059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D:\Pobrane\qrcode.pngD:\Pobrane\qrcode.png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6018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41973-D08F-CC38-376F-543E11438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7F749F9-E2A9-AFD5-C3F1-32BF9131E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185E785-81E7-40EC-A4D2-A9B8B4105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Skąd się wziął temat problemów związanych z wdrożeniem systemu informatycznego?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B8CBA04-6ACB-AE2A-DFCF-73454FD140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08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Tym się zajmujemy – wdrażamy system do zrządzania produkcją. To nie jest system ERP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29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CA210-E46A-70D5-F6FF-10C471AF9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DB9D9AE-08B6-CAE3-894F-BFDB08776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4F16D8A-F74F-FEC1-B80B-2971754CE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Rozmawialiśmy już z przedstawicielami ponad 400 fabryk</a:t>
            </a:r>
          </a:p>
          <a:p>
            <a:endParaRPr lang="pl-PL" dirty="0"/>
          </a:p>
          <a:p>
            <a:r>
              <a:rPr lang="pl-PL" dirty="0"/>
              <a:t>Zrobiliśmy ponad 100 analiz przedwdrożeniowych</a:t>
            </a:r>
          </a:p>
          <a:p>
            <a:endParaRPr lang="pl-PL" dirty="0"/>
          </a:p>
          <a:p>
            <a:r>
              <a:rPr lang="pl-PL" dirty="0"/>
              <a:t>System został wdrożony w ponad 70 firmach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826CA8-3183-4180-AB83-9FC6B510D4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3582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B849F-5F0F-5552-1DA8-176690B94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34D38DC-2AA5-1063-9E5A-C9D249044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C51BB9A-6E07-414F-8851-6436B99F9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 w każdej z tych firm spotkaliśmy się z listą problemów, które miały zostać rozwiązane po wdrożeniu systemu do zarządzania produkcją</a:t>
            </a:r>
          </a:p>
          <a:p>
            <a:endParaRPr lang="pl-PL" dirty="0"/>
          </a:p>
          <a:p>
            <a:r>
              <a:rPr lang="pl-PL" dirty="0"/>
              <a:t>W sumie jest to skończona lista problemów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0C6A496-101F-89EA-BC02-CF600AF7D0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0143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DBE6E-580A-4B65-ECAE-24E096390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402A587-08E6-0876-A1CD-49A7AF804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C2B7412-AD48-4566-6789-3648D2C87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Założę się, że Państwo również mają lub mieli problemy, które znajdują się na tej liście.</a:t>
            </a:r>
          </a:p>
          <a:p>
            <a:endParaRPr lang="pl-PL" dirty="0"/>
          </a:p>
          <a:p>
            <a:r>
              <a:rPr lang="pl-PL" dirty="0"/>
              <a:t>I pewnie spotkaliście się Państwo z propozycją rozwiązania tych problemów, które miało Was ozłocić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558DBE-EA9C-0496-61DF-D89D41C700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43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Czyli wdrożenia systemu informatycznego do planowania – czyli systemu APS</a:t>
            </a:r>
          </a:p>
          <a:p>
            <a:endParaRPr lang="pl-PL" dirty="0"/>
          </a:p>
          <a:p>
            <a:r>
              <a:rPr lang="pl-PL" dirty="0"/>
              <a:t>Przecież wszyscy wiedzą, że pierwszym krokiem do skutecznego zarządzanie produkcją jest plan produkcji z wykresem Gantta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819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działa w firmach, w których występuje duża zmienność, w firmach, gdzie już kilka-kilkanaście minut po opublikowaniu nowego planu ze względu na jakąś zmianę plan ten staje się niemożliwy do wykonania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10367-8452-4A91-971D-80292DC97A2C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60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9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262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239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675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07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7001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063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>
            <a:extLst>
              <a:ext uri="{FF2B5EF4-FFF2-40B4-BE49-F238E27FC236}">
                <a16:creationId xmlns:a16="http://schemas.microsoft.com/office/drawing/2014/main" id="{0F1CDDEB-2D11-4B37-A7A8-DFF37C66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58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41">
            <a:extLst>
              <a:ext uri="{FF2B5EF4-FFF2-40B4-BE49-F238E27FC236}">
                <a16:creationId xmlns:a16="http://schemas.microsoft.com/office/drawing/2014/main" id="{E74C7472-B090-4D9D-B08E-70F3794938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63499" y="6376497"/>
            <a:ext cx="1528231" cy="2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r">
              <a:defRPr/>
            </a:pPr>
            <a:r>
              <a:rPr lang="pl-PL" sz="1100" spc="300">
                <a:solidFill>
                  <a:srgbClr val="393185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iposystem.com.pl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F48B9B6-7FC0-4D78-9435-04FAC4C81710}"/>
              </a:ext>
            </a:extLst>
          </p:cNvPr>
          <p:cNvSpPr>
            <a:spLocks noChangeAspect="1"/>
          </p:cNvSpPr>
          <p:nvPr userDrawn="1"/>
        </p:nvSpPr>
        <p:spPr>
          <a:xfrm>
            <a:off x="11614540" y="6385416"/>
            <a:ext cx="252000" cy="472583"/>
          </a:xfrm>
          <a:prstGeom prst="rect">
            <a:avLst/>
          </a:prstGeom>
          <a:solidFill>
            <a:srgbClr val="39318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t"/>
          <a:lstStyle/>
          <a:p>
            <a:pPr algn="ctr"/>
            <a:fld id="{89CDE45D-005C-45D4-8E0C-2A8910918521}" type="slidenum">
              <a:rPr lang="pl-PL" sz="1100" smtClean="0">
                <a:solidFill>
                  <a:schemeClr val="bg1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pl-PL" sz="1100">
              <a:solidFill>
                <a:schemeClr val="bg1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2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>
            <a:extLst>
              <a:ext uri="{FF2B5EF4-FFF2-40B4-BE49-F238E27FC236}">
                <a16:creationId xmlns:a16="http://schemas.microsoft.com/office/drawing/2014/main" id="{0F1CDDEB-2D11-4B37-A7A8-DFF37C66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58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C1ECB590-AD37-48F1-AFEE-4235979CA92D}"/>
              </a:ext>
            </a:extLst>
          </p:cNvPr>
          <p:cNvCxnSpPr>
            <a:cxnSpLocks/>
          </p:cNvCxnSpPr>
          <p:nvPr userDrawn="1"/>
        </p:nvCxnSpPr>
        <p:spPr>
          <a:xfrm flipV="1">
            <a:off x="477538" y="3"/>
            <a:ext cx="0" cy="1653985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41">
            <a:extLst>
              <a:ext uri="{FF2B5EF4-FFF2-40B4-BE49-F238E27FC236}">
                <a16:creationId xmlns:a16="http://schemas.microsoft.com/office/drawing/2014/main" id="{37A82746-45CA-4C12-B45E-9F243C9056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63499" y="6376497"/>
            <a:ext cx="1528231" cy="2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r">
              <a:defRPr/>
            </a:pPr>
            <a:r>
              <a:rPr lang="pl-PL" sz="1100" spc="300">
                <a:solidFill>
                  <a:srgbClr val="393185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iposystem.com.pl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9C26C7F-98BF-44E2-BCFB-D3F9E1FA462A}"/>
              </a:ext>
            </a:extLst>
          </p:cNvPr>
          <p:cNvSpPr>
            <a:spLocks noChangeAspect="1"/>
          </p:cNvSpPr>
          <p:nvPr userDrawn="1"/>
        </p:nvSpPr>
        <p:spPr>
          <a:xfrm>
            <a:off x="11614540" y="6385416"/>
            <a:ext cx="252000" cy="472583"/>
          </a:xfrm>
          <a:prstGeom prst="rect">
            <a:avLst/>
          </a:prstGeom>
          <a:solidFill>
            <a:srgbClr val="39318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t"/>
          <a:lstStyle/>
          <a:p>
            <a:pPr algn="ctr"/>
            <a:fld id="{89CDE45D-005C-45D4-8E0C-2A8910918521}" type="slidenum">
              <a:rPr lang="pl-PL" sz="1100" smtClean="0">
                <a:solidFill>
                  <a:schemeClr val="bg1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pl-PL" sz="1100">
              <a:solidFill>
                <a:schemeClr val="bg1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8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Barlow Condensed" panose="00000506000000000000" pitchFamily="50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Barlow Condensed" panose="00000506000000000000" pitchFamily="50" charset="-18"/>
              </a:defRPr>
            </a:lvl1pPr>
            <a:lvl2pPr>
              <a:defRPr>
                <a:latin typeface="Barlow Condensed" panose="00000506000000000000" pitchFamily="50" charset="-18"/>
              </a:defRPr>
            </a:lvl2pPr>
            <a:lvl3pPr>
              <a:defRPr>
                <a:latin typeface="Barlow Condensed" panose="00000506000000000000" pitchFamily="50" charset="-18"/>
              </a:defRPr>
            </a:lvl3pPr>
            <a:lvl4pPr>
              <a:defRPr>
                <a:latin typeface="Barlow Condensed" panose="00000506000000000000" pitchFamily="50" charset="-18"/>
              </a:defRPr>
            </a:lvl4pPr>
            <a:lvl5pPr>
              <a:defRPr>
                <a:latin typeface="Barlow Condensed" panose="00000506000000000000" pitchFamily="50" charset="-18"/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 Condensed" panose="00000506000000000000" pitchFamily="50" charset="-18"/>
              </a:defRPr>
            </a:lvl1pPr>
          </a:lstStyle>
          <a:p>
            <a:fld id="{B9FED09F-DA16-42DC-A722-AA527781F17B}" type="datetimeFigureOut">
              <a:rPr lang="pl-PL" smtClean="0"/>
              <a:pPr/>
              <a:t>26.05.2025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 Condensed" panose="00000506000000000000" pitchFamily="50" charset="-18"/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arlow Condensed" panose="00000506000000000000" pitchFamily="50" charset="-18"/>
              </a:defRPr>
            </a:lvl1pPr>
          </a:lstStyle>
          <a:p>
            <a:fld id="{9F9C1517-E381-495B-B9D5-EA9FEA5321D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6065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350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61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299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72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074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06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ED09F-DA16-42DC-A722-AA527781F17B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C1517-E381-495B-B9D5-EA9FEA5321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06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4.wdp"/><Relationship Id="rId3" Type="http://schemas.openxmlformats.org/officeDocument/2006/relationships/image" Target="../media/image77.png"/><Relationship Id="rId7" Type="http://schemas.openxmlformats.org/officeDocument/2006/relationships/image" Target="../media/image73.sv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5" Type="http://schemas.microsoft.com/office/2007/relationships/hdphoto" Target="../media/hdphoto5.wdp"/><Relationship Id="rId10" Type="http://schemas.openxmlformats.org/officeDocument/2006/relationships/image" Target="../media/image82.png"/><Relationship Id="rId4" Type="http://schemas.openxmlformats.org/officeDocument/2006/relationships/image" Target="../media/image78.svg"/><Relationship Id="rId9" Type="http://schemas.openxmlformats.org/officeDocument/2006/relationships/image" Target="../media/image81.png"/><Relationship Id="rId1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1.png"/><Relationship Id="rId10" Type="http://schemas.openxmlformats.org/officeDocument/2006/relationships/image" Target="../media/image95.png"/><Relationship Id="rId4" Type="http://schemas.openxmlformats.org/officeDocument/2006/relationships/image" Target="../media/image92.sv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69.pn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90.svg"/><Relationship Id="rId10" Type="http://schemas.microsoft.com/office/2007/relationships/hdphoto" Target="../media/hdphoto7.wdp"/><Relationship Id="rId4" Type="http://schemas.openxmlformats.org/officeDocument/2006/relationships/image" Target="../media/image89.png"/><Relationship Id="rId9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jpe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jp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jpg"/><Relationship Id="rId30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6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rójkąt równoramienny 119">
            <a:extLst>
              <a:ext uri="{FF2B5EF4-FFF2-40B4-BE49-F238E27FC236}">
                <a16:creationId xmlns:a16="http://schemas.microsoft.com/office/drawing/2014/main" id="{4E8D37FA-425C-46FC-8E5B-864D0925EBCE}"/>
              </a:ext>
            </a:extLst>
          </p:cNvPr>
          <p:cNvSpPr/>
          <p:nvPr/>
        </p:nvSpPr>
        <p:spPr>
          <a:xfrm rot="5400000" flipH="1" flipV="1">
            <a:off x="4402777" y="-1980419"/>
            <a:ext cx="5808804" cy="9769642"/>
          </a:xfrm>
          <a:prstGeom prst="triangle">
            <a:avLst>
              <a:gd name="adj" fmla="val 100000"/>
            </a:avLst>
          </a:prstGeom>
          <a:gradFill>
            <a:gsLst>
              <a:gs pos="60000">
                <a:srgbClr val="008C8C"/>
              </a:gs>
              <a:gs pos="100000">
                <a:srgbClr val="006F6C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Barlow Condensed" panose="00000506000000000000" pitchFamily="50" charset="-18"/>
            </a:endParaRPr>
          </a:p>
        </p:txBody>
      </p:sp>
      <p:sp>
        <p:nvSpPr>
          <p:cNvPr id="118" name="Trójkąt równoramienny 117">
            <a:extLst>
              <a:ext uri="{FF2B5EF4-FFF2-40B4-BE49-F238E27FC236}">
                <a16:creationId xmlns:a16="http://schemas.microsoft.com/office/drawing/2014/main" id="{5889E404-88FA-4F03-89BB-549E743ACF0E}"/>
              </a:ext>
            </a:extLst>
          </p:cNvPr>
          <p:cNvSpPr/>
          <p:nvPr/>
        </p:nvSpPr>
        <p:spPr>
          <a:xfrm rot="16200000" flipH="1" flipV="1">
            <a:off x="1911630" y="-402505"/>
            <a:ext cx="5348876" cy="9172134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Barlow Condensed" panose="00000506000000000000" pitchFamily="50" charset="-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0C7842A-2618-45A3-B6DB-F6AD390CF754}"/>
              </a:ext>
            </a:extLst>
          </p:cNvPr>
          <p:cNvSpPr txBox="1"/>
          <p:nvPr/>
        </p:nvSpPr>
        <p:spPr bwMode="auto">
          <a:xfrm>
            <a:off x="729465" y="4579269"/>
            <a:ext cx="88526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6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„Czy cyfryzacja to ściema?” </a:t>
            </a:r>
          </a:p>
          <a:p>
            <a:pPr>
              <a:defRPr/>
            </a:pPr>
            <a:r>
              <a:rPr lang="pl-PL" sz="36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czyli dlaczego jesteście niezadowoleni po wdrożeniu systemu do zarządzania produkcją</a:t>
            </a:r>
            <a:endParaRPr lang="pl-PL" sz="3200" dirty="0">
              <a:solidFill>
                <a:srgbClr val="393185"/>
              </a:solidFill>
              <a:latin typeface="Barlow Condensed SemiBold" panose="00000706000000000000" pitchFamily="50" charset="-18"/>
            </a:endParaRPr>
          </a:p>
        </p:txBody>
      </p:sp>
      <p:pic>
        <p:nvPicPr>
          <p:cNvPr id="7" name="Obraz 4">
            <a:extLst>
              <a:ext uri="{FF2B5EF4-FFF2-40B4-BE49-F238E27FC236}">
                <a16:creationId xmlns:a16="http://schemas.microsoft.com/office/drawing/2014/main" id="{772053FB-3818-4122-8931-AD15484D2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2" y="3069661"/>
            <a:ext cx="2203944" cy="71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Grafika 134">
            <a:extLst>
              <a:ext uri="{FF2B5EF4-FFF2-40B4-BE49-F238E27FC236}">
                <a16:creationId xmlns:a16="http://schemas.microsoft.com/office/drawing/2014/main" id="{09D4BEA4-F2FA-4E40-8A9E-642F32D5B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3813" y="-1000600"/>
            <a:ext cx="6272610" cy="4409465"/>
          </a:xfrm>
          <a:prstGeom prst="rect">
            <a:avLst/>
          </a:prstGeom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8BE62C5F-609F-4BA6-949A-54ECD0371AE3}"/>
              </a:ext>
            </a:extLst>
          </p:cNvPr>
          <p:cNvCxnSpPr/>
          <p:nvPr/>
        </p:nvCxnSpPr>
        <p:spPr>
          <a:xfrm flipV="1">
            <a:off x="729465" y="5219272"/>
            <a:ext cx="0" cy="1638728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Grafika 135">
            <a:extLst>
              <a:ext uri="{FF2B5EF4-FFF2-40B4-BE49-F238E27FC236}">
                <a16:creationId xmlns:a16="http://schemas.microsoft.com/office/drawing/2014/main" id="{B9B56D49-2590-4056-8395-2A7D9D403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891021" y="-1273608"/>
            <a:ext cx="1271538" cy="134560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54AE558-BF0F-4F37-9848-6C467314AC84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393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Barlow Condensed" panose="00000506000000000000" pitchFamily="50" charset="-18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BA68E69B-2D43-40BE-B6A9-9CF130010D49}"/>
              </a:ext>
            </a:extLst>
          </p:cNvPr>
          <p:cNvGrpSpPr/>
          <p:nvPr/>
        </p:nvGrpSpPr>
        <p:grpSpPr>
          <a:xfrm>
            <a:off x="4277450" y="314050"/>
            <a:ext cx="7825744" cy="5630965"/>
            <a:chOff x="4277450" y="235242"/>
            <a:chExt cx="7825744" cy="5630965"/>
          </a:xfrm>
        </p:grpSpPr>
        <p:pic>
          <p:nvPicPr>
            <p:cNvPr id="141" name="Grafika 140">
              <a:extLst>
                <a:ext uri="{FF2B5EF4-FFF2-40B4-BE49-F238E27FC236}">
                  <a16:creationId xmlns:a16="http://schemas.microsoft.com/office/drawing/2014/main" id="{299EA4D7-3367-4158-9B80-AD61AFCB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22639" y="293037"/>
              <a:ext cx="890254" cy="645871"/>
            </a:xfrm>
            <a:prstGeom prst="rect">
              <a:avLst/>
            </a:prstGeom>
          </p:spPr>
        </p:pic>
        <p:pic>
          <p:nvPicPr>
            <p:cNvPr id="143" name="Grafika 142">
              <a:extLst>
                <a:ext uri="{FF2B5EF4-FFF2-40B4-BE49-F238E27FC236}">
                  <a16:creationId xmlns:a16="http://schemas.microsoft.com/office/drawing/2014/main" id="{9A4F3F8B-7438-43B9-A5AD-D6E1E40A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grayscl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621266" y="839608"/>
              <a:ext cx="1225583" cy="1378782"/>
            </a:xfrm>
            <a:prstGeom prst="rect">
              <a:avLst/>
            </a:prstGeom>
          </p:spPr>
        </p:pic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F32C1BFA-2D9B-4EDB-ABBC-57B196DA34EF}"/>
                </a:ext>
              </a:extLst>
            </p:cNvPr>
            <p:cNvGrpSpPr/>
            <p:nvPr/>
          </p:nvGrpSpPr>
          <p:grpSpPr>
            <a:xfrm>
              <a:off x="9734851" y="235242"/>
              <a:ext cx="1201071" cy="1488737"/>
              <a:chOff x="9556258" y="151778"/>
              <a:chExt cx="1350208" cy="1673593"/>
            </a:xfrm>
          </p:grpSpPr>
          <p:pic>
            <p:nvPicPr>
              <p:cNvPr id="117" name="Grafika 116">
                <a:extLst>
                  <a:ext uri="{FF2B5EF4-FFF2-40B4-BE49-F238E27FC236}">
                    <a16:creationId xmlns:a16="http://schemas.microsoft.com/office/drawing/2014/main" id="{C25A11B1-194B-4013-BEA0-04A2127F0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grayscl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556258" y="151778"/>
                <a:ext cx="794146" cy="142284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9" name="Grafika 118">
                <a:extLst>
                  <a:ext uri="{FF2B5EF4-FFF2-40B4-BE49-F238E27FC236}">
                    <a16:creationId xmlns:a16="http://schemas.microsoft.com/office/drawing/2014/main" id="{270E237D-A64A-4224-A002-70505798F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grayscl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0112320" y="402527"/>
                <a:ext cx="794146" cy="142284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21" name="Grafika 120">
              <a:extLst>
                <a:ext uri="{FF2B5EF4-FFF2-40B4-BE49-F238E27FC236}">
                  <a16:creationId xmlns:a16="http://schemas.microsoft.com/office/drawing/2014/main" id="{570A164F-D37B-4258-B7FF-BE893E310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430564" y="1588694"/>
              <a:ext cx="672630" cy="629696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16ACCD6B-8B9F-4E20-83CC-9E5694B90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grayscl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491561" y="2737797"/>
              <a:ext cx="476250" cy="371475"/>
            </a:xfrm>
            <a:prstGeom prst="rect">
              <a:avLst/>
            </a:prstGeom>
          </p:spPr>
        </p:pic>
        <p:pic>
          <p:nvPicPr>
            <p:cNvPr id="134" name="Grafika 133">
              <a:extLst>
                <a:ext uri="{FF2B5EF4-FFF2-40B4-BE49-F238E27FC236}">
                  <a16:creationId xmlns:a16="http://schemas.microsoft.com/office/drawing/2014/main" id="{BDD5DAB0-1B6F-4438-8FD7-E2CA8645A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grayscl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295980" y="2843776"/>
              <a:ext cx="476250" cy="371475"/>
            </a:xfrm>
            <a:prstGeom prst="rect">
              <a:avLst/>
            </a:prstGeom>
          </p:spPr>
        </p:pic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CA322AE3-ABF2-42D7-BE3E-8337FB7D2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52" t="15709" r="12791" b="12916"/>
            <a:stretch/>
          </p:blipFill>
          <p:spPr>
            <a:xfrm>
              <a:off x="4277450" y="307403"/>
              <a:ext cx="2085726" cy="2086270"/>
            </a:xfrm>
            <a:prstGeom prst="rect">
              <a:avLst/>
            </a:prstGeom>
          </p:spPr>
        </p:pic>
        <p:pic>
          <p:nvPicPr>
            <p:cNvPr id="50" name="Obraz 49">
              <a:extLst>
                <a:ext uri="{FF2B5EF4-FFF2-40B4-BE49-F238E27FC236}">
                  <a16:creationId xmlns:a16="http://schemas.microsoft.com/office/drawing/2014/main" id="{E9444871-FF4F-477F-9741-B0828497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901" y="3103615"/>
              <a:ext cx="2762592" cy="2762592"/>
            </a:xfrm>
            <a:prstGeom prst="rect">
              <a:avLst/>
            </a:prstGeom>
          </p:spPr>
        </p:pic>
        <p:grpSp>
          <p:nvGrpSpPr>
            <p:cNvPr id="51" name="Grupa 50">
              <a:extLst>
                <a:ext uri="{FF2B5EF4-FFF2-40B4-BE49-F238E27FC236}">
                  <a16:creationId xmlns:a16="http://schemas.microsoft.com/office/drawing/2014/main" id="{5DBD5A5F-371C-47AD-9FC9-345E15874933}"/>
                </a:ext>
              </a:extLst>
            </p:cNvPr>
            <p:cNvGrpSpPr/>
            <p:nvPr/>
          </p:nvGrpSpPr>
          <p:grpSpPr>
            <a:xfrm>
              <a:off x="7587840" y="1645687"/>
              <a:ext cx="745461" cy="1378783"/>
              <a:chOff x="11021335" y="4259881"/>
              <a:chExt cx="938119" cy="1735117"/>
            </a:xfrm>
            <a:effectLst>
              <a:outerShdw blurRad="76200" dir="18900000" sy="23000" kx="-1200000" algn="b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2" name="Obraz 51" descr="Obraz zawierający tekst, wewnątrz, siedzi, sprzęt elektroniczny&#10;&#10;Opis wygenerowany automatycznie">
                <a:extLst>
                  <a:ext uri="{FF2B5EF4-FFF2-40B4-BE49-F238E27FC236}">
                    <a16:creationId xmlns:a16="http://schemas.microsoft.com/office/drawing/2014/main" id="{A5FEB36D-0BBA-4DBE-8656-DEA5AC4F7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21335" y="4259881"/>
                <a:ext cx="938119" cy="1735117"/>
              </a:xfrm>
              <a:prstGeom prst="rect">
                <a:avLst/>
              </a:prstGeom>
            </p:spPr>
          </p:pic>
          <p:pic>
            <p:nvPicPr>
              <p:cNvPr id="53" name="Obraz 4">
                <a:extLst>
                  <a:ext uri="{FF2B5EF4-FFF2-40B4-BE49-F238E27FC236}">
                    <a16:creationId xmlns:a16="http://schemas.microsoft.com/office/drawing/2014/main" id="{90652C87-8576-44F7-8E0F-A96398C0C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2713" y="4384605"/>
                <a:ext cx="622814" cy="203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7035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38778E-17 L 0.55729 0.63032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5" y="3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8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>
            <a:extLst>
              <a:ext uri="{FF2B5EF4-FFF2-40B4-BE49-F238E27FC236}">
                <a16:creationId xmlns:a16="http://schemas.microsoft.com/office/drawing/2014/main" id="{CE893EE7-7AEF-493C-88A6-82CCC30EF8C1}"/>
              </a:ext>
            </a:extLst>
          </p:cNvPr>
          <p:cNvSpPr/>
          <p:nvPr/>
        </p:nvSpPr>
        <p:spPr>
          <a:xfrm>
            <a:off x="0" y="2320890"/>
            <a:ext cx="12192000" cy="3672746"/>
          </a:xfrm>
          <a:prstGeom prst="rect">
            <a:avLst/>
          </a:prstGeom>
          <a:gradFill>
            <a:gsLst>
              <a:gs pos="0">
                <a:srgbClr val="393185"/>
              </a:gs>
              <a:gs pos="100000">
                <a:srgbClr val="962983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Barlow Condensed" panose="00000506000000000000" pitchFamily="50" charset="-18"/>
            </a:endParaRPr>
          </a:p>
        </p:txBody>
      </p:sp>
      <p:sp>
        <p:nvSpPr>
          <p:cNvPr id="23" name="Trójkąt równoramienny 22">
            <a:extLst>
              <a:ext uri="{FF2B5EF4-FFF2-40B4-BE49-F238E27FC236}">
                <a16:creationId xmlns:a16="http://schemas.microsoft.com/office/drawing/2014/main" id="{20AA0C07-34D3-490F-98F0-0CD5E0EA368E}"/>
              </a:ext>
            </a:extLst>
          </p:cNvPr>
          <p:cNvSpPr/>
          <p:nvPr/>
        </p:nvSpPr>
        <p:spPr>
          <a:xfrm rot="5400000" flipH="1" flipV="1">
            <a:off x="7267091" y="1068726"/>
            <a:ext cx="3672745" cy="6177073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Barlow Condensed" panose="00000506000000000000" pitchFamily="50" charset="-18"/>
            </a:endParaRP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FE6166AB-4A0A-410B-A0A8-A865F7021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225" y="2469511"/>
            <a:ext cx="2497361" cy="559649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BB94301-8634-47DB-A24A-74D983202F14}"/>
              </a:ext>
            </a:extLst>
          </p:cNvPr>
          <p:cNvSpPr txBox="1"/>
          <p:nvPr/>
        </p:nvSpPr>
        <p:spPr bwMode="auto">
          <a:xfrm>
            <a:off x="2956586" y="2944162"/>
            <a:ext cx="59105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2000" dirty="0">
                <a:solidFill>
                  <a:schemeClr val="bg1"/>
                </a:solidFill>
                <a:latin typeface="Barlow Condensed SemiBold" panose="00000706000000000000" pitchFamily="50" charset="-18"/>
              </a:rPr>
              <a:t>nie działa </a:t>
            </a:r>
            <a:endParaRPr lang="pl-PL" sz="12000" b="1" dirty="0">
              <a:solidFill>
                <a:schemeClr val="bg1"/>
              </a:solidFill>
              <a:latin typeface="Barlow Condensed SemiBold" panose="00000706000000000000" pitchFamily="50" charset="-18"/>
              <a:cs typeface="Calibri Light" panose="020F030202020403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383D675-5335-40E1-90EA-8D65CFA7E49D}"/>
              </a:ext>
            </a:extLst>
          </p:cNvPr>
          <p:cNvSpPr txBox="1"/>
          <p:nvPr/>
        </p:nvSpPr>
        <p:spPr bwMode="auto">
          <a:xfrm>
            <a:off x="591520" y="642715"/>
            <a:ext cx="7787463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48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Pomysł super… tylko, że 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C23BA4B-7771-4FE8-AF84-98F5310D02EB}"/>
              </a:ext>
            </a:extLst>
          </p:cNvPr>
          <p:cNvCxnSpPr>
            <a:cxnSpLocks/>
          </p:cNvCxnSpPr>
          <p:nvPr/>
        </p:nvCxnSpPr>
        <p:spPr>
          <a:xfrm flipV="1">
            <a:off x="477538" y="2"/>
            <a:ext cx="0" cy="1940765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az 4">
            <a:extLst>
              <a:ext uri="{FF2B5EF4-FFF2-40B4-BE49-F238E27FC236}">
                <a16:creationId xmlns:a16="http://schemas.microsoft.com/office/drawing/2014/main" id="{7CA3604D-97FF-44C5-AF83-D16711C6D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58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ole tekstowe 41">
            <a:extLst>
              <a:ext uri="{FF2B5EF4-FFF2-40B4-BE49-F238E27FC236}">
                <a16:creationId xmlns:a16="http://schemas.microsoft.com/office/drawing/2014/main" id="{7FDAF92C-756B-4D3A-AAEE-5D44D8565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499" y="6376497"/>
            <a:ext cx="1528231" cy="2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r">
              <a:defRPr/>
            </a:pPr>
            <a:r>
              <a:rPr lang="pl-PL" sz="1100" spc="300">
                <a:solidFill>
                  <a:srgbClr val="393185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iposystem.com.pl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C3057D99-81F0-415D-A0BA-12011018C23D}"/>
              </a:ext>
            </a:extLst>
          </p:cNvPr>
          <p:cNvSpPr>
            <a:spLocks noChangeAspect="1"/>
          </p:cNvSpPr>
          <p:nvPr/>
        </p:nvSpPr>
        <p:spPr>
          <a:xfrm>
            <a:off x="11614540" y="6385416"/>
            <a:ext cx="252000" cy="472583"/>
          </a:xfrm>
          <a:prstGeom prst="rect">
            <a:avLst/>
          </a:prstGeom>
          <a:solidFill>
            <a:srgbClr val="39318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t"/>
          <a:lstStyle/>
          <a:p>
            <a:pPr algn="ctr"/>
            <a:fld id="{89CDE45D-005C-45D4-8E0C-2A8910918521}" type="slidenum">
              <a:rPr lang="pl-PL" sz="1100" smtClean="0">
                <a:solidFill>
                  <a:schemeClr val="bg1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10</a:t>
            </a:fld>
            <a:endParaRPr lang="pl-PL" sz="1100">
              <a:solidFill>
                <a:schemeClr val="bg1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E6CC5DA6-D69C-4473-A7A0-678F397780C7}"/>
              </a:ext>
            </a:extLst>
          </p:cNvPr>
          <p:cNvGrpSpPr>
            <a:grpSpLocks noChangeAspect="1"/>
          </p:cNvGrpSpPr>
          <p:nvPr/>
        </p:nvGrpSpPr>
        <p:grpSpPr>
          <a:xfrm>
            <a:off x="2419475" y="4032825"/>
            <a:ext cx="252000" cy="252000"/>
            <a:chOff x="5240852" y="3201423"/>
            <a:chExt cx="288000" cy="288000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4764EF63-4118-4141-BED3-B07D6FF44E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0852" y="3201423"/>
              <a:ext cx="288000" cy="2880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Barlow Condensed SemiBold" panose="00000706000000000000" pitchFamily="50" charset="-18"/>
              </a:endParaRPr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13518E56-BDBF-473C-A73F-34ED5E2C8B2C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5309173" y="3291423"/>
              <a:ext cx="108000" cy="108000"/>
            </a:xfrm>
            <a:custGeom>
              <a:avLst/>
              <a:gdLst>
                <a:gd name="connsiteX0" fmla="*/ 0 w 309700"/>
                <a:gd name="connsiteY0" fmla="*/ 0 h 309700"/>
                <a:gd name="connsiteX1" fmla="*/ 309700 w 309700"/>
                <a:gd name="connsiteY1" fmla="*/ 0 h 309700"/>
                <a:gd name="connsiteX2" fmla="*/ 309700 w 309700"/>
                <a:gd name="connsiteY2" fmla="*/ 309700 h 309700"/>
                <a:gd name="connsiteX3" fmla="*/ 0 w 309700"/>
                <a:gd name="connsiteY3" fmla="*/ 309700 h 309700"/>
                <a:gd name="connsiteX4" fmla="*/ 0 w 309700"/>
                <a:gd name="connsiteY4" fmla="*/ 0 h 309700"/>
                <a:gd name="connsiteX0" fmla="*/ 0 w 309700"/>
                <a:gd name="connsiteY0" fmla="*/ 0 h 309700"/>
                <a:gd name="connsiteX1" fmla="*/ 309700 w 309700"/>
                <a:gd name="connsiteY1" fmla="*/ 0 h 309700"/>
                <a:gd name="connsiteX2" fmla="*/ 309700 w 309700"/>
                <a:gd name="connsiteY2" fmla="*/ 309700 h 309700"/>
                <a:gd name="connsiteX3" fmla="*/ 0 w 309700"/>
                <a:gd name="connsiteY3" fmla="*/ 309700 h 309700"/>
                <a:gd name="connsiteX4" fmla="*/ 91440 w 309700"/>
                <a:gd name="connsiteY4" fmla="*/ 91440 h 309700"/>
                <a:gd name="connsiteX0" fmla="*/ 0 w 309700"/>
                <a:gd name="connsiteY0" fmla="*/ 0 h 309700"/>
                <a:gd name="connsiteX1" fmla="*/ 309700 w 309700"/>
                <a:gd name="connsiteY1" fmla="*/ 0 h 309700"/>
                <a:gd name="connsiteX2" fmla="*/ 309700 w 309700"/>
                <a:gd name="connsiteY2" fmla="*/ 309700 h 309700"/>
                <a:gd name="connsiteX3" fmla="*/ 0 w 309700"/>
                <a:gd name="connsiteY3" fmla="*/ 309700 h 309700"/>
                <a:gd name="connsiteX0" fmla="*/ 309700 w 309700"/>
                <a:gd name="connsiteY0" fmla="*/ 0 h 309700"/>
                <a:gd name="connsiteX1" fmla="*/ 309700 w 309700"/>
                <a:gd name="connsiteY1" fmla="*/ 309700 h 309700"/>
                <a:gd name="connsiteX2" fmla="*/ 0 w 309700"/>
                <a:gd name="connsiteY2" fmla="*/ 309700 h 3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00" h="309700">
                  <a:moveTo>
                    <a:pt x="309700" y="0"/>
                  </a:moveTo>
                  <a:lnTo>
                    <a:pt x="309700" y="309700"/>
                  </a:lnTo>
                  <a:lnTo>
                    <a:pt x="0" y="309700"/>
                  </a:ln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Barlow Condensed SemiBold" panose="00000706000000000000" pitchFamily="50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97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41">
            <a:extLst>
              <a:ext uri="{FF2B5EF4-FFF2-40B4-BE49-F238E27FC236}">
                <a16:creationId xmlns:a16="http://schemas.microsoft.com/office/drawing/2014/main" id="{30B5FF21-5005-42E0-BED3-193C1E871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499" y="6376497"/>
            <a:ext cx="1528231" cy="2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r">
              <a:defRPr/>
            </a:pPr>
            <a:r>
              <a:rPr lang="pl-PL" sz="1100" spc="300">
                <a:solidFill>
                  <a:srgbClr val="393185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iposystem.com.pl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C712467D-ED34-4211-93CC-147B2C30B4A3}"/>
              </a:ext>
            </a:extLst>
          </p:cNvPr>
          <p:cNvSpPr>
            <a:spLocks noChangeAspect="1"/>
          </p:cNvSpPr>
          <p:nvPr/>
        </p:nvSpPr>
        <p:spPr>
          <a:xfrm>
            <a:off x="11614540" y="6385416"/>
            <a:ext cx="252000" cy="472583"/>
          </a:xfrm>
          <a:prstGeom prst="rect">
            <a:avLst/>
          </a:prstGeom>
          <a:solidFill>
            <a:srgbClr val="39318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t"/>
          <a:lstStyle/>
          <a:p>
            <a:pPr algn="ctr"/>
            <a:fld id="{89CDE45D-005C-45D4-8E0C-2A8910918521}" type="slidenum">
              <a:rPr lang="pl-PL" sz="1100" smtClean="0">
                <a:solidFill>
                  <a:schemeClr val="bg1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11</a:t>
            </a:fld>
            <a:endParaRPr lang="pl-PL" sz="1100">
              <a:solidFill>
                <a:schemeClr val="bg1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DBBA21E-118F-4283-A8F8-099681AE1F3D}"/>
              </a:ext>
            </a:extLst>
          </p:cNvPr>
          <p:cNvSpPr txBox="1"/>
          <p:nvPr/>
        </p:nvSpPr>
        <p:spPr>
          <a:xfrm>
            <a:off x="9500733" y="1099142"/>
            <a:ext cx="2365807" cy="1671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b="1">
                <a:solidFill>
                  <a:schemeClr val="bg1"/>
                </a:solidFill>
                <a:latin typeface="Barlow Condensed" panose="00000506000000000000" pitchFamily="50" charset="-18"/>
              </a:rPr>
              <a:t>Problem 2</a:t>
            </a:r>
            <a:r>
              <a:rPr lang="pl-PL">
                <a:solidFill>
                  <a:schemeClr val="bg1"/>
                </a:solidFill>
                <a:latin typeface="Barlow Condensed" panose="00000506000000000000" pitchFamily="50" charset="-18"/>
              </a:rPr>
              <a:t>: </a:t>
            </a:r>
            <a:br>
              <a:rPr lang="pl-PL" sz="1600">
                <a:solidFill>
                  <a:schemeClr val="bg1"/>
                </a:solidFill>
                <a:latin typeface="Barlow Condensed" panose="00000506000000000000" pitchFamily="50" charset="-18"/>
              </a:rPr>
            </a:br>
            <a:r>
              <a:rPr lang="pl-PL" sz="3200">
                <a:solidFill>
                  <a:schemeClr val="bg1"/>
                </a:solidFill>
                <a:latin typeface="Barlow Condensed" panose="00000506000000000000" pitchFamily="50" charset="-18"/>
              </a:rPr>
              <a:t>Zwiększenie liczby zleceń</a:t>
            </a:r>
            <a:br>
              <a:rPr lang="pl-PL" sz="3200">
                <a:solidFill>
                  <a:schemeClr val="bg1"/>
                </a:solidFill>
                <a:latin typeface="Barlow Condensed" panose="00000506000000000000" pitchFamily="50" charset="-18"/>
              </a:rPr>
            </a:br>
            <a:r>
              <a:rPr lang="pl-PL" sz="3200">
                <a:solidFill>
                  <a:schemeClr val="bg1"/>
                </a:solidFill>
                <a:latin typeface="Barlow Condensed" panose="00000506000000000000" pitchFamily="50" charset="-18"/>
              </a:rPr>
              <a:t>/zamówień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452AC914-0BC8-4015-A6B1-FEF649A82C77}"/>
              </a:ext>
            </a:extLst>
          </p:cNvPr>
          <p:cNvSpPr txBox="1"/>
          <p:nvPr/>
        </p:nvSpPr>
        <p:spPr>
          <a:xfrm>
            <a:off x="9500732" y="3088033"/>
            <a:ext cx="2365807" cy="1671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b="1">
                <a:solidFill>
                  <a:schemeClr val="bg1"/>
                </a:solidFill>
                <a:latin typeface="Barlow Condensed" panose="00000506000000000000" pitchFamily="50" charset="-18"/>
              </a:rPr>
              <a:t>Rozwiązanie:</a:t>
            </a:r>
            <a:r>
              <a:rPr lang="pl-PL">
                <a:solidFill>
                  <a:schemeClr val="bg1"/>
                </a:solidFill>
                <a:latin typeface="Barlow Condensed" panose="00000506000000000000" pitchFamily="50" charset="-18"/>
              </a:rPr>
              <a:t> </a:t>
            </a:r>
            <a:br>
              <a:rPr lang="pl-PL">
                <a:solidFill>
                  <a:schemeClr val="bg1"/>
                </a:solidFill>
                <a:latin typeface="Barlow Condensed" panose="00000506000000000000" pitchFamily="50" charset="-18"/>
              </a:rPr>
            </a:br>
            <a:r>
              <a:rPr lang="pl-PL" sz="3200">
                <a:solidFill>
                  <a:schemeClr val="bg1"/>
                </a:solidFill>
                <a:latin typeface="Barlow Condensed" panose="00000506000000000000" pitchFamily="50" charset="-18"/>
              </a:rPr>
              <a:t>zamknięcie zleceń w plan produkcji</a:t>
            </a:r>
            <a:endParaRPr lang="pl-PL" sz="1800">
              <a:solidFill>
                <a:schemeClr val="bg1"/>
              </a:solidFill>
              <a:latin typeface="Barlow Condensed" panose="00000506000000000000" pitchFamily="50" charset="-18"/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4B7CD1CC-D6C9-4392-9119-DBB260291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39691" y="2987867"/>
            <a:ext cx="491933" cy="491933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3BB96993-2D58-467E-A3C0-780549BF6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53961" y="997153"/>
            <a:ext cx="463393" cy="46339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44E7054-88B0-B2EB-D2EE-9549CDDD1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43" y="859410"/>
            <a:ext cx="5715627" cy="5139179"/>
          </a:xfrm>
          <a:prstGeom prst="rect">
            <a:avLst/>
          </a:prstGeom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487301EB-B0F6-D5D3-917A-47661EBA665D}"/>
              </a:ext>
            </a:extLst>
          </p:cNvPr>
          <p:cNvSpPr/>
          <p:nvPr/>
        </p:nvSpPr>
        <p:spPr>
          <a:xfrm>
            <a:off x="4147225" y="3923684"/>
            <a:ext cx="188685" cy="188685"/>
          </a:xfrm>
          <a:prstGeom prst="ellipse">
            <a:avLst/>
          </a:prstGeom>
          <a:solidFill>
            <a:srgbClr val="D6A2A7"/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BCB4DFCE-CBCC-549F-B037-D640B8F3EB9E}"/>
              </a:ext>
            </a:extLst>
          </p:cNvPr>
          <p:cNvSpPr/>
          <p:nvPr/>
        </p:nvSpPr>
        <p:spPr>
          <a:xfrm>
            <a:off x="3851950" y="4552334"/>
            <a:ext cx="188685" cy="188685"/>
          </a:xfrm>
          <a:prstGeom prst="ellipse">
            <a:avLst/>
          </a:prstGeom>
          <a:solidFill>
            <a:srgbClr val="D6A2A7"/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5C39230F-6418-1C58-4D14-5C927A0D2D5E}"/>
              </a:ext>
            </a:extLst>
          </p:cNvPr>
          <p:cNvSpPr/>
          <p:nvPr/>
        </p:nvSpPr>
        <p:spPr>
          <a:xfrm>
            <a:off x="4269688" y="3584183"/>
            <a:ext cx="109085" cy="109085"/>
          </a:xfrm>
          <a:prstGeom prst="ellipse">
            <a:avLst/>
          </a:prstGeom>
          <a:solidFill>
            <a:srgbClr val="D6A2A7"/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2351C457-9BF3-A6C5-743E-9077B5BA3CCF}"/>
              </a:ext>
            </a:extLst>
          </p:cNvPr>
          <p:cNvSpPr/>
          <p:nvPr/>
        </p:nvSpPr>
        <p:spPr>
          <a:xfrm>
            <a:off x="4826448" y="3066433"/>
            <a:ext cx="187552" cy="176212"/>
          </a:xfrm>
          <a:prstGeom prst="ellipse">
            <a:avLst/>
          </a:prstGeom>
          <a:solidFill>
            <a:srgbClr val="D6A2A7"/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BD2FD2DF-711F-96F5-45FD-FDA302B4FC74}"/>
              </a:ext>
            </a:extLst>
          </p:cNvPr>
          <p:cNvSpPr/>
          <p:nvPr/>
        </p:nvSpPr>
        <p:spPr>
          <a:xfrm>
            <a:off x="5925843" y="2733058"/>
            <a:ext cx="143381" cy="134712"/>
          </a:xfrm>
          <a:prstGeom prst="ellipse">
            <a:avLst/>
          </a:prstGeom>
          <a:solidFill>
            <a:srgbClr val="D6A2A7"/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7CCE75BA-0D76-71AB-4470-B50DE26E24A7}"/>
              </a:ext>
            </a:extLst>
          </p:cNvPr>
          <p:cNvSpPr/>
          <p:nvPr/>
        </p:nvSpPr>
        <p:spPr>
          <a:xfrm>
            <a:off x="6167988" y="2456833"/>
            <a:ext cx="143381" cy="1347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CF6910B8-E732-B17C-6B13-C90F15BF04EC}"/>
              </a:ext>
            </a:extLst>
          </p:cNvPr>
          <p:cNvSpPr/>
          <p:nvPr/>
        </p:nvSpPr>
        <p:spPr>
          <a:xfrm>
            <a:off x="5411914" y="2286334"/>
            <a:ext cx="120064" cy="1128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48F3F8D9-C253-6C52-21E8-7C84C90EBD5D}"/>
              </a:ext>
            </a:extLst>
          </p:cNvPr>
          <p:cNvSpPr/>
          <p:nvPr/>
        </p:nvSpPr>
        <p:spPr>
          <a:xfrm>
            <a:off x="5502902" y="1687689"/>
            <a:ext cx="93196" cy="875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FDD3719C-A5F2-C12A-93B8-AE7CFB534554}"/>
              </a:ext>
            </a:extLst>
          </p:cNvPr>
          <p:cNvSpPr/>
          <p:nvPr/>
        </p:nvSpPr>
        <p:spPr>
          <a:xfrm>
            <a:off x="6686090" y="1600128"/>
            <a:ext cx="93196" cy="875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E00EB9F4-2BAC-F884-9451-096DCAEFB8DB}"/>
              </a:ext>
            </a:extLst>
          </p:cNvPr>
          <p:cNvSpPr/>
          <p:nvPr/>
        </p:nvSpPr>
        <p:spPr>
          <a:xfrm>
            <a:off x="7577177" y="1938017"/>
            <a:ext cx="124719" cy="11717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5D796AAD-EBAC-EFB4-922D-F4F46C98720A}"/>
              </a:ext>
            </a:extLst>
          </p:cNvPr>
          <p:cNvSpPr/>
          <p:nvPr/>
        </p:nvSpPr>
        <p:spPr>
          <a:xfrm>
            <a:off x="7701896" y="2439574"/>
            <a:ext cx="124719" cy="11717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47CB0384-066F-A5D3-3820-C02708C238BA}"/>
              </a:ext>
            </a:extLst>
          </p:cNvPr>
          <p:cNvSpPr/>
          <p:nvPr/>
        </p:nvSpPr>
        <p:spPr>
          <a:xfrm flipH="1">
            <a:off x="8105641" y="2577259"/>
            <a:ext cx="133725" cy="11717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C63AD0D4-49D7-59D6-2834-473A9EE8BFDF}"/>
              </a:ext>
            </a:extLst>
          </p:cNvPr>
          <p:cNvSpPr/>
          <p:nvPr/>
        </p:nvSpPr>
        <p:spPr>
          <a:xfrm flipH="1">
            <a:off x="8132979" y="2372264"/>
            <a:ext cx="93473" cy="917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85867E7D-7B62-4593-838A-413C5E8A81B6}"/>
              </a:ext>
            </a:extLst>
          </p:cNvPr>
          <p:cNvSpPr/>
          <p:nvPr/>
        </p:nvSpPr>
        <p:spPr>
          <a:xfrm>
            <a:off x="7458681" y="3020577"/>
            <a:ext cx="87178" cy="91712"/>
          </a:xfrm>
          <a:prstGeom prst="ellipse">
            <a:avLst/>
          </a:prstGeom>
          <a:solidFill>
            <a:srgbClr val="2A745A"/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8DFDF817-533C-1EC1-7103-D4EDBC85CFC5}"/>
              </a:ext>
            </a:extLst>
          </p:cNvPr>
          <p:cNvSpPr/>
          <p:nvPr/>
        </p:nvSpPr>
        <p:spPr>
          <a:xfrm>
            <a:off x="6735697" y="3154539"/>
            <a:ext cx="98938" cy="104084"/>
          </a:xfrm>
          <a:prstGeom prst="ellipse">
            <a:avLst/>
          </a:prstGeom>
          <a:solidFill>
            <a:srgbClr val="2A745A"/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695F96F2-525F-D6E4-B450-FB205A497689}"/>
              </a:ext>
            </a:extLst>
          </p:cNvPr>
          <p:cNvSpPr/>
          <p:nvPr/>
        </p:nvSpPr>
        <p:spPr>
          <a:xfrm>
            <a:off x="6686090" y="3693268"/>
            <a:ext cx="98938" cy="104084"/>
          </a:xfrm>
          <a:prstGeom prst="ellipse">
            <a:avLst/>
          </a:prstGeom>
          <a:solidFill>
            <a:srgbClr val="B55A83"/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3B104106-BB09-EB0C-9A41-C7BFBBCC8994}"/>
              </a:ext>
            </a:extLst>
          </p:cNvPr>
          <p:cNvSpPr/>
          <p:nvPr/>
        </p:nvSpPr>
        <p:spPr>
          <a:xfrm>
            <a:off x="6834635" y="4112369"/>
            <a:ext cx="98938" cy="104084"/>
          </a:xfrm>
          <a:prstGeom prst="ellipse">
            <a:avLst/>
          </a:prstGeom>
          <a:solidFill>
            <a:srgbClr val="B55A83"/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832F734F-BD83-EE21-509C-EEA8B55B5EFB}"/>
              </a:ext>
            </a:extLst>
          </p:cNvPr>
          <p:cNvSpPr/>
          <p:nvPr/>
        </p:nvSpPr>
        <p:spPr>
          <a:xfrm>
            <a:off x="7701896" y="4283820"/>
            <a:ext cx="98938" cy="104084"/>
          </a:xfrm>
          <a:prstGeom prst="ellipse">
            <a:avLst/>
          </a:prstGeom>
          <a:solidFill>
            <a:srgbClr val="4BAD8B"/>
          </a:solidFill>
          <a:ln>
            <a:solidFill>
              <a:srgbClr val="4A4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B4FD228D-B3DF-3A6E-0D75-1C5AC33E9777}"/>
              </a:ext>
            </a:extLst>
          </p:cNvPr>
          <p:cNvSpPr/>
          <p:nvPr/>
        </p:nvSpPr>
        <p:spPr>
          <a:xfrm>
            <a:off x="6587151" y="4925170"/>
            <a:ext cx="291933" cy="30711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4A4D4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67DD53E6-78DA-8463-C596-F489F1889618}"/>
              </a:ext>
            </a:extLst>
          </p:cNvPr>
          <p:cNvCxnSpPr>
            <a:stCxn id="6" idx="1"/>
            <a:endCxn id="5" idx="4"/>
          </p:cNvCxnSpPr>
          <p:nvPr/>
        </p:nvCxnSpPr>
        <p:spPr>
          <a:xfrm flipV="1">
            <a:off x="3879582" y="4112369"/>
            <a:ext cx="361986" cy="467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205CC03F-B2E8-2DA4-D3E7-8C0DC3A67803}"/>
              </a:ext>
            </a:extLst>
          </p:cNvPr>
          <p:cNvCxnSpPr>
            <a:cxnSpLocks/>
            <a:stCxn id="5" idx="6"/>
            <a:endCxn id="7" idx="5"/>
          </p:cNvCxnSpPr>
          <p:nvPr/>
        </p:nvCxnSpPr>
        <p:spPr>
          <a:xfrm flipV="1">
            <a:off x="4335910" y="3677293"/>
            <a:ext cx="26888" cy="3407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9281033D-7E5C-BB1B-077F-EFF309AB2CE1}"/>
              </a:ext>
            </a:extLst>
          </p:cNvPr>
          <p:cNvCxnSpPr>
            <a:cxnSpLocks/>
            <a:stCxn id="7" idx="5"/>
            <a:endCxn id="8" idx="2"/>
          </p:cNvCxnSpPr>
          <p:nvPr/>
        </p:nvCxnSpPr>
        <p:spPr>
          <a:xfrm flipV="1">
            <a:off x="4362798" y="3154539"/>
            <a:ext cx="463650" cy="5227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DE5EDDD7-4077-1290-A357-5FAD9306F99F}"/>
              </a:ext>
            </a:extLst>
          </p:cNvPr>
          <p:cNvCxnSpPr>
            <a:cxnSpLocks/>
            <a:stCxn id="8" idx="7"/>
            <a:endCxn id="9" idx="3"/>
          </p:cNvCxnSpPr>
          <p:nvPr/>
        </p:nvCxnSpPr>
        <p:spPr>
          <a:xfrm flipV="1">
            <a:off x="4986534" y="2848042"/>
            <a:ext cx="960307" cy="2441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195DD345-9C64-0C12-CA98-77E0C8CBA529}"/>
              </a:ext>
            </a:extLst>
          </p:cNvPr>
          <p:cNvCxnSpPr>
            <a:cxnSpLocks/>
            <a:stCxn id="9" idx="0"/>
            <a:endCxn id="10" idx="3"/>
          </p:cNvCxnSpPr>
          <p:nvPr/>
        </p:nvCxnSpPr>
        <p:spPr>
          <a:xfrm flipV="1">
            <a:off x="5997534" y="2571817"/>
            <a:ext cx="191452" cy="1612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A1893C51-CB54-4E79-00C8-8528ECF8C202}"/>
              </a:ext>
            </a:extLst>
          </p:cNvPr>
          <p:cNvCxnSpPr>
            <a:cxnSpLocks/>
            <a:stCxn id="10" idx="1"/>
            <a:endCxn id="11" idx="6"/>
          </p:cNvCxnSpPr>
          <p:nvPr/>
        </p:nvCxnSpPr>
        <p:spPr>
          <a:xfrm flipH="1" flipV="1">
            <a:off x="5531978" y="2342737"/>
            <a:ext cx="657008" cy="133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FE0CB1B9-1CCB-1F57-D911-0C4462A6E19C}"/>
              </a:ext>
            </a:extLst>
          </p:cNvPr>
          <p:cNvCxnSpPr>
            <a:cxnSpLocks/>
            <a:stCxn id="11" idx="0"/>
            <a:endCxn id="13" idx="5"/>
          </p:cNvCxnSpPr>
          <p:nvPr/>
        </p:nvCxnSpPr>
        <p:spPr>
          <a:xfrm flipV="1">
            <a:off x="5471946" y="1762427"/>
            <a:ext cx="110504" cy="523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01481ECB-F163-EEB2-0CC2-36C98134B1EE}"/>
              </a:ext>
            </a:extLst>
          </p:cNvPr>
          <p:cNvCxnSpPr>
            <a:cxnSpLocks/>
            <a:stCxn id="13" idx="7"/>
            <a:endCxn id="14" idx="2"/>
          </p:cNvCxnSpPr>
          <p:nvPr/>
        </p:nvCxnSpPr>
        <p:spPr>
          <a:xfrm flipV="1">
            <a:off x="5582450" y="1643909"/>
            <a:ext cx="1103640" cy="566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F46F8C2C-0A84-7692-9329-848F930CFFC1}"/>
              </a:ext>
            </a:extLst>
          </p:cNvPr>
          <p:cNvCxnSpPr>
            <a:cxnSpLocks/>
            <a:stCxn id="14" idx="5"/>
            <a:endCxn id="17" idx="1"/>
          </p:cNvCxnSpPr>
          <p:nvPr/>
        </p:nvCxnSpPr>
        <p:spPr>
          <a:xfrm>
            <a:off x="6765638" y="1674866"/>
            <a:ext cx="829804" cy="2803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E55F90AC-B43F-1A23-1B94-D5635CF449CF}"/>
              </a:ext>
            </a:extLst>
          </p:cNvPr>
          <p:cNvCxnSpPr>
            <a:cxnSpLocks/>
            <a:stCxn id="17" idx="5"/>
            <a:endCxn id="18" idx="7"/>
          </p:cNvCxnSpPr>
          <p:nvPr/>
        </p:nvCxnSpPr>
        <p:spPr>
          <a:xfrm>
            <a:off x="7683631" y="2038035"/>
            <a:ext cx="124719" cy="418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id="{85287B0A-0404-0609-A8B5-B88E690B797E}"/>
              </a:ext>
            </a:extLst>
          </p:cNvPr>
          <p:cNvCxnSpPr>
            <a:cxnSpLocks/>
            <a:stCxn id="18" idx="5"/>
            <a:endCxn id="21" idx="1"/>
          </p:cNvCxnSpPr>
          <p:nvPr/>
        </p:nvCxnSpPr>
        <p:spPr>
          <a:xfrm flipV="1">
            <a:off x="7808350" y="2385695"/>
            <a:ext cx="404413" cy="1538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31651E5C-ECEB-AC9C-A942-10A25F23A9B0}"/>
              </a:ext>
            </a:extLst>
          </p:cNvPr>
          <p:cNvCxnSpPr>
            <a:cxnSpLocks/>
            <a:stCxn id="21" idx="5"/>
            <a:endCxn id="20" idx="0"/>
          </p:cNvCxnSpPr>
          <p:nvPr/>
        </p:nvCxnSpPr>
        <p:spPr>
          <a:xfrm>
            <a:off x="8146668" y="2450545"/>
            <a:ext cx="25835" cy="1267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Łącznik prosty ze strzałką 42">
            <a:extLst>
              <a:ext uri="{FF2B5EF4-FFF2-40B4-BE49-F238E27FC236}">
                <a16:creationId xmlns:a16="http://schemas.microsoft.com/office/drawing/2014/main" id="{DF503469-7E7F-90EE-6E72-F24BD7014CFF}"/>
              </a:ext>
            </a:extLst>
          </p:cNvPr>
          <p:cNvCxnSpPr>
            <a:cxnSpLocks/>
            <a:stCxn id="20" idx="3"/>
            <a:endCxn id="22" idx="7"/>
          </p:cNvCxnSpPr>
          <p:nvPr/>
        </p:nvCxnSpPr>
        <p:spPr>
          <a:xfrm flipH="1">
            <a:off x="7533092" y="2677277"/>
            <a:ext cx="686690" cy="3567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Łącznik prosty ze strzałką 43">
            <a:extLst>
              <a:ext uri="{FF2B5EF4-FFF2-40B4-BE49-F238E27FC236}">
                <a16:creationId xmlns:a16="http://schemas.microsoft.com/office/drawing/2014/main" id="{B736D52C-E86E-AB05-23ED-9327240EF00C}"/>
              </a:ext>
            </a:extLst>
          </p:cNvPr>
          <p:cNvCxnSpPr>
            <a:cxnSpLocks/>
            <a:stCxn id="22" idx="1"/>
            <a:endCxn id="23" idx="6"/>
          </p:cNvCxnSpPr>
          <p:nvPr/>
        </p:nvCxnSpPr>
        <p:spPr>
          <a:xfrm flipH="1">
            <a:off x="6834635" y="3034008"/>
            <a:ext cx="636813" cy="172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Łącznik prosty ze strzałką 44">
            <a:extLst>
              <a:ext uri="{FF2B5EF4-FFF2-40B4-BE49-F238E27FC236}">
                <a16:creationId xmlns:a16="http://schemas.microsoft.com/office/drawing/2014/main" id="{B34F6A54-18F6-25BE-0940-C36B57370D55}"/>
              </a:ext>
            </a:extLst>
          </p:cNvPr>
          <p:cNvCxnSpPr>
            <a:cxnSpLocks/>
            <a:stCxn id="23" idx="4"/>
            <a:endCxn id="24" idx="0"/>
          </p:cNvCxnSpPr>
          <p:nvPr/>
        </p:nvCxnSpPr>
        <p:spPr>
          <a:xfrm flipH="1">
            <a:off x="6735559" y="3258623"/>
            <a:ext cx="49607" cy="434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Łącznik prosty ze strzałką 45">
            <a:extLst>
              <a:ext uri="{FF2B5EF4-FFF2-40B4-BE49-F238E27FC236}">
                <a16:creationId xmlns:a16="http://schemas.microsoft.com/office/drawing/2014/main" id="{63A50650-AF65-6F84-FF14-33256CF4B1C2}"/>
              </a:ext>
            </a:extLst>
          </p:cNvPr>
          <p:cNvCxnSpPr>
            <a:cxnSpLocks/>
            <a:stCxn id="24" idx="6"/>
            <a:endCxn id="27" idx="0"/>
          </p:cNvCxnSpPr>
          <p:nvPr/>
        </p:nvCxnSpPr>
        <p:spPr>
          <a:xfrm>
            <a:off x="6785028" y="3745310"/>
            <a:ext cx="99076" cy="367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00E61584-B009-0440-252B-94A0AC68A0BE}"/>
              </a:ext>
            </a:extLst>
          </p:cNvPr>
          <p:cNvCxnSpPr>
            <a:cxnSpLocks/>
            <a:stCxn id="27" idx="7"/>
            <a:endCxn id="28" idx="3"/>
          </p:cNvCxnSpPr>
          <p:nvPr/>
        </p:nvCxnSpPr>
        <p:spPr>
          <a:xfrm>
            <a:off x="6919084" y="4127612"/>
            <a:ext cx="797301" cy="2450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B7BCF54E-4B97-4100-BF0B-E9010BB56D3F}"/>
              </a:ext>
            </a:extLst>
          </p:cNvPr>
          <p:cNvCxnSpPr>
            <a:cxnSpLocks/>
            <a:stCxn id="28" idx="6"/>
            <a:endCxn id="29" idx="6"/>
          </p:cNvCxnSpPr>
          <p:nvPr/>
        </p:nvCxnSpPr>
        <p:spPr>
          <a:xfrm flipH="1">
            <a:off x="6879084" y="4335862"/>
            <a:ext cx="921750" cy="742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9" name="Strzałka: pięciokąt 48">
            <a:extLst>
              <a:ext uri="{FF2B5EF4-FFF2-40B4-BE49-F238E27FC236}">
                <a16:creationId xmlns:a16="http://schemas.microsoft.com/office/drawing/2014/main" id="{3BEE9D28-B6EC-5434-2BC6-74624918D596}"/>
              </a:ext>
            </a:extLst>
          </p:cNvPr>
          <p:cNvSpPr/>
          <p:nvPr/>
        </p:nvSpPr>
        <p:spPr>
          <a:xfrm rot="1341032">
            <a:off x="2807284" y="702188"/>
            <a:ext cx="1254034" cy="243840"/>
          </a:xfrm>
          <a:prstGeom prst="homePlat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operacje</a:t>
            </a:r>
          </a:p>
        </p:txBody>
      </p:sp>
      <p:sp>
        <p:nvSpPr>
          <p:cNvPr id="50" name="Strzałka: pięciokąt 49">
            <a:extLst>
              <a:ext uri="{FF2B5EF4-FFF2-40B4-BE49-F238E27FC236}">
                <a16:creationId xmlns:a16="http://schemas.microsoft.com/office/drawing/2014/main" id="{4D23893C-B707-5A24-485B-EA19E56A31E3}"/>
              </a:ext>
            </a:extLst>
          </p:cNvPr>
          <p:cNvSpPr/>
          <p:nvPr/>
        </p:nvSpPr>
        <p:spPr>
          <a:xfrm rot="20862970" flipH="1">
            <a:off x="8071931" y="1068196"/>
            <a:ext cx="1344591" cy="243840"/>
          </a:xfrm>
          <a:prstGeom prst="homePlat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technologia</a:t>
            </a:r>
          </a:p>
        </p:txBody>
      </p:sp>
      <p:sp>
        <p:nvSpPr>
          <p:cNvPr id="51" name="Strzałka: pięciokąt 50">
            <a:extLst>
              <a:ext uri="{FF2B5EF4-FFF2-40B4-BE49-F238E27FC236}">
                <a16:creationId xmlns:a16="http://schemas.microsoft.com/office/drawing/2014/main" id="{420DA61C-E9F4-2B72-98B3-AD569DD025E3}"/>
              </a:ext>
            </a:extLst>
          </p:cNvPr>
          <p:cNvSpPr/>
          <p:nvPr/>
        </p:nvSpPr>
        <p:spPr>
          <a:xfrm>
            <a:off x="1551747" y="1341353"/>
            <a:ext cx="1254034" cy="243840"/>
          </a:xfrm>
          <a:prstGeom prst="homePlat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zlecenia</a:t>
            </a:r>
          </a:p>
        </p:txBody>
      </p:sp>
      <p:sp>
        <p:nvSpPr>
          <p:cNvPr id="52" name="Strzałka: pięciokąt 51">
            <a:extLst>
              <a:ext uri="{FF2B5EF4-FFF2-40B4-BE49-F238E27FC236}">
                <a16:creationId xmlns:a16="http://schemas.microsoft.com/office/drawing/2014/main" id="{80EAB51F-DBAF-2954-3CB4-3CD46A4291EF}"/>
              </a:ext>
            </a:extLst>
          </p:cNvPr>
          <p:cNvSpPr/>
          <p:nvPr/>
        </p:nvSpPr>
        <p:spPr>
          <a:xfrm flipH="1">
            <a:off x="9028381" y="2005583"/>
            <a:ext cx="1344591" cy="243840"/>
          </a:xfrm>
          <a:prstGeom prst="homePlat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zasoby</a:t>
            </a:r>
          </a:p>
        </p:txBody>
      </p:sp>
      <p:sp>
        <p:nvSpPr>
          <p:cNvPr id="53" name="Strzałka: pięciokąt 52">
            <a:extLst>
              <a:ext uri="{FF2B5EF4-FFF2-40B4-BE49-F238E27FC236}">
                <a16:creationId xmlns:a16="http://schemas.microsoft.com/office/drawing/2014/main" id="{0F860962-44B2-0DBD-0EF9-32B7D9BAF12B}"/>
              </a:ext>
            </a:extLst>
          </p:cNvPr>
          <p:cNvSpPr/>
          <p:nvPr/>
        </p:nvSpPr>
        <p:spPr>
          <a:xfrm rot="1035999" flipH="1">
            <a:off x="8775261" y="5843949"/>
            <a:ext cx="1344591" cy="243840"/>
          </a:xfrm>
          <a:prstGeom prst="homePlat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terminy</a:t>
            </a:r>
          </a:p>
        </p:txBody>
      </p:sp>
      <p:sp>
        <p:nvSpPr>
          <p:cNvPr id="54" name="Strzałka: pięciokąt 53">
            <a:extLst>
              <a:ext uri="{FF2B5EF4-FFF2-40B4-BE49-F238E27FC236}">
                <a16:creationId xmlns:a16="http://schemas.microsoft.com/office/drawing/2014/main" id="{0A1080CD-5FD1-12E6-BAB0-DC5C88D5AC40}"/>
              </a:ext>
            </a:extLst>
          </p:cNvPr>
          <p:cNvSpPr/>
          <p:nvPr/>
        </p:nvSpPr>
        <p:spPr>
          <a:xfrm flipH="1">
            <a:off x="9267568" y="3640764"/>
            <a:ext cx="1344591" cy="243840"/>
          </a:xfrm>
          <a:prstGeom prst="homePlat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czas</a:t>
            </a:r>
          </a:p>
        </p:txBody>
      </p:sp>
      <p:sp>
        <p:nvSpPr>
          <p:cNvPr id="55" name="Strzałka: pięciokąt 54">
            <a:extLst>
              <a:ext uri="{FF2B5EF4-FFF2-40B4-BE49-F238E27FC236}">
                <a16:creationId xmlns:a16="http://schemas.microsoft.com/office/drawing/2014/main" id="{601CDD0A-8650-2DBE-E3AB-DB8EB379CD08}"/>
              </a:ext>
            </a:extLst>
          </p:cNvPr>
          <p:cNvSpPr/>
          <p:nvPr/>
        </p:nvSpPr>
        <p:spPr>
          <a:xfrm>
            <a:off x="1587086" y="3232105"/>
            <a:ext cx="1254034" cy="243840"/>
          </a:xfrm>
          <a:prstGeom prst="homePlat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raporty</a:t>
            </a:r>
          </a:p>
        </p:txBody>
      </p:sp>
      <p:sp>
        <p:nvSpPr>
          <p:cNvPr id="56" name="Strzałka: pięciokąt 55">
            <a:extLst>
              <a:ext uri="{FF2B5EF4-FFF2-40B4-BE49-F238E27FC236}">
                <a16:creationId xmlns:a16="http://schemas.microsoft.com/office/drawing/2014/main" id="{AF678E68-F711-50A7-0495-4CD457E83F0A}"/>
              </a:ext>
            </a:extLst>
          </p:cNvPr>
          <p:cNvSpPr/>
          <p:nvPr/>
        </p:nvSpPr>
        <p:spPr>
          <a:xfrm rot="20786667">
            <a:off x="1769026" y="4646676"/>
            <a:ext cx="1254034" cy="243840"/>
          </a:xfrm>
          <a:prstGeom prst="homePlat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matryca</a:t>
            </a:r>
          </a:p>
        </p:txBody>
      </p:sp>
      <p:sp>
        <p:nvSpPr>
          <p:cNvPr id="57" name="Strzałka: pięciokąt 56">
            <a:extLst>
              <a:ext uri="{FF2B5EF4-FFF2-40B4-BE49-F238E27FC236}">
                <a16:creationId xmlns:a16="http://schemas.microsoft.com/office/drawing/2014/main" id="{C4EF1A74-0D94-2EE7-C7C2-E0556F2A0423}"/>
              </a:ext>
            </a:extLst>
          </p:cNvPr>
          <p:cNvSpPr/>
          <p:nvPr/>
        </p:nvSpPr>
        <p:spPr>
          <a:xfrm rot="20275070">
            <a:off x="2289204" y="5876668"/>
            <a:ext cx="1254034" cy="243840"/>
          </a:xfrm>
          <a:prstGeom prst="homePlat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grafik</a:t>
            </a:r>
          </a:p>
        </p:txBody>
      </p:sp>
      <p:sp>
        <p:nvSpPr>
          <p:cNvPr id="58" name="Strzałka: pięciokąt 57">
            <a:extLst>
              <a:ext uri="{FF2B5EF4-FFF2-40B4-BE49-F238E27FC236}">
                <a16:creationId xmlns:a16="http://schemas.microsoft.com/office/drawing/2014/main" id="{69C57D49-DF67-B55A-BC00-0F09D6F871CF}"/>
              </a:ext>
            </a:extLst>
          </p:cNvPr>
          <p:cNvSpPr/>
          <p:nvPr/>
        </p:nvSpPr>
        <p:spPr>
          <a:xfrm rot="1035999" flipH="1">
            <a:off x="9020976" y="4956807"/>
            <a:ext cx="1344591" cy="243840"/>
          </a:xfrm>
          <a:prstGeom prst="homePlate">
            <a:avLst/>
          </a:prstGeom>
          <a:solidFill>
            <a:srgbClr val="FF00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wrzutki</a:t>
            </a:r>
          </a:p>
        </p:txBody>
      </p:sp>
      <p:sp>
        <p:nvSpPr>
          <p:cNvPr id="59" name="Strzałka: pięciokąt 58">
            <a:extLst>
              <a:ext uri="{FF2B5EF4-FFF2-40B4-BE49-F238E27FC236}">
                <a16:creationId xmlns:a16="http://schemas.microsoft.com/office/drawing/2014/main" id="{EF740F2F-5264-0A0E-ECB9-F006E44CCF83}"/>
              </a:ext>
            </a:extLst>
          </p:cNvPr>
          <p:cNvSpPr/>
          <p:nvPr/>
        </p:nvSpPr>
        <p:spPr>
          <a:xfrm>
            <a:off x="1729873" y="2312912"/>
            <a:ext cx="1254034" cy="243840"/>
          </a:xfrm>
          <a:prstGeom prst="homePlate">
            <a:avLst/>
          </a:prstGeom>
          <a:solidFill>
            <a:srgbClr val="FF00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„tylko”</a:t>
            </a:r>
          </a:p>
        </p:txBody>
      </p:sp>
    </p:spTree>
    <p:extLst>
      <p:ext uri="{BB962C8B-B14F-4D97-AF65-F5344CB8AC3E}">
        <p14:creationId xmlns:p14="http://schemas.microsoft.com/office/powerpoint/2010/main" val="102205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7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25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25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750"/>
                            </p:stCondLst>
                            <p:childTnLst>
                              <p:par>
                                <p:cTn id="1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25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75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250"/>
                            </p:stCondLst>
                            <p:childTnLst>
                              <p:par>
                                <p:cTn id="1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75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25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50"/>
                            </p:stCondLst>
                            <p:childTnLst>
                              <p:par>
                                <p:cTn id="1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50"/>
                            </p:stCondLst>
                            <p:childTnLst>
                              <p:par>
                                <p:cTn id="1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0"/>
                            </p:stCondLst>
                            <p:childTnLst>
                              <p:par>
                                <p:cTn id="1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750"/>
                            </p:stCondLst>
                            <p:childTnLst>
                              <p:par>
                                <p:cTn id="1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000"/>
                            </p:stCondLst>
                            <p:childTnLst>
                              <p:par>
                                <p:cTn id="1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250"/>
                            </p:stCondLst>
                            <p:childTnLst>
                              <p:par>
                                <p:cTn id="2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"/>
                            </p:stCondLst>
                            <p:childTnLst>
                              <p:par>
                                <p:cTn id="2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750"/>
                            </p:stCondLst>
                            <p:childTnLst>
                              <p:par>
                                <p:cTn id="2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E40D82A9-7A40-4DFC-B631-4F74CB265E02}"/>
              </a:ext>
            </a:extLst>
          </p:cNvPr>
          <p:cNvGrpSpPr/>
          <p:nvPr/>
        </p:nvGrpSpPr>
        <p:grpSpPr>
          <a:xfrm>
            <a:off x="7086600" y="0"/>
            <a:ext cx="6137610" cy="6864564"/>
            <a:chOff x="7086600" y="0"/>
            <a:chExt cx="6137610" cy="6864564"/>
          </a:xfrm>
        </p:grpSpPr>
        <p:sp>
          <p:nvSpPr>
            <p:cNvPr id="6" name="Trójkąt równoramienny 5">
              <a:extLst>
                <a:ext uri="{FF2B5EF4-FFF2-40B4-BE49-F238E27FC236}">
                  <a16:creationId xmlns:a16="http://schemas.microsoft.com/office/drawing/2014/main" id="{7808274D-0FDC-4D96-9EBF-4833BBA7EABD}"/>
                </a:ext>
              </a:extLst>
            </p:cNvPr>
            <p:cNvSpPr/>
            <p:nvPr/>
          </p:nvSpPr>
          <p:spPr>
            <a:xfrm rot="16200000">
              <a:off x="6207018" y="879582"/>
              <a:ext cx="6864564" cy="5105400"/>
            </a:xfrm>
            <a:prstGeom prst="triangle">
              <a:avLst>
                <a:gd name="adj" fmla="val 50074"/>
              </a:avLst>
            </a:prstGeom>
            <a:solidFill>
              <a:srgbClr val="9629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Barlow Condensed" panose="00000506000000000000" pitchFamily="50" charset="-18"/>
              </a:endParaRPr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B98A74D1-66D7-4CB3-B5FA-C28D7CC56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56401" y="1455420"/>
              <a:ext cx="5967809" cy="4195199"/>
            </a:xfrm>
            <a:prstGeom prst="rect">
              <a:avLst/>
            </a:prstGeom>
          </p:spPr>
        </p:pic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94E6842-E322-462E-899B-28AE6218D034}"/>
              </a:ext>
            </a:extLst>
          </p:cNvPr>
          <p:cNvSpPr txBox="1"/>
          <p:nvPr/>
        </p:nvSpPr>
        <p:spPr bwMode="auto">
          <a:xfrm>
            <a:off x="727707" y="2437115"/>
            <a:ext cx="4673074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Co proponuje </a:t>
            </a:r>
            <a:b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</a:b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IPOsystem?</a:t>
            </a:r>
          </a:p>
        </p:txBody>
      </p:sp>
      <p:pic>
        <p:nvPicPr>
          <p:cNvPr id="8" name="Obraz 4">
            <a:extLst>
              <a:ext uri="{FF2B5EF4-FFF2-40B4-BE49-F238E27FC236}">
                <a16:creationId xmlns:a16="http://schemas.microsoft.com/office/drawing/2014/main" id="{A9E25FB9-EC8D-464E-8713-76AAAEBF5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637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C697FB65-8747-4E3B-9B9C-A23DB3139BA8}"/>
              </a:ext>
            </a:extLst>
          </p:cNvPr>
          <p:cNvCxnSpPr>
            <a:cxnSpLocks/>
          </p:cNvCxnSpPr>
          <p:nvPr/>
        </p:nvCxnSpPr>
        <p:spPr>
          <a:xfrm flipV="1">
            <a:off x="477538" y="4"/>
            <a:ext cx="0" cy="4221800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a 4">
            <a:extLst>
              <a:ext uri="{FF2B5EF4-FFF2-40B4-BE49-F238E27FC236}">
                <a16:creationId xmlns:a16="http://schemas.microsoft.com/office/drawing/2014/main" id="{326CA9A3-B6D3-4468-8407-159E76213BBE}"/>
              </a:ext>
            </a:extLst>
          </p:cNvPr>
          <p:cNvGrpSpPr/>
          <p:nvPr/>
        </p:nvGrpSpPr>
        <p:grpSpPr>
          <a:xfrm>
            <a:off x="8942233" y="2158724"/>
            <a:ext cx="1644381" cy="2216487"/>
            <a:chOff x="8942233" y="2158724"/>
            <a:chExt cx="1644381" cy="2216487"/>
          </a:xfrm>
        </p:grpSpPr>
        <p:sp>
          <p:nvSpPr>
            <p:cNvPr id="3" name="Prostokąt: zaokrąglone rogi 2">
              <a:extLst>
                <a:ext uri="{FF2B5EF4-FFF2-40B4-BE49-F238E27FC236}">
                  <a16:creationId xmlns:a16="http://schemas.microsoft.com/office/drawing/2014/main" id="{DAD9AFED-1B41-4AE5-9F43-46C32A08656C}"/>
                </a:ext>
              </a:extLst>
            </p:cNvPr>
            <p:cNvSpPr/>
            <p:nvPr/>
          </p:nvSpPr>
          <p:spPr>
            <a:xfrm>
              <a:off x="8942233" y="2730830"/>
              <a:ext cx="1644381" cy="1644381"/>
            </a:xfrm>
            <a:prstGeom prst="roundRect">
              <a:avLst>
                <a:gd name="adj" fmla="val 7261"/>
              </a:avLst>
            </a:prstGeom>
            <a:gradFill flip="none" rotWithShape="1">
              <a:gsLst>
                <a:gs pos="22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698500" dir="8400000" algn="ctr" rotWithShape="0">
                <a:prstClr val="black">
                  <a:alpha val="10000"/>
                </a:prstClr>
              </a:outerShdw>
            </a:effectLst>
            <a:scene3d>
              <a:camera prst="isometricTopUp"/>
              <a:lightRig rig="threePt" dir="t"/>
            </a:scene3d>
            <a:sp3d extrusionH="63500">
              <a:extrusionClr>
                <a:schemeClr val="bg1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6" name="Grupa 15">
              <a:extLst>
                <a:ext uri="{FF2B5EF4-FFF2-40B4-BE49-F238E27FC236}">
                  <a16:creationId xmlns:a16="http://schemas.microsoft.com/office/drawing/2014/main" id="{30F548C6-1662-49FC-8160-2BEADD723A52}"/>
                </a:ext>
              </a:extLst>
            </p:cNvPr>
            <p:cNvGrpSpPr/>
            <p:nvPr/>
          </p:nvGrpSpPr>
          <p:grpSpPr>
            <a:xfrm>
              <a:off x="9351245" y="2158724"/>
              <a:ext cx="889061" cy="1644381"/>
              <a:chOff x="9890506" y="2158724"/>
              <a:chExt cx="889061" cy="1644381"/>
            </a:xfrm>
          </p:grpSpPr>
          <p:pic>
            <p:nvPicPr>
              <p:cNvPr id="13" name="Obraz 12" descr="Obraz zawierający tekst, wewnątrz, siedzi, sprzęt elektroniczny&#10;&#10;Opis wygenerowany automatycznie">
                <a:extLst>
                  <a:ext uri="{FF2B5EF4-FFF2-40B4-BE49-F238E27FC236}">
                    <a16:creationId xmlns:a16="http://schemas.microsoft.com/office/drawing/2014/main" id="{D948DEA4-3200-4FD8-A6AE-D74891472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0506" y="2158724"/>
                <a:ext cx="889061" cy="1644381"/>
              </a:xfrm>
              <a:prstGeom prst="rect">
                <a:avLst/>
              </a:prstGeom>
            </p:spPr>
          </p:pic>
          <p:pic>
            <p:nvPicPr>
              <p:cNvPr id="15" name="Obraz 4">
                <a:extLst>
                  <a:ext uri="{FF2B5EF4-FFF2-40B4-BE49-F238E27FC236}">
                    <a16:creationId xmlns:a16="http://schemas.microsoft.com/office/drawing/2014/main" id="{89E572DA-3F29-4329-916E-6696544C9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7483" y="2282132"/>
                <a:ext cx="622814" cy="203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919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BC166CB6-58F1-9BF1-5579-7CA286840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51963"/>
            <a:ext cx="6395981" cy="3583914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B37226AB-91E2-1A93-B21A-10166C1742E3}"/>
              </a:ext>
            </a:extLst>
          </p:cNvPr>
          <p:cNvGrpSpPr/>
          <p:nvPr/>
        </p:nvGrpSpPr>
        <p:grpSpPr>
          <a:xfrm>
            <a:off x="1263229" y="2672957"/>
            <a:ext cx="559902" cy="559902"/>
            <a:chOff x="343984" y="4156804"/>
            <a:chExt cx="971550" cy="971550"/>
          </a:xfrm>
        </p:grpSpPr>
        <p:sp>
          <p:nvSpPr>
            <p:cNvPr id="12" name="Prostokąt: jeden ścięty róg 11">
              <a:extLst>
                <a:ext uri="{FF2B5EF4-FFF2-40B4-BE49-F238E27FC236}">
                  <a16:creationId xmlns:a16="http://schemas.microsoft.com/office/drawing/2014/main" id="{0A67947F-58BD-4097-F4FF-E547EFD4A2C4}"/>
                </a:ext>
              </a:extLst>
            </p:cNvPr>
            <p:cNvSpPr/>
            <p:nvPr/>
          </p:nvSpPr>
          <p:spPr>
            <a:xfrm>
              <a:off x="477538" y="4190260"/>
              <a:ext cx="709234" cy="908482"/>
            </a:xfrm>
            <a:prstGeom prst="snip1Rect">
              <a:avLst>
                <a:gd name="adj" fmla="val 216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DA1650D4-90D8-F7D1-3323-7F502B3C0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3984" y="4156804"/>
              <a:ext cx="971550" cy="971550"/>
            </a:xfrm>
            <a:prstGeom prst="rect">
              <a:avLst/>
            </a:prstGeom>
          </p:spPr>
        </p:pic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B14B2F78-4E19-3580-8E78-6D98C8180E2B}"/>
              </a:ext>
            </a:extLst>
          </p:cNvPr>
          <p:cNvGrpSpPr/>
          <p:nvPr/>
        </p:nvGrpSpPr>
        <p:grpSpPr>
          <a:xfrm>
            <a:off x="1835206" y="2862270"/>
            <a:ext cx="559902" cy="559902"/>
            <a:chOff x="343984" y="4156804"/>
            <a:chExt cx="971550" cy="971550"/>
          </a:xfrm>
        </p:grpSpPr>
        <p:sp>
          <p:nvSpPr>
            <p:cNvPr id="15" name="Prostokąt: jeden ścięty róg 14">
              <a:extLst>
                <a:ext uri="{FF2B5EF4-FFF2-40B4-BE49-F238E27FC236}">
                  <a16:creationId xmlns:a16="http://schemas.microsoft.com/office/drawing/2014/main" id="{8E93B7BD-B364-DF62-84CC-716CCB22252C}"/>
                </a:ext>
              </a:extLst>
            </p:cNvPr>
            <p:cNvSpPr/>
            <p:nvPr/>
          </p:nvSpPr>
          <p:spPr>
            <a:xfrm>
              <a:off x="477538" y="4190260"/>
              <a:ext cx="709234" cy="908482"/>
            </a:xfrm>
            <a:prstGeom prst="snip1Rect">
              <a:avLst>
                <a:gd name="adj" fmla="val 216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0828F384-C1AB-1E26-1BDC-DE66D5321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3984" y="4156804"/>
              <a:ext cx="971550" cy="971550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E7E15D27-BFEF-4C4B-E9B7-2F54920052EF}"/>
              </a:ext>
            </a:extLst>
          </p:cNvPr>
          <p:cNvGrpSpPr/>
          <p:nvPr/>
        </p:nvGrpSpPr>
        <p:grpSpPr>
          <a:xfrm>
            <a:off x="1818110" y="2444416"/>
            <a:ext cx="559902" cy="559902"/>
            <a:chOff x="343984" y="4156804"/>
            <a:chExt cx="971550" cy="971550"/>
          </a:xfrm>
        </p:grpSpPr>
        <p:sp>
          <p:nvSpPr>
            <p:cNvPr id="18" name="Prostokąt: jeden ścięty róg 17">
              <a:extLst>
                <a:ext uri="{FF2B5EF4-FFF2-40B4-BE49-F238E27FC236}">
                  <a16:creationId xmlns:a16="http://schemas.microsoft.com/office/drawing/2014/main" id="{0A077DF4-C64B-8A43-4474-811FEDF3DAF2}"/>
                </a:ext>
              </a:extLst>
            </p:cNvPr>
            <p:cNvSpPr/>
            <p:nvPr/>
          </p:nvSpPr>
          <p:spPr>
            <a:xfrm>
              <a:off x="477538" y="4190260"/>
              <a:ext cx="709234" cy="908482"/>
            </a:xfrm>
            <a:prstGeom prst="snip1Rect">
              <a:avLst>
                <a:gd name="adj" fmla="val 216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B4CF4B58-1BD6-F6BC-AD59-973996499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3984" y="4156804"/>
              <a:ext cx="971550" cy="971550"/>
            </a:xfrm>
            <a:prstGeom prst="rect">
              <a:avLst/>
            </a:prstGeom>
          </p:spPr>
        </p:pic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15272346-6ECE-DF41-E600-0093C08F74C3}"/>
              </a:ext>
            </a:extLst>
          </p:cNvPr>
          <p:cNvGrpSpPr/>
          <p:nvPr/>
        </p:nvGrpSpPr>
        <p:grpSpPr>
          <a:xfrm>
            <a:off x="1506078" y="3067005"/>
            <a:ext cx="559902" cy="559902"/>
            <a:chOff x="343984" y="4156804"/>
            <a:chExt cx="971550" cy="971550"/>
          </a:xfrm>
        </p:grpSpPr>
        <p:sp>
          <p:nvSpPr>
            <p:cNvPr id="21" name="Prostokąt: jeden ścięty róg 20">
              <a:extLst>
                <a:ext uri="{FF2B5EF4-FFF2-40B4-BE49-F238E27FC236}">
                  <a16:creationId xmlns:a16="http://schemas.microsoft.com/office/drawing/2014/main" id="{D4AB7FEE-C9B4-2F68-A44F-51350885D6F7}"/>
                </a:ext>
              </a:extLst>
            </p:cNvPr>
            <p:cNvSpPr/>
            <p:nvPr/>
          </p:nvSpPr>
          <p:spPr>
            <a:xfrm>
              <a:off x="477538" y="4190260"/>
              <a:ext cx="709234" cy="908482"/>
            </a:xfrm>
            <a:prstGeom prst="snip1Rect">
              <a:avLst>
                <a:gd name="adj" fmla="val 216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42DD823F-40F1-0A42-9998-AC722B849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3984" y="4156804"/>
              <a:ext cx="971550" cy="971550"/>
            </a:xfrm>
            <a:prstGeom prst="rect">
              <a:avLst/>
            </a:prstGeom>
          </p:spPr>
        </p:pic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9216A4B0-DF16-4B93-A61A-E1B7C3423AD0}"/>
              </a:ext>
            </a:extLst>
          </p:cNvPr>
          <p:cNvGrpSpPr/>
          <p:nvPr/>
        </p:nvGrpSpPr>
        <p:grpSpPr>
          <a:xfrm>
            <a:off x="1486214" y="2225210"/>
            <a:ext cx="559902" cy="559902"/>
            <a:chOff x="343984" y="4156804"/>
            <a:chExt cx="971550" cy="971550"/>
          </a:xfrm>
        </p:grpSpPr>
        <p:sp>
          <p:nvSpPr>
            <p:cNvPr id="24" name="Prostokąt: jeden ścięty róg 23">
              <a:extLst>
                <a:ext uri="{FF2B5EF4-FFF2-40B4-BE49-F238E27FC236}">
                  <a16:creationId xmlns:a16="http://schemas.microsoft.com/office/drawing/2014/main" id="{6F0553C9-DD6A-1FD6-93B9-F7507220A7E8}"/>
                </a:ext>
              </a:extLst>
            </p:cNvPr>
            <p:cNvSpPr/>
            <p:nvPr/>
          </p:nvSpPr>
          <p:spPr>
            <a:xfrm>
              <a:off x="477538" y="4190260"/>
              <a:ext cx="709234" cy="908482"/>
            </a:xfrm>
            <a:prstGeom prst="snip1Rect">
              <a:avLst>
                <a:gd name="adj" fmla="val 216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693C3106-EDF6-9EF3-82A3-1DD43C82A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3984" y="4156804"/>
              <a:ext cx="971550" cy="971550"/>
            </a:xfrm>
            <a:prstGeom prst="rect">
              <a:avLst/>
            </a:prstGeom>
          </p:spPr>
        </p:pic>
      </p:grp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8CFB24CE-08C2-228D-5DE1-C50C3090C88C}"/>
              </a:ext>
            </a:extLst>
          </p:cNvPr>
          <p:cNvCxnSpPr>
            <a:cxnSpLocks/>
          </p:cNvCxnSpPr>
          <p:nvPr/>
        </p:nvCxnSpPr>
        <p:spPr>
          <a:xfrm>
            <a:off x="3263900" y="3067005"/>
            <a:ext cx="920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D04685CE-DA19-A2A4-8171-52BAC0E16CFF}"/>
              </a:ext>
            </a:extLst>
          </p:cNvPr>
          <p:cNvCxnSpPr>
            <a:cxnSpLocks/>
          </p:cNvCxnSpPr>
          <p:nvPr/>
        </p:nvCxnSpPr>
        <p:spPr>
          <a:xfrm>
            <a:off x="6482930" y="2944194"/>
            <a:ext cx="920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>
            <a:extLst>
              <a:ext uri="{FF2B5EF4-FFF2-40B4-BE49-F238E27FC236}">
                <a16:creationId xmlns:a16="http://schemas.microsoft.com/office/drawing/2014/main" id="{14D34FC8-AC2C-68D1-CCFE-6B9652D4D9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23" y="2290581"/>
            <a:ext cx="2760617" cy="1552847"/>
          </a:xfrm>
          <a:prstGeom prst="rect">
            <a:avLst/>
          </a:prstGeom>
        </p:spPr>
      </p:pic>
      <p:pic>
        <p:nvPicPr>
          <p:cNvPr id="3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33" y="3125100"/>
            <a:ext cx="1522196" cy="49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43EEFDDC-7F1F-9691-7C5C-4A6233B9B00A}"/>
              </a:ext>
            </a:extLst>
          </p:cNvPr>
          <p:cNvCxnSpPr>
            <a:cxnSpLocks/>
          </p:cNvCxnSpPr>
          <p:nvPr/>
        </p:nvCxnSpPr>
        <p:spPr>
          <a:xfrm>
            <a:off x="6407501" y="3199936"/>
            <a:ext cx="920219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4">
            <a:extLst>
              <a:ext uri="{FF2B5EF4-FFF2-40B4-BE49-F238E27FC236}">
                <a16:creationId xmlns:a16="http://schemas.microsoft.com/office/drawing/2014/main" id="{13FEF513-AEF2-723F-C973-252EB42D5F41}"/>
              </a:ext>
            </a:extLst>
          </p:cNvPr>
          <p:cNvSpPr/>
          <p:nvPr/>
        </p:nvSpPr>
        <p:spPr>
          <a:xfrm flipH="1">
            <a:off x="629174" y="5440982"/>
            <a:ext cx="2634726" cy="725245"/>
          </a:xfrm>
          <a:prstGeom prst="rect">
            <a:avLst/>
          </a:prstGeom>
          <a:solidFill>
            <a:srgbClr val="057985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ZLECENIA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7AE561A-B2ED-BE4F-638A-2FBD7D9054E5}"/>
              </a:ext>
            </a:extLst>
          </p:cNvPr>
          <p:cNvSpPr/>
          <p:nvPr/>
        </p:nvSpPr>
        <p:spPr>
          <a:xfrm flipH="1">
            <a:off x="8211074" y="5440982"/>
            <a:ext cx="2634726" cy="725245"/>
          </a:xfrm>
          <a:prstGeom prst="rect">
            <a:avLst/>
          </a:prstGeom>
          <a:solidFill>
            <a:srgbClr val="057985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ZASOBY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chemat blokowy: proces alternatywny 6">
            <a:extLst>
              <a:ext uri="{FF2B5EF4-FFF2-40B4-BE49-F238E27FC236}">
                <a16:creationId xmlns:a16="http://schemas.microsoft.com/office/drawing/2014/main" id="{2D60AF34-7D88-6823-0A94-29DD3B3A9133}"/>
              </a:ext>
            </a:extLst>
          </p:cNvPr>
          <p:cNvSpPr/>
          <p:nvPr/>
        </p:nvSpPr>
        <p:spPr>
          <a:xfrm flipH="1">
            <a:off x="4420124" y="5291618"/>
            <a:ext cx="2634726" cy="1032982"/>
          </a:xfrm>
          <a:prstGeom prst="flowChartAlternateProcess">
            <a:avLst/>
          </a:prstGeom>
          <a:solidFill>
            <a:srgbClr val="03545D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Algorytm decyzyjny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6E19163-7020-6800-527D-E51EDA7DDB81}"/>
              </a:ext>
            </a:extLst>
          </p:cNvPr>
          <p:cNvSpPr txBox="1"/>
          <p:nvPr/>
        </p:nvSpPr>
        <p:spPr bwMode="auto">
          <a:xfrm>
            <a:off x="4420124" y="519208"/>
            <a:ext cx="4324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czas reakcji systemu na każde zdarzenie mające wpływ na jego decyzje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179C050B-D7AF-63D9-E2EC-63502321D3D0}"/>
              </a:ext>
            </a:extLst>
          </p:cNvPr>
          <p:cNvSpPr txBox="1"/>
          <p:nvPr/>
        </p:nvSpPr>
        <p:spPr bwMode="auto">
          <a:xfrm>
            <a:off x="2886599" y="454641"/>
            <a:ext cx="16208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79E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79EA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srgbClr val="079EA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sek.</a:t>
            </a:r>
          </a:p>
        </p:txBody>
      </p:sp>
    </p:spTree>
    <p:extLst>
      <p:ext uri="{BB962C8B-B14F-4D97-AF65-F5344CB8AC3E}">
        <p14:creationId xmlns:p14="http://schemas.microsoft.com/office/powerpoint/2010/main" val="129649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decel="100000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decel="10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repeatCount="indefinite" decel="10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rójkąt równoramienny 54">
            <a:extLst>
              <a:ext uri="{FF2B5EF4-FFF2-40B4-BE49-F238E27FC236}">
                <a16:creationId xmlns:a16="http://schemas.microsoft.com/office/drawing/2014/main" id="{AB28592F-1F35-4F22-9E2A-0D6EBEE39015}"/>
              </a:ext>
            </a:extLst>
          </p:cNvPr>
          <p:cNvSpPr/>
          <p:nvPr/>
        </p:nvSpPr>
        <p:spPr>
          <a:xfrm rot="16200000" flipH="1">
            <a:off x="8223176" y="2889176"/>
            <a:ext cx="2798566" cy="5139082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13">
            <a:extLst>
              <a:ext uri="{FF2B5EF4-FFF2-40B4-BE49-F238E27FC236}">
                <a16:creationId xmlns:a16="http://schemas.microsoft.com/office/drawing/2014/main" id="{888A2FCA-14DB-47A2-A957-CF2D2DE90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77" y="2235816"/>
            <a:ext cx="1465447" cy="40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28" descr="Obraz zawierający rozwar wielkokwiatowy, transport, samolot&#10;&#10;Opis wygenerowany przy bardzo wysokim poziomie pewności">
            <a:extLst>
              <a:ext uri="{FF2B5EF4-FFF2-40B4-BE49-F238E27FC236}">
                <a16:creationId xmlns:a16="http://schemas.microsoft.com/office/drawing/2014/main" id="{E55FD848-EC98-48DE-8B2A-8C63BC8CA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70" y="3516464"/>
            <a:ext cx="780256" cy="76098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D25BD1-6E68-4FFC-A761-BD70EA77527D}"/>
              </a:ext>
            </a:extLst>
          </p:cNvPr>
          <p:cNvSpPr txBox="1"/>
          <p:nvPr/>
        </p:nvSpPr>
        <p:spPr bwMode="auto">
          <a:xfrm>
            <a:off x="591520" y="642715"/>
            <a:ext cx="693330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3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Pierwsze logowanie pracownika w danym dniu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E2B4047F-9B81-4951-8D1B-CE635CB64607}"/>
              </a:ext>
            </a:extLst>
          </p:cNvPr>
          <p:cNvCxnSpPr>
            <a:cxnSpLocks/>
          </p:cNvCxnSpPr>
          <p:nvPr/>
        </p:nvCxnSpPr>
        <p:spPr>
          <a:xfrm flipV="1">
            <a:off x="477538" y="4"/>
            <a:ext cx="0" cy="1011673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eściokąt 14">
            <a:extLst>
              <a:ext uri="{FF2B5EF4-FFF2-40B4-BE49-F238E27FC236}">
                <a16:creationId xmlns:a16="http://schemas.microsoft.com/office/drawing/2014/main" id="{95C6A3AF-6842-4ECC-8BD4-DC533F44A5B8}"/>
              </a:ext>
            </a:extLst>
          </p:cNvPr>
          <p:cNvSpPr/>
          <p:nvPr/>
        </p:nvSpPr>
        <p:spPr>
          <a:xfrm>
            <a:off x="1259139" y="1637760"/>
            <a:ext cx="1321742" cy="360000"/>
          </a:xfrm>
          <a:prstGeom prst="hexagon">
            <a:avLst>
              <a:gd name="adj" fmla="val 33667"/>
              <a:gd name="vf" fmla="val 115470"/>
            </a:avLst>
          </a:prstGeom>
          <a:solidFill>
            <a:srgbClr val="DD2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pl-PL" sz="2000" spc="100">
                <a:latin typeface="Barlow Condensed SemiBold" panose="00000706000000000000" pitchFamily="50" charset="-18"/>
              </a:rPr>
              <a:t>6:01:17</a:t>
            </a:r>
          </a:p>
        </p:txBody>
      </p:sp>
      <p:sp>
        <p:nvSpPr>
          <p:cNvPr id="16" name="Sześciokąt 15">
            <a:extLst>
              <a:ext uri="{FF2B5EF4-FFF2-40B4-BE49-F238E27FC236}">
                <a16:creationId xmlns:a16="http://schemas.microsoft.com/office/drawing/2014/main" id="{7F4B9957-5789-4734-9083-23ABD8EC929D}"/>
              </a:ext>
            </a:extLst>
          </p:cNvPr>
          <p:cNvSpPr/>
          <p:nvPr/>
        </p:nvSpPr>
        <p:spPr>
          <a:xfrm>
            <a:off x="5435129" y="1637760"/>
            <a:ext cx="1321742" cy="360000"/>
          </a:xfrm>
          <a:prstGeom prst="hexagon">
            <a:avLst>
              <a:gd name="adj" fmla="val 34123"/>
              <a:gd name="vf" fmla="val 115470"/>
            </a:avLst>
          </a:prstGeom>
          <a:solidFill>
            <a:srgbClr val="DD2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pl-PL" sz="2000" spc="100">
                <a:latin typeface="Barlow Condensed SemiBold" panose="00000706000000000000" pitchFamily="50" charset="-18"/>
              </a:rPr>
              <a:t>6:01:22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F47928A6-3FB1-4CB6-AC99-9B2201A1A3AF}"/>
              </a:ext>
            </a:extLst>
          </p:cNvPr>
          <p:cNvGrpSpPr>
            <a:grpSpLocks noChangeAspect="1"/>
          </p:cNvGrpSpPr>
          <p:nvPr/>
        </p:nvGrpSpPr>
        <p:grpSpPr>
          <a:xfrm>
            <a:off x="4455485" y="3758151"/>
            <a:ext cx="305683" cy="216000"/>
            <a:chOff x="10366252" y="2686676"/>
            <a:chExt cx="409137" cy="289102"/>
          </a:xfrm>
        </p:grpSpPr>
        <p:sp>
          <p:nvSpPr>
            <p:cNvPr id="25" name="Prostokąt 4">
              <a:extLst>
                <a:ext uri="{FF2B5EF4-FFF2-40B4-BE49-F238E27FC236}">
                  <a16:creationId xmlns:a16="http://schemas.microsoft.com/office/drawing/2014/main" id="{C8D6EF70-50F0-45B5-A192-12883DB91554}"/>
                </a:ext>
              </a:extLst>
            </p:cNvPr>
            <p:cNvSpPr/>
            <p:nvPr/>
          </p:nvSpPr>
          <p:spPr>
            <a:xfrm rot="18900000">
              <a:off x="10486287" y="2686676"/>
              <a:ext cx="289102" cy="289102"/>
            </a:xfrm>
            <a:custGeom>
              <a:avLst/>
              <a:gdLst>
                <a:gd name="connsiteX0" fmla="*/ 0 w 880182"/>
                <a:gd name="connsiteY0" fmla="*/ 0 h 880182"/>
                <a:gd name="connsiteX1" fmla="*/ 880182 w 880182"/>
                <a:gd name="connsiteY1" fmla="*/ 0 h 880182"/>
                <a:gd name="connsiteX2" fmla="*/ 880182 w 880182"/>
                <a:gd name="connsiteY2" fmla="*/ 880182 h 880182"/>
                <a:gd name="connsiteX3" fmla="*/ 0 w 880182"/>
                <a:gd name="connsiteY3" fmla="*/ 880182 h 880182"/>
                <a:gd name="connsiteX4" fmla="*/ 0 w 880182"/>
                <a:gd name="connsiteY4" fmla="*/ 0 h 880182"/>
                <a:gd name="connsiteX0" fmla="*/ 0 w 880182"/>
                <a:gd name="connsiteY0" fmla="*/ 0 h 880182"/>
                <a:gd name="connsiteX1" fmla="*/ 880182 w 880182"/>
                <a:gd name="connsiteY1" fmla="*/ 0 h 880182"/>
                <a:gd name="connsiteX2" fmla="*/ 880182 w 880182"/>
                <a:gd name="connsiteY2" fmla="*/ 880182 h 880182"/>
                <a:gd name="connsiteX3" fmla="*/ 0 w 880182"/>
                <a:gd name="connsiteY3" fmla="*/ 880182 h 880182"/>
                <a:gd name="connsiteX4" fmla="*/ 91440 w 880182"/>
                <a:gd name="connsiteY4" fmla="*/ 91440 h 880182"/>
                <a:gd name="connsiteX0" fmla="*/ 880182 w 880182"/>
                <a:gd name="connsiteY0" fmla="*/ 0 h 880182"/>
                <a:gd name="connsiteX1" fmla="*/ 880182 w 880182"/>
                <a:gd name="connsiteY1" fmla="*/ 880182 h 880182"/>
                <a:gd name="connsiteX2" fmla="*/ 0 w 880182"/>
                <a:gd name="connsiteY2" fmla="*/ 880182 h 880182"/>
                <a:gd name="connsiteX3" fmla="*/ 91440 w 880182"/>
                <a:gd name="connsiteY3" fmla="*/ 91440 h 880182"/>
                <a:gd name="connsiteX0" fmla="*/ 880182 w 880182"/>
                <a:gd name="connsiteY0" fmla="*/ 0 h 880182"/>
                <a:gd name="connsiteX1" fmla="*/ 880182 w 880182"/>
                <a:gd name="connsiteY1" fmla="*/ 880182 h 880182"/>
                <a:gd name="connsiteX2" fmla="*/ 0 w 880182"/>
                <a:gd name="connsiteY2" fmla="*/ 880182 h 88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0182" h="880182">
                  <a:moveTo>
                    <a:pt x="880182" y="0"/>
                  </a:moveTo>
                  <a:lnTo>
                    <a:pt x="880182" y="880182"/>
                  </a:lnTo>
                  <a:lnTo>
                    <a:pt x="0" y="880182"/>
                  </a:lnTo>
                </a:path>
              </a:pathLst>
            </a:custGeom>
            <a:noFill/>
            <a:ln w="31750" cap="rnd">
              <a:solidFill>
                <a:srgbClr val="393185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EFF2D482-E16F-44F6-A056-3BC0661F47F9}"/>
                </a:ext>
              </a:extLst>
            </p:cNvPr>
            <p:cNvCxnSpPr/>
            <p:nvPr/>
          </p:nvCxnSpPr>
          <p:spPr>
            <a:xfrm flipH="1">
              <a:off x="10366252" y="2831227"/>
              <a:ext cx="223633" cy="0"/>
            </a:xfrm>
            <a:prstGeom prst="line">
              <a:avLst/>
            </a:prstGeom>
            <a:ln w="31750" cap="rnd">
              <a:solidFill>
                <a:srgbClr val="39318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79D54E18-3669-42E8-B81C-637851292EA7}"/>
              </a:ext>
            </a:extLst>
          </p:cNvPr>
          <p:cNvGrpSpPr>
            <a:grpSpLocks noChangeAspect="1"/>
          </p:cNvGrpSpPr>
          <p:nvPr/>
        </p:nvGrpSpPr>
        <p:grpSpPr>
          <a:xfrm>
            <a:off x="7376107" y="3758151"/>
            <a:ext cx="305683" cy="216000"/>
            <a:chOff x="10366252" y="2686676"/>
            <a:chExt cx="409137" cy="289102"/>
          </a:xfrm>
        </p:grpSpPr>
        <p:sp>
          <p:nvSpPr>
            <p:cNvPr id="32" name="Prostokąt 4">
              <a:extLst>
                <a:ext uri="{FF2B5EF4-FFF2-40B4-BE49-F238E27FC236}">
                  <a16:creationId xmlns:a16="http://schemas.microsoft.com/office/drawing/2014/main" id="{BC526E69-2312-431B-A557-53FCA6880BE7}"/>
                </a:ext>
              </a:extLst>
            </p:cNvPr>
            <p:cNvSpPr/>
            <p:nvPr/>
          </p:nvSpPr>
          <p:spPr>
            <a:xfrm rot="18900000">
              <a:off x="10486287" y="2686676"/>
              <a:ext cx="289102" cy="289102"/>
            </a:xfrm>
            <a:custGeom>
              <a:avLst/>
              <a:gdLst>
                <a:gd name="connsiteX0" fmla="*/ 0 w 880182"/>
                <a:gd name="connsiteY0" fmla="*/ 0 h 880182"/>
                <a:gd name="connsiteX1" fmla="*/ 880182 w 880182"/>
                <a:gd name="connsiteY1" fmla="*/ 0 h 880182"/>
                <a:gd name="connsiteX2" fmla="*/ 880182 w 880182"/>
                <a:gd name="connsiteY2" fmla="*/ 880182 h 880182"/>
                <a:gd name="connsiteX3" fmla="*/ 0 w 880182"/>
                <a:gd name="connsiteY3" fmla="*/ 880182 h 880182"/>
                <a:gd name="connsiteX4" fmla="*/ 0 w 880182"/>
                <a:gd name="connsiteY4" fmla="*/ 0 h 880182"/>
                <a:gd name="connsiteX0" fmla="*/ 0 w 880182"/>
                <a:gd name="connsiteY0" fmla="*/ 0 h 880182"/>
                <a:gd name="connsiteX1" fmla="*/ 880182 w 880182"/>
                <a:gd name="connsiteY1" fmla="*/ 0 h 880182"/>
                <a:gd name="connsiteX2" fmla="*/ 880182 w 880182"/>
                <a:gd name="connsiteY2" fmla="*/ 880182 h 880182"/>
                <a:gd name="connsiteX3" fmla="*/ 0 w 880182"/>
                <a:gd name="connsiteY3" fmla="*/ 880182 h 880182"/>
                <a:gd name="connsiteX4" fmla="*/ 91440 w 880182"/>
                <a:gd name="connsiteY4" fmla="*/ 91440 h 880182"/>
                <a:gd name="connsiteX0" fmla="*/ 880182 w 880182"/>
                <a:gd name="connsiteY0" fmla="*/ 0 h 880182"/>
                <a:gd name="connsiteX1" fmla="*/ 880182 w 880182"/>
                <a:gd name="connsiteY1" fmla="*/ 880182 h 880182"/>
                <a:gd name="connsiteX2" fmla="*/ 0 w 880182"/>
                <a:gd name="connsiteY2" fmla="*/ 880182 h 880182"/>
                <a:gd name="connsiteX3" fmla="*/ 91440 w 880182"/>
                <a:gd name="connsiteY3" fmla="*/ 91440 h 880182"/>
                <a:gd name="connsiteX0" fmla="*/ 880182 w 880182"/>
                <a:gd name="connsiteY0" fmla="*/ 0 h 880182"/>
                <a:gd name="connsiteX1" fmla="*/ 880182 w 880182"/>
                <a:gd name="connsiteY1" fmla="*/ 880182 h 880182"/>
                <a:gd name="connsiteX2" fmla="*/ 0 w 880182"/>
                <a:gd name="connsiteY2" fmla="*/ 880182 h 88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0182" h="880182">
                  <a:moveTo>
                    <a:pt x="880182" y="0"/>
                  </a:moveTo>
                  <a:lnTo>
                    <a:pt x="880182" y="880182"/>
                  </a:lnTo>
                  <a:lnTo>
                    <a:pt x="0" y="880182"/>
                  </a:lnTo>
                </a:path>
              </a:pathLst>
            </a:custGeom>
            <a:noFill/>
            <a:ln w="31750" cap="rnd">
              <a:solidFill>
                <a:srgbClr val="393185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F5BE951D-196A-464B-B9D3-87FBF4A30EE2}"/>
                </a:ext>
              </a:extLst>
            </p:cNvPr>
            <p:cNvCxnSpPr/>
            <p:nvPr/>
          </p:nvCxnSpPr>
          <p:spPr>
            <a:xfrm flipH="1">
              <a:off x="10366252" y="2831227"/>
              <a:ext cx="223633" cy="0"/>
            </a:xfrm>
            <a:prstGeom prst="line">
              <a:avLst/>
            </a:prstGeom>
            <a:ln w="31750" cap="rnd">
              <a:solidFill>
                <a:srgbClr val="39318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Grupa 201">
            <a:extLst>
              <a:ext uri="{FF2B5EF4-FFF2-40B4-BE49-F238E27FC236}">
                <a16:creationId xmlns:a16="http://schemas.microsoft.com/office/drawing/2014/main" id="{BC02FBB5-A932-48C0-BE87-DA0736210BA8}"/>
              </a:ext>
            </a:extLst>
          </p:cNvPr>
          <p:cNvGrpSpPr/>
          <p:nvPr/>
        </p:nvGrpSpPr>
        <p:grpSpPr>
          <a:xfrm>
            <a:off x="8154664" y="2838213"/>
            <a:ext cx="2296190" cy="2688088"/>
            <a:chOff x="8049359" y="2963473"/>
            <a:chExt cx="2296190" cy="2688088"/>
          </a:xfrm>
        </p:grpSpPr>
        <p:grpSp>
          <p:nvGrpSpPr>
            <p:cNvPr id="164" name="Grafika 162">
              <a:extLst>
                <a:ext uri="{FF2B5EF4-FFF2-40B4-BE49-F238E27FC236}">
                  <a16:creationId xmlns:a16="http://schemas.microsoft.com/office/drawing/2014/main" id="{3BE83089-6A83-4A05-AFA6-7905D69DA579}"/>
                </a:ext>
              </a:extLst>
            </p:cNvPr>
            <p:cNvGrpSpPr/>
            <p:nvPr/>
          </p:nvGrpSpPr>
          <p:grpSpPr>
            <a:xfrm>
              <a:off x="8620396" y="2963473"/>
              <a:ext cx="1053635" cy="2361347"/>
              <a:chOff x="3759884" y="3048925"/>
              <a:chExt cx="1053635" cy="2361347"/>
            </a:xfrm>
          </p:grpSpPr>
          <p:sp>
            <p:nvSpPr>
              <p:cNvPr id="165" name="Grafika 162">
                <a:extLst>
                  <a:ext uri="{FF2B5EF4-FFF2-40B4-BE49-F238E27FC236}">
                    <a16:creationId xmlns:a16="http://schemas.microsoft.com/office/drawing/2014/main" id="{7B3AA728-1119-497F-BF74-6F9B5AF1BD49}"/>
                  </a:ext>
                </a:extLst>
              </p:cNvPr>
              <p:cNvSpPr/>
              <p:nvPr/>
            </p:nvSpPr>
            <p:spPr>
              <a:xfrm>
                <a:off x="3963489" y="3291152"/>
                <a:ext cx="207739" cy="207490"/>
              </a:xfrm>
              <a:custGeom>
                <a:avLst/>
                <a:gdLst>
                  <a:gd name="connsiteX0" fmla="*/ 18163 w 207739"/>
                  <a:gd name="connsiteY0" fmla="*/ 11859 h 207490"/>
                  <a:gd name="connsiteX1" fmla="*/ 0 w 207739"/>
                  <a:gd name="connsiteY1" fmla="*/ 102675 h 207490"/>
                  <a:gd name="connsiteX2" fmla="*/ 18163 w 207739"/>
                  <a:gd name="connsiteY2" fmla="*/ 144677 h 207490"/>
                  <a:gd name="connsiteX3" fmla="*/ 98761 w 207739"/>
                  <a:gd name="connsiteY3" fmla="*/ 207490 h 207490"/>
                  <a:gd name="connsiteX4" fmla="*/ 164981 w 207739"/>
                  <a:gd name="connsiteY4" fmla="*/ 200679 h 207490"/>
                  <a:gd name="connsiteX5" fmla="*/ 207740 w 207739"/>
                  <a:gd name="connsiteY5" fmla="*/ 145812 h 207490"/>
                  <a:gd name="connsiteX6" fmla="*/ 165738 w 207739"/>
                  <a:gd name="connsiteY6" fmla="*/ 46672 h 207490"/>
                  <a:gd name="connsiteX7" fmla="*/ 73031 w 207739"/>
                  <a:gd name="connsiteY7" fmla="*/ 508 h 207490"/>
                  <a:gd name="connsiteX8" fmla="*/ 18163 w 207739"/>
                  <a:gd name="connsiteY8" fmla="*/ 11859 h 20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39" h="207490">
                    <a:moveTo>
                      <a:pt x="18163" y="11859"/>
                    </a:moveTo>
                    <a:cubicBezTo>
                      <a:pt x="20055" y="79971"/>
                      <a:pt x="0" y="102675"/>
                      <a:pt x="0" y="102675"/>
                    </a:cubicBezTo>
                    <a:lnTo>
                      <a:pt x="18163" y="144677"/>
                    </a:lnTo>
                    <a:lnTo>
                      <a:pt x="98761" y="207490"/>
                    </a:lnTo>
                    <a:lnTo>
                      <a:pt x="164981" y="200679"/>
                    </a:lnTo>
                    <a:lnTo>
                      <a:pt x="207740" y="145812"/>
                    </a:lnTo>
                    <a:lnTo>
                      <a:pt x="165738" y="46672"/>
                    </a:lnTo>
                    <a:lnTo>
                      <a:pt x="73031" y="508"/>
                    </a:lnTo>
                    <a:cubicBezTo>
                      <a:pt x="73031" y="508"/>
                      <a:pt x="15514" y="-3655"/>
                      <a:pt x="18163" y="11859"/>
                    </a:cubicBezTo>
                    <a:close/>
                  </a:path>
                </a:pathLst>
              </a:custGeom>
              <a:solidFill>
                <a:srgbClr val="C7A495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66" name="Grafika 162">
                <a:extLst>
                  <a:ext uri="{FF2B5EF4-FFF2-40B4-BE49-F238E27FC236}">
                    <a16:creationId xmlns:a16="http://schemas.microsoft.com/office/drawing/2014/main" id="{56626ED4-6EB0-42E7-90F6-F15D16E33EDF}"/>
                  </a:ext>
                </a:extLst>
              </p:cNvPr>
              <p:cNvSpPr/>
              <p:nvPr/>
            </p:nvSpPr>
            <p:spPr>
              <a:xfrm>
                <a:off x="4187121" y="3344973"/>
                <a:ext cx="265345" cy="526011"/>
              </a:xfrm>
              <a:custGeom>
                <a:avLst/>
                <a:gdLst>
                  <a:gd name="connsiteX0" fmla="*/ 18163 w 265345"/>
                  <a:gd name="connsiteY0" fmla="*/ 419 h 526011"/>
                  <a:gd name="connsiteX1" fmla="*/ 141520 w 265345"/>
                  <a:gd name="connsiteY1" fmla="*/ 66260 h 526011"/>
                  <a:gd name="connsiteX2" fmla="*/ 262607 w 265345"/>
                  <a:gd name="connsiteY2" fmla="*/ 404168 h 526011"/>
                  <a:gd name="connsiteX3" fmla="*/ 230065 w 265345"/>
                  <a:gd name="connsiteY3" fmla="*/ 443900 h 526011"/>
                  <a:gd name="connsiteX4" fmla="*/ 210010 w 265345"/>
                  <a:gd name="connsiteY4" fmla="*/ 526012 h 526011"/>
                  <a:gd name="connsiteX5" fmla="*/ 108978 w 265345"/>
                  <a:gd name="connsiteY5" fmla="*/ 441251 h 526011"/>
                  <a:gd name="connsiteX6" fmla="*/ 0 w 265345"/>
                  <a:gd name="connsiteY6" fmla="*/ 62854 h 526011"/>
                  <a:gd name="connsiteX7" fmla="*/ 18163 w 265345"/>
                  <a:gd name="connsiteY7" fmla="*/ 419 h 526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345" h="526011">
                    <a:moveTo>
                      <a:pt x="18163" y="419"/>
                    </a:moveTo>
                    <a:cubicBezTo>
                      <a:pt x="18163" y="419"/>
                      <a:pt x="101789" y="-9419"/>
                      <a:pt x="141520" y="66260"/>
                    </a:cubicBezTo>
                    <a:cubicBezTo>
                      <a:pt x="181252" y="141939"/>
                      <a:pt x="207361" y="317137"/>
                      <a:pt x="262607" y="404168"/>
                    </a:cubicBezTo>
                    <a:cubicBezTo>
                      <a:pt x="276986" y="410222"/>
                      <a:pt x="230065" y="443900"/>
                      <a:pt x="230065" y="443900"/>
                    </a:cubicBezTo>
                    <a:lnTo>
                      <a:pt x="210010" y="526012"/>
                    </a:lnTo>
                    <a:cubicBezTo>
                      <a:pt x="210010" y="526012"/>
                      <a:pt x="126763" y="526012"/>
                      <a:pt x="108978" y="441251"/>
                    </a:cubicBezTo>
                    <a:cubicBezTo>
                      <a:pt x="100275" y="400006"/>
                      <a:pt x="0" y="62854"/>
                      <a:pt x="0" y="62854"/>
                    </a:cubicBezTo>
                    <a:lnTo>
                      <a:pt x="18163" y="419"/>
                    </a:lnTo>
                    <a:close/>
                  </a:path>
                </a:pathLst>
              </a:custGeom>
              <a:solidFill>
                <a:srgbClr val="CE182E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67" name="Grafika 162">
                <a:extLst>
                  <a:ext uri="{FF2B5EF4-FFF2-40B4-BE49-F238E27FC236}">
                    <a16:creationId xmlns:a16="http://schemas.microsoft.com/office/drawing/2014/main" id="{8C4467C6-72E1-4AAE-B9A2-0EEF633B4947}"/>
                  </a:ext>
                </a:extLst>
              </p:cNvPr>
              <p:cNvSpPr/>
              <p:nvPr/>
            </p:nvSpPr>
            <p:spPr>
              <a:xfrm>
                <a:off x="3806454" y="3338019"/>
                <a:ext cx="530425" cy="762652"/>
              </a:xfrm>
              <a:custGeom>
                <a:avLst/>
                <a:gdLst>
                  <a:gd name="connsiteX0" fmla="*/ 317475 w 530425"/>
                  <a:gd name="connsiteY0" fmla="*/ 126568 h 762652"/>
                  <a:gd name="connsiteX1" fmla="*/ 157035 w 530425"/>
                  <a:gd name="connsiteY1" fmla="*/ 55808 h 762652"/>
                  <a:gd name="connsiteX2" fmla="*/ 118060 w 530425"/>
                  <a:gd name="connsiteY2" fmla="*/ 86458 h 762652"/>
                  <a:gd name="connsiteX3" fmla="*/ 104816 w 530425"/>
                  <a:gd name="connsiteY3" fmla="*/ 112189 h 762652"/>
                  <a:gd name="connsiteX4" fmla="*/ 58273 w 530425"/>
                  <a:gd name="connsiteY4" fmla="*/ 139434 h 762652"/>
                  <a:gd name="connsiteX5" fmla="*/ 0 w 530425"/>
                  <a:gd name="connsiteY5" fmla="*/ 183706 h 762652"/>
                  <a:gd name="connsiteX6" fmla="*/ 154007 w 530425"/>
                  <a:gd name="connsiteY6" fmla="*/ 732759 h 762652"/>
                  <a:gd name="connsiteX7" fmla="*/ 293636 w 530425"/>
                  <a:gd name="connsiteY7" fmla="*/ 762652 h 762652"/>
                  <a:gd name="connsiteX8" fmla="*/ 501375 w 530425"/>
                  <a:gd name="connsiteY8" fmla="*/ 634376 h 762652"/>
                  <a:gd name="connsiteX9" fmla="*/ 522565 w 530425"/>
                  <a:gd name="connsiteY9" fmla="*/ 225708 h 762652"/>
                  <a:gd name="connsiteX10" fmla="*/ 373856 w 530425"/>
                  <a:gd name="connsiteY10" fmla="*/ 1319 h 762652"/>
                  <a:gd name="connsiteX11" fmla="*/ 332232 w 530425"/>
                  <a:gd name="connsiteY11" fmla="*/ 39915 h 762652"/>
                  <a:gd name="connsiteX12" fmla="*/ 317475 w 530425"/>
                  <a:gd name="connsiteY12" fmla="*/ 126568 h 762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0425" h="762652">
                    <a:moveTo>
                      <a:pt x="317475" y="126568"/>
                    </a:moveTo>
                    <a:cubicBezTo>
                      <a:pt x="263742" y="156461"/>
                      <a:pt x="157035" y="55808"/>
                      <a:pt x="157035" y="55808"/>
                    </a:cubicBezTo>
                    <a:lnTo>
                      <a:pt x="118060" y="86458"/>
                    </a:lnTo>
                    <a:lnTo>
                      <a:pt x="104816" y="112189"/>
                    </a:lnTo>
                    <a:lnTo>
                      <a:pt x="58273" y="139434"/>
                    </a:lnTo>
                    <a:lnTo>
                      <a:pt x="0" y="183706"/>
                    </a:lnTo>
                    <a:lnTo>
                      <a:pt x="154007" y="732759"/>
                    </a:lnTo>
                    <a:lnTo>
                      <a:pt x="293636" y="762652"/>
                    </a:lnTo>
                    <a:lnTo>
                      <a:pt x="501375" y="634376"/>
                    </a:lnTo>
                    <a:cubicBezTo>
                      <a:pt x="501375" y="634376"/>
                      <a:pt x="548675" y="441015"/>
                      <a:pt x="522565" y="225708"/>
                    </a:cubicBezTo>
                    <a:cubicBezTo>
                      <a:pt x="506673" y="95918"/>
                      <a:pt x="406776" y="11157"/>
                      <a:pt x="373856" y="1319"/>
                    </a:cubicBezTo>
                    <a:cubicBezTo>
                      <a:pt x="340935" y="-8519"/>
                      <a:pt x="332232" y="39915"/>
                      <a:pt x="332232" y="39915"/>
                    </a:cubicBezTo>
                    <a:cubicBezTo>
                      <a:pt x="332232" y="39915"/>
                      <a:pt x="370829" y="96675"/>
                      <a:pt x="317475" y="126568"/>
                    </a:cubicBezTo>
                    <a:close/>
                  </a:path>
                </a:pathLst>
              </a:custGeom>
              <a:solidFill>
                <a:srgbClr val="E41D37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68" name="Grafika 162">
                <a:extLst>
                  <a:ext uri="{FF2B5EF4-FFF2-40B4-BE49-F238E27FC236}">
                    <a16:creationId xmlns:a16="http://schemas.microsoft.com/office/drawing/2014/main" id="{3B83B932-CD4F-4AB6-931C-BFC5C6DB9897}"/>
                  </a:ext>
                </a:extLst>
              </p:cNvPr>
              <p:cNvSpPr/>
              <p:nvPr/>
            </p:nvSpPr>
            <p:spPr>
              <a:xfrm>
                <a:off x="4073187" y="4996136"/>
                <a:ext cx="329549" cy="160191"/>
              </a:xfrm>
              <a:custGeom>
                <a:avLst/>
                <a:gdLst>
                  <a:gd name="connsiteX0" fmla="*/ 171072 w 329549"/>
                  <a:gd name="connsiteY0" fmla="*/ 10417 h 160191"/>
                  <a:gd name="connsiteX1" fmla="*/ 328485 w 329549"/>
                  <a:gd name="connsiteY1" fmla="*/ 111071 h 160191"/>
                  <a:gd name="connsiteX2" fmla="*/ 313349 w 329549"/>
                  <a:gd name="connsiteY2" fmla="*/ 157235 h 160191"/>
                  <a:gd name="connsiteX3" fmla="*/ 129448 w 329549"/>
                  <a:gd name="connsiteY3" fmla="*/ 119774 h 160191"/>
                  <a:gd name="connsiteX4" fmla="*/ 3442 w 329549"/>
                  <a:gd name="connsiteY4" fmla="*/ 100854 h 160191"/>
                  <a:gd name="connsiteX5" fmla="*/ 7983 w 329549"/>
                  <a:gd name="connsiteY5" fmla="*/ 579 h 160191"/>
                  <a:gd name="connsiteX6" fmla="*/ 171072 w 329549"/>
                  <a:gd name="connsiteY6" fmla="*/ 10417 h 16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549" h="160191">
                    <a:moveTo>
                      <a:pt x="171072" y="10417"/>
                    </a:moveTo>
                    <a:cubicBezTo>
                      <a:pt x="200965" y="49770"/>
                      <a:pt x="326214" y="81177"/>
                      <a:pt x="328485" y="111071"/>
                    </a:cubicBezTo>
                    <a:cubicBezTo>
                      <a:pt x="328863" y="119395"/>
                      <a:pt x="334917" y="147397"/>
                      <a:pt x="313349" y="157235"/>
                    </a:cubicBezTo>
                    <a:cubicBezTo>
                      <a:pt x="248643" y="173128"/>
                      <a:pt x="129448" y="119774"/>
                      <a:pt x="129448" y="119774"/>
                    </a:cubicBezTo>
                    <a:cubicBezTo>
                      <a:pt x="129448" y="119774"/>
                      <a:pt x="13280" y="123179"/>
                      <a:pt x="3442" y="100854"/>
                    </a:cubicBezTo>
                    <a:cubicBezTo>
                      <a:pt x="-6396" y="78528"/>
                      <a:pt x="7983" y="579"/>
                      <a:pt x="7983" y="579"/>
                    </a:cubicBezTo>
                    <a:cubicBezTo>
                      <a:pt x="7983" y="579"/>
                      <a:pt x="160855" y="-3584"/>
                      <a:pt x="171072" y="10417"/>
                    </a:cubicBezTo>
                    <a:close/>
                  </a:path>
                </a:pathLst>
              </a:custGeom>
              <a:solidFill>
                <a:srgbClr val="3C2415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69" name="Grafika 162">
                <a:extLst>
                  <a:ext uri="{FF2B5EF4-FFF2-40B4-BE49-F238E27FC236}">
                    <a16:creationId xmlns:a16="http://schemas.microsoft.com/office/drawing/2014/main" id="{EAC446AD-B568-4565-8C09-18EA0534E3AB}"/>
                  </a:ext>
                </a:extLst>
              </p:cNvPr>
              <p:cNvSpPr/>
              <p:nvPr/>
            </p:nvSpPr>
            <p:spPr>
              <a:xfrm>
                <a:off x="4050520" y="4159762"/>
                <a:ext cx="276808" cy="899860"/>
              </a:xfrm>
              <a:custGeom>
                <a:avLst/>
                <a:gdLst>
                  <a:gd name="connsiteX0" fmla="*/ 273959 w 276808"/>
                  <a:gd name="connsiteY0" fmla="*/ 9021 h 899860"/>
                  <a:gd name="connsiteX1" fmla="*/ 221740 w 276808"/>
                  <a:gd name="connsiteY1" fmla="*/ 449096 h 899860"/>
                  <a:gd name="connsiteX2" fmla="*/ 210388 w 276808"/>
                  <a:gd name="connsiteY2" fmla="*/ 847926 h 899860"/>
                  <a:gd name="connsiteX3" fmla="*/ 20055 w 276808"/>
                  <a:gd name="connsiteY3" fmla="*/ 850196 h 899860"/>
                  <a:gd name="connsiteX4" fmla="*/ 54489 w 276808"/>
                  <a:gd name="connsiteY4" fmla="*/ 468394 h 899860"/>
                  <a:gd name="connsiteX5" fmla="*/ 0 w 276808"/>
                  <a:gd name="connsiteY5" fmla="*/ 111188 h 899860"/>
                  <a:gd name="connsiteX6" fmla="*/ 273959 w 276808"/>
                  <a:gd name="connsiteY6" fmla="*/ 9021 h 899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808" h="899860">
                    <a:moveTo>
                      <a:pt x="273959" y="9021"/>
                    </a:moveTo>
                    <a:cubicBezTo>
                      <a:pt x="290230" y="240978"/>
                      <a:pt x="231957" y="397634"/>
                      <a:pt x="221740" y="449096"/>
                    </a:cubicBezTo>
                    <a:cubicBezTo>
                      <a:pt x="200172" y="631105"/>
                      <a:pt x="212280" y="799869"/>
                      <a:pt x="210388" y="847926"/>
                    </a:cubicBezTo>
                    <a:cubicBezTo>
                      <a:pt x="208875" y="895982"/>
                      <a:pt x="43137" y="934578"/>
                      <a:pt x="20055" y="850196"/>
                    </a:cubicBezTo>
                    <a:cubicBezTo>
                      <a:pt x="7946" y="770733"/>
                      <a:pt x="24596" y="583048"/>
                      <a:pt x="54489" y="468394"/>
                    </a:cubicBezTo>
                    <a:cubicBezTo>
                      <a:pt x="66219" y="423743"/>
                      <a:pt x="0" y="111188"/>
                      <a:pt x="0" y="111188"/>
                    </a:cubicBezTo>
                    <a:cubicBezTo>
                      <a:pt x="0" y="111188"/>
                      <a:pt x="269418" y="-37522"/>
                      <a:pt x="273959" y="9021"/>
                    </a:cubicBezTo>
                    <a:close/>
                  </a:path>
                </a:pathLst>
              </a:custGeom>
              <a:solidFill>
                <a:srgbClr val="1C4B94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0" name="Grafika 162">
                <a:extLst>
                  <a:ext uri="{FF2B5EF4-FFF2-40B4-BE49-F238E27FC236}">
                    <a16:creationId xmlns:a16="http://schemas.microsoft.com/office/drawing/2014/main" id="{6E131CD1-EB63-4918-84A7-71AA4D69C92B}"/>
                  </a:ext>
                </a:extLst>
              </p:cNvPr>
              <p:cNvSpPr/>
              <p:nvPr/>
            </p:nvSpPr>
            <p:spPr>
              <a:xfrm>
                <a:off x="3770002" y="5166993"/>
                <a:ext cx="198721" cy="243279"/>
              </a:xfrm>
              <a:custGeom>
                <a:avLst/>
                <a:gdLst>
                  <a:gd name="connsiteX0" fmla="*/ 136349 w 198721"/>
                  <a:gd name="connsiteY0" fmla="*/ 55624 h 243279"/>
                  <a:gd name="connsiteX1" fmla="*/ 195757 w 198721"/>
                  <a:gd name="connsiteY1" fmla="*/ 227038 h 243279"/>
                  <a:gd name="connsiteX2" fmla="*/ 61426 w 198721"/>
                  <a:gd name="connsiteY2" fmla="*/ 217578 h 243279"/>
                  <a:gd name="connsiteX3" fmla="*/ 3532 w 198721"/>
                  <a:gd name="connsiteY3" fmla="*/ 74922 h 243279"/>
                  <a:gd name="connsiteX4" fmla="*/ 3532 w 198721"/>
                  <a:gd name="connsiteY4" fmla="*/ 0 h 243279"/>
                  <a:gd name="connsiteX5" fmla="*/ 135214 w 198721"/>
                  <a:gd name="connsiteY5" fmla="*/ 9838 h 243279"/>
                  <a:gd name="connsiteX6" fmla="*/ 136349 w 198721"/>
                  <a:gd name="connsiteY6" fmla="*/ 55624 h 24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721" h="243279">
                    <a:moveTo>
                      <a:pt x="136349" y="55624"/>
                    </a:moveTo>
                    <a:cubicBezTo>
                      <a:pt x="133700" y="80977"/>
                      <a:pt x="215055" y="196388"/>
                      <a:pt x="195757" y="227038"/>
                    </a:cubicBezTo>
                    <a:cubicBezTo>
                      <a:pt x="178351" y="254661"/>
                      <a:pt x="95482" y="244066"/>
                      <a:pt x="61426" y="217578"/>
                    </a:cubicBezTo>
                    <a:cubicBezTo>
                      <a:pt x="27371" y="191090"/>
                      <a:pt x="11100" y="105573"/>
                      <a:pt x="3532" y="74922"/>
                    </a:cubicBezTo>
                    <a:cubicBezTo>
                      <a:pt x="-4415" y="44272"/>
                      <a:pt x="3532" y="0"/>
                      <a:pt x="3532" y="0"/>
                    </a:cubicBezTo>
                    <a:lnTo>
                      <a:pt x="135214" y="9838"/>
                    </a:lnTo>
                    <a:cubicBezTo>
                      <a:pt x="135214" y="9460"/>
                      <a:pt x="138998" y="29893"/>
                      <a:pt x="136349" y="55624"/>
                    </a:cubicBezTo>
                    <a:close/>
                  </a:path>
                </a:pathLst>
              </a:custGeom>
              <a:solidFill>
                <a:srgbClr val="3C2415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1" name="Grafika 162">
                <a:extLst>
                  <a:ext uri="{FF2B5EF4-FFF2-40B4-BE49-F238E27FC236}">
                    <a16:creationId xmlns:a16="http://schemas.microsoft.com/office/drawing/2014/main" id="{D4FC4105-3CD7-4D5E-909E-0EEE3D17584F}"/>
                  </a:ext>
                </a:extLst>
              </p:cNvPr>
              <p:cNvSpPr/>
              <p:nvPr/>
            </p:nvSpPr>
            <p:spPr>
              <a:xfrm>
                <a:off x="3759884" y="3984504"/>
                <a:ext cx="564594" cy="1287881"/>
              </a:xfrm>
              <a:custGeom>
                <a:avLst/>
                <a:gdLst>
                  <a:gd name="connsiteX0" fmla="*/ 553243 w 564594"/>
                  <a:gd name="connsiteY0" fmla="*/ 0 h 1287881"/>
                  <a:gd name="connsiteX1" fmla="*/ 289879 w 564594"/>
                  <a:gd name="connsiteY1" fmla="*/ 140385 h 1287881"/>
                  <a:gd name="connsiteX2" fmla="*/ 148359 w 564594"/>
                  <a:gd name="connsiteY2" fmla="*/ 64706 h 1287881"/>
                  <a:gd name="connsiteX3" fmla="*/ 90843 w 564594"/>
                  <a:gd name="connsiteY3" fmla="*/ 188063 h 1287881"/>
                  <a:gd name="connsiteX4" fmla="*/ 59814 w 564594"/>
                  <a:gd name="connsiteY4" fmla="*/ 735224 h 1287881"/>
                  <a:gd name="connsiteX5" fmla="*/ 14028 w 564594"/>
                  <a:gd name="connsiteY5" fmla="*/ 857068 h 1287881"/>
                  <a:gd name="connsiteX6" fmla="*/ 3055 w 564594"/>
                  <a:gd name="connsiteY6" fmla="*/ 1224491 h 1287881"/>
                  <a:gd name="connsiteX7" fmla="*/ 171441 w 564594"/>
                  <a:gd name="connsiteY7" fmla="*/ 1253249 h 1287881"/>
                  <a:gd name="connsiteX8" fmla="*/ 217984 w 564594"/>
                  <a:gd name="connsiteY8" fmla="*/ 812039 h 1287881"/>
                  <a:gd name="connsiteX9" fmla="*/ 346639 w 564594"/>
                  <a:gd name="connsiteY9" fmla="*/ 361747 h 1287881"/>
                  <a:gd name="connsiteX10" fmla="*/ 564595 w 564594"/>
                  <a:gd name="connsiteY10" fmla="*/ 184658 h 1287881"/>
                  <a:gd name="connsiteX11" fmla="*/ 553243 w 564594"/>
                  <a:gd name="connsiteY11" fmla="*/ 0 h 128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4594" h="1287881">
                    <a:moveTo>
                      <a:pt x="553243" y="0"/>
                    </a:moveTo>
                    <a:cubicBezTo>
                      <a:pt x="553243" y="0"/>
                      <a:pt x="361396" y="144169"/>
                      <a:pt x="289879" y="140385"/>
                    </a:cubicBezTo>
                    <a:cubicBezTo>
                      <a:pt x="200956" y="135844"/>
                      <a:pt x="148359" y="64706"/>
                      <a:pt x="148359" y="64706"/>
                    </a:cubicBezTo>
                    <a:cubicBezTo>
                      <a:pt x="148359" y="64706"/>
                      <a:pt x="104086" y="140764"/>
                      <a:pt x="90843" y="188063"/>
                    </a:cubicBezTo>
                    <a:cubicBezTo>
                      <a:pt x="77220" y="234984"/>
                      <a:pt x="83275" y="673546"/>
                      <a:pt x="59814" y="735224"/>
                    </a:cubicBezTo>
                    <a:cubicBezTo>
                      <a:pt x="36354" y="796903"/>
                      <a:pt x="25002" y="809768"/>
                      <a:pt x="14028" y="857068"/>
                    </a:cubicBezTo>
                    <a:cubicBezTo>
                      <a:pt x="3055" y="904368"/>
                      <a:pt x="-4513" y="1149190"/>
                      <a:pt x="3055" y="1224491"/>
                    </a:cubicBezTo>
                    <a:cubicBezTo>
                      <a:pt x="10623" y="1299792"/>
                      <a:pt x="127547" y="1306225"/>
                      <a:pt x="171441" y="1253249"/>
                    </a:cubicBezTo>
                    <a:cubicBezTo>
                      <a:pt x="166522" y="1056861"/>
                      <a:pt x="182793" y="877880"/>
                      <a:pt x="217984" y="812039"/>
                    </a:cubicBezTo>
                    <a:cubicBezTo>
                      <a:pt x="267175" y="720088"/>
                      <a:pt x="342098" y="375369"/>
                      <a:pt x="346639" y="361747"/>
                    </a:cubicBezTo>
                    <a:cubicBezTo>
                      <a:pt x="446535" y="309907"/>
                      <a:pt x="564595" y="203577"/>
                      <a:pt x="564595" y="184658"/>
                    </a:cubicBezTo>
                    <a:cubicBezTo>
                      <a:pt x="564595" y="164981"/>
                      <a:pt x="553243" y="0"/>
                      <a:pt x="553243" y="0"/>
                    </a:cubicBezTo>
                    <a:close/>
                  </a:path>
                </a:pathLst>
              </a:custGeom>
              <a:solidFill>
                <a:srgbClr val="2565C4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2" name="Grafika 162">
                <a:extLst>
                  <a:ext uri="{FF2B5EF4-FFF2-40B4-BE49-F238E27FC236}">
                    <a16:creationId xmlns:a16="http://schemas.microsoft.com/office/drawing/2014/main" id="{59B052ED-8621-4AE0-87D4-24093717FA97}"/>
                  </a:ext>
                </a:extLst>
              </p:cNvPr>
              <p:cNvSpPr/>
              <p:nvPr/>
            </p:nvSpPr>
            <p:spPr>
              <a:xfrm>
                <a:off x="4013437" y="3529293"/>
                <a:ext cx="315402" cy="628621"/>
              </a:xfrm>
              <a:custGeom>
                <a:avLst/>
                <a:gdLst>
                  <a:gd name="connsiteX0" fmla="*/ 10973 w 315402"/>
                  <a:gd name="connsiteY0" fmla="*/ 599002 h 628621"/>
                  <a:gd name="connsiteX1" fmla="*/ 0 w 315402"/>
                  <a:gd name="connsiteY1" fmla="*/ 186549 h 628621"/>
                  <a:gd name="connsiteX2" fmla="*/ 301582 w 315402"/>
                  <a:gd name="connsiteY2" fmla="*/ 0 h 628621"/>
                  <a:gd name="connsiteX3" fmla="*/ 299690 w 315402"/>
                  <a:gd name="connsiteY3" fmla="*/ 454833 h 628621"/>
                  <a:gd name="connsiteX4" fmla="*/ 234984 w 315402"/>
                  <a:gd name="connsiteY4" fmla="*/ 550567 h 628621"/>
                  <a:gd name="connsiteX5" fmla="*/ 112384 w 315402"/>
                  <a:gd name="connsiteY5" fmla="*/ 615273 h 628621"/>
                  <a:gd name="connsiteX6" fmla="*/ 10973 w 315402"/>
                  <a:gd name="connsiteY6" fmla="*/ 599002 h 628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5402" h="628621">
                    <a:moveTo>
                      <a:pt x="10973" y="599002"/>
                    </a:moveTo>
                    <a:cubicBezTo>
                      <a:pt x="74166" y="431750"/>
                      <a:pt x="0" y="186549"/>
                      <a:pt x="0" y="186549"/>
                    </a:cubicBezTo>
                    <a:cubicBezTo>
                      <a:pt x="0" y="186549"/>
                      <a:pt x="210010" y="97626"/>
                      <a:pt x="301582" y="0"/>
                    </a:cubicBezTo>
                    <a:cubicBezTo>
                      <a:pt x="333746" y="196388"/>
                      <a:pt x="299690" y="454833"/>
                      <a:pt x="299690" y="454833"/>
                    </a:cubicBezTo>
                    <a:lnTo>
                      <a:pt x="234984" y="550567"/>
                    </a:lnTo>
                    <a:lnTo>
                      <a:pt x="112384" y="615273"/>
                    </a:lnTo>
                    <a:cubicBezTo>
                      <a:pt x="112384" y="615273"/>
                      <a:pt x="-6054" y="654247"/>
                      <a:pt x="10973" y="599002"/>
                    </a:cubicBezTo>
                    <a:close/>
                  </a:path>
                </a:pathLst>
              </a:custGeom>
              <a:solidFill>
                <a:srgbClr val="2565C4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3" name="Grafika 162">
                <a:extLst>
                  <a:ext uri="{FF2B5EF4-FFF2-40B4-BE49-F238E27FC236}">
                    <a16:creationId xmlns:a16="http://schemas.microsoft.com/office/drawing/2014/main" id="{F01E82B1-C306-4CFE-8A21-91CFE03BC38A}"/>
                  </a:ext>
                </a:extLst>
              </p:cNvPr>
              <p:cNvSpPr/>
              <p:nvPr/>
            </p:nvSpPr>
            <p:spPr>
              <a:xfrm>
                <a:off x="3864727" y="3424477"/>
                <a:ext cx="247092" cy="295149"/>
              </a:xfrm>
              <a:custGeom>
                <a:avLst/>
                <a:gdLst>
                  <a:gd name="connsiteX0" fmla="*/ 59787 w 247092"/>
                  <a:gd name="connsiteY0" fmla="*/ 0 h 295149"/>
                  <a:gd name="connsiteX1" fmla="*/ 247093 w 247092"/>
                  <a:gd name="connsiteY1" fmla="*/ 270175 h 295149"/>
                  <a:gd name="connsiteX2" fmla="*/ 183901 w 247092"/>
                  <a:gd name="connsiteY2" fmla="*/ 295149 h 295149"/>
                  <a:gd name="connsiteX3" fmla="*/ 0 w 247092"/>
                  <a:gd name="connsiteY3" fmla="*/ 53354 h 295149"/>
                  <a:gd name="connsiteX4" fmla="*/ 59787 w 247092"/>
                  <a:gd name="connsiteY4" fmla="*/ 0 h 29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092" h="295149">
                    <a:moveTo>
                      <a:pt x="59787" y="0"/>
                    </a:moveTo>
                    <a:cubicBezTo>
                      <a:pt x="214551" y="62814"/>
                      <a:pt x="247093" y="270175"/>
                      <a:pt x="247093" y="270175"/>
                    </a:cubicBezTo>
                    <a:lnTo>
                      <a:pt x="183901" y="295149"/>
                    </a:lnTo>
                    <a:cubicBezTo>
                      <a:pt x="183901" y="295149"/>
                      <a:pt x="143791" y="93842"/>
                      <a:pt x="0" y="53354"/>
                    </a:cubicBezTo>
                    <a:cubicBezTo>
                      <a:pt x="378" y="40110"/>
                      <a:pt x="44651" y="3784"/>
                      <a:pt x="59787" y="0"/>
                    </a:cubicBezTo>
                    <a:close/>
                  </a:path>
                </a:pathLst>
              </a:custGeom>
              <a:solidFill>
                <a:srgbClr val="2565C4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4" name="Grafika 162">
                <a:extLst>
                  <a:ext uri="{FF2B5EF4-FFF2-40B4-BE49-F238E27FC236}">
                    <a16:creationId xmlns:a16="http://schemas.microsoft.com/office/drawing/2014/main" id="{8879C0A0-EF97-4164-9205-C8157005E887}"/>
                  </a:ext>
                </a:extLst>
              </p:cNvPr>
              <p:cNvSpPr/>
              <p:nvPr/>
            </p:nvSpPr>
            <p:spPr>
              <a:xfrm>
                <a:off x="4057331" y="3320040"/>
                <a:ext cx="245579" cy="277743"/>
              </a:xfrm>
              <a:custGeom>
                <a:avLst/>
                <a:gdLst>
                  <a:gd name="connsiteX0" fmla="*/ 74166 w 245579"/>
                  <a:gd name="connsiteY0" fmla="*/ 0 h 277743"/>
                  <a:gd name="connsiteX1" fmla="*/ 245579 w 245579"/>
                  <a:gd name="connsiteY1" fmla="*/ 243687 h 277743"/>
                  <a:gd name="connsiteX2" fmla="*/ 190333 w 245579"/>
                  <a:gd name="connsiteY2" fmla="*/ 277743 h 277743"/>
                  <a:gd name="connsiteX3" fmla="*/ 0 w 245579"/>
                  <a:gd name="connsiteY3" fmla="*/ 40867 h 277743"/>
                  <a:gd name="connsiteX4" fmla="*/ 74166 w 245579"/>
                  <a:gd name="connsiteY4" fmla="*/ 0 h 27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579" h="277743">
                    <a:moveTo>
                      <a:pt x="74166" y="0"/>
                    </a:moveTo>
                    <a:cubicBezTo>
                      <a:pt x="214929" y="62057"/>
                      <a:pt x="245579" y="243687"/>
                      <a:pt x="245579" y="243687"/>
                    </a:cubicBezTo>
                    <a:lnTo>
                      <a:pt x="190333" y="277743"/>
                    </a:lnTo>
                    <a:cubicBezTo>
                      <a:pt x="190333" y="277743"/>
                      <a:pt x="153251" y="84004"/>
                      <a:pt x="0" y="40867"/>
                    </a:cubicBezTo>
                    <a:cubicBezTo>
                      <a:pt x="0" y="28001"/>
                      <a:pt x="59030" y="3784"/>
                      <a:pt x="74166" y="0"/>
                    </a:cubicBezTo>
                    <a:close/>
                  </a:path>
                </a:pathLst>
              </a:custGeom>
              <a:solidFill>
                <a:srgbClr val="2565C4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5" name="Grafika 162">
                <a:extLst>
                  <a:ext uri="{FF2B5EF4-FFF2-40B4-BE49-F238E27FC236}">
                    <a16:creationId xmlns:a16="http://schemas.microsoft.com/office/drawing/2014/main" id="{691465EB-FA72-42C8-8F7E-7E5A7E7B05BA}"/>
                  </a:ext>
                </a:extLst>
              </p:cNvPr>
              <p:cNvSpPr/>
              <p:nvPr/>
            </p:nvSpPr>
            <p:spPr>
              <a:xfrm>
                <a:off x="3766802" y="3510824"/>
                <a:ext cx="248905" cy="598172"/>
              </a:xfrm>
              <a:custGeom>
                <a:avLst/>
                <a:gdLst>
                  <a:gd name="connsiteX0" fmla="*/ 175497 w 248905"/>
                  <a:gd name="connsiteY0" fmla="*/ 167557 h 598172"/>
                  <a:gd name="connsiteX1" fmla="*/ 62356 w 248905"/>
                  <a:gd name="connsiteY1" fmla="*/ 2198 h 598172"/>
                  <a:gd name="connsiteX2" fmla="*/ 21490 w 248905"/>
                  <a:gd name="connsiteY2" fmla="*/ 222046 h 598172"/>
                  <a:gd name="connsiteX3" fmla="*/ 91493 w 248905"/>
                  <a:gd name="connsiteY3" fmla="*/ 535737 h 598172"/>
                  <a:gd name="connsiteX4" fmla="*/ 153172 w 248905"/>
                  <a:gd name="connsiteY4" fmla="*/ 598172 h 598172"/>
                  <a:gd name="connsiteX5" fmla="*/ 248906 w 248905"/>
                  <a:gd name="connsiteY5" fmla="*/ 497519 h 598172"/>
                  <a:gd name="connsiteX6" fmla="*/ 210309 w 248905"/>
                  <a:gd name="connsiteY6" fmla="*/ 474058 h 598172"/>
                  <a:gd name="connsiteX7" fmla="*/ 175497 w 248905"/>
                  <a:gd name="connsiteY7" fmla="*/ 167557 h 59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905" h="598172">
                    <a:moveTo>
                      <a:pt x="175497" y="167557"/>
                    </a:moveTo>
                    <a:cubicBezTo>
                      <a:pt x="175497" y="167557"/>
                      <a:pt x="172848" y="-22398"/>
                      <a:pt x="62356" y="2198"/>
                    </a:cubicBezTo>
                    <a:cubicBezTo>
                      <a:pt x="-47757" y="26794"/>
                      <a:pt x="21490" y="222046"/>
                      <a:pt x="21490" y="222046"/>
                    </a:cubicBezTo>
                    <a:lnTo>
                      <a:pt x="91493" y="535737"/>
                    </a:lnTo>
                    <a:cubicBezTo>
                      <a:pt x="91493" y="535737"/>
                      <a:pt x="122143" y="587199"/>
                      <a:pt x="153172" y="598172"/>
                    </a:cubicBezTo>
                    <a:cubicBezTo>
                      <a:pt x="178146" y="532331"/>
                      <a:pt x="248906" y="497519"/>
                      <a:pt x="248906" y="497519"/>
                    </a:cubicBezTo>
                    <a:lnTo>
                      <a:pt x="210309" y="474058"/>
                    </a:lnTo>
                    <a:lnTo>
                      <a:pt x="175497" y="167557"/>
                    </a:lnTo>
                    <a:close/>
                  </a:path>
                </a:pathLst>
              </a:custGeom>
              <a:solidFill>
                <a:srgbClr val="CE182E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6" name="Grafika 162">
                <a:extLst>
                  <a:ext uri="{FF2B5EF4-FFF2-40B4-BE49-F238E27FC236}">
                    <a16:creationId xmlns:a16="http://schemas.microsoft.com/office/drawing/2014/main" id="{984CEF2A-5BF4-4075-928B-C76A005D03D0}"/>
                  </a:ext>
                </a:extLst>
              </p:cNvPr>
              <p:cNvSpPr/>
              <p:nvPr/>
            </p:nvSpPr>
            <p:spPr>
              <a:xfrm>
                <a:off x="3885108" y="3972772"/>
                <a:ext cx="150332" cy="160403"/>
              </a:xfrm>
              <a:custGeom>
                <a:avLst/>
                <a:gdLst>
                  <a:gd name="connsiteX0" fmla="*/ 54541 w 150332"/>
                  <a:gd name="connsiteY0" fmla="*/ 159685 h 160403"/>
                  <a:gd name="connsiteX1" fmla="*/ 52 w 150332"/>
                  <a:gd name="connsiteY1" fmla="*/ 102169 h 160403"/>
                  <a:gd name="connsiteX2" fmla="*/ 90489 w 150332"/>
                  <a:gd name="connsiteY2" fmla="*/ 2 h 160403"/>
                  <a:gd name="connsiteX3" fmla="*/ 150276 w 150332"/>
                  <a:gd name="connsiteY3" fmla="*/ 60545 h 160403"/>
                  <a:gd name="connsiteX4" fmla="*/ 54541 w 150332"/>
                  <a:gd name="connsiteY4" fmla="*/ 159685 h 16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332" h="160403">
                    <a:moveTo>
                      <a:pt x="54541" y="159685"/>
                    </a:moveTo>
                    <a:cubicBezTo>
                      <a:pt x="48109" y="158550"/>
                      <a:pt x="-1840" y="160442"/>
                      <a:pt x="52" y="102169"/>
                    </a:cubicBezTo>
                    <a:cubicBezTo>
                      <a:pt x="1566" y="52221"/>
                      <a:pt x="42433" y="-376"/>
                      <a:pt x="90489" y="2"/>
                    </a:cubicBezTo>
                    <a:cubicBezTo>
                      <a:pt x="138545" y="380"/>
                      <a:pt x="148762" y="45788"/>
                      <a:pt x="150276" y="60545"/>
                    </a:cubicBezTo>
                    <a:cubicBezTo>
                      <a:pt x="152168" y="75303"/>
                      <a:pt x="106760" y="169524"/>
                      <a:pt x="54541" y="159685"/>
                    </a:cubicBezTo>
                    <a:close/>
                  </a:path>
                </a:pathLst>
              </a:custGeom>
              <a:solidFill>
                <a:srgbClr val="E41D37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7" name="Grafika 162">
                <a:extLst>
                  <a:ext uri="{FF2B5EF4-FFF2-40B4-BE49-F238E27FC236}">
                    <a16:creationId xmlns:a16="http://schemas.microsoft.com/office/drawing/2014/main" id="{083BD1CC-10C9-49DF-9403-DD843F3A359E}"/>
                  </a:ext>
                </a:extLst>
              </p:cNvPr>
              <p:cNvSpPr/>
              <p:nvPr/>
            </p:nvSpPr>
            <p:spPr>
              <a:xfrm>
                <a:off x="4091573" y="4084183"/>
                <a:ext cx="211350" cy="147077"/>
              </a:xfrm>
              <a:custGeom>
                <a:avLst/>
                <a:gdLst>
                  <a:gd name="connsiteX0" fmla="*/ 37275 w 211350"/>
                  <a:gd name="connsiteY0" fmla="*/ 2866 h 147077"/>
                  <a:gd name="connsiteX1" fmla="*/ 163659 w 211350"/>
                  <a:gd name="connsiteY1" fmla="*/ 4758 h 147077"/>
                  <a:gd name="connsiteX2" fmla="*/ 210580 w 211350"/>
                  <a:gd name="connsiteY2" fmla="*/ 93303 h 147077"/>
                  <a:gd name="connsiteX3" fmla="*/ 132631 w 211350"/>
                  <a:gd name="connsiteY3" fmla="*/ 147035 h 147077"/>
                  <a:gd name="connsiteX4" fmla="*/ 87980 w 211350"/>
                  <a:gd name="connsiteY4" fmla="*/ 109574 h 147077"/>
                  <a:gd name="connsiteX5" fmla="*/ 7381 w 211350"/>
                  <a:gd name="connsiteY5" fmla="*/ 69464 h 147077"/>
                  <a:gd name="connsiteX6" fmla="*/ 7381 w 211350"/>
                  <a:gd name="connsiteY6" fmla="*/ 24813 h 147077"/>
                  <a:gd name="connsiteX7" fmla="*/ 37275 w 211350"/>
                  <a:gd name="connsiteY7" fmla="*/ 2866 h 147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350" h="147077">
                    <a:moveTo>
                      <a:pt x="37275" y="2866"/>
                    </a:moveTo>
                    <a:cubicBezTo>
                      <a:pt x="37275" y="2866"/>
                      <a:pt x="134523" y="-4702"/>
                      <a:pt x="163659" y="4758"/>
                    </a:cubicBezTo>
                    <a:cubicBezTo>
                      <a:pt x="193174" y="14218"/>
                      <a:pt x="215878" y="61896"/>
                      <a:pt x="210580" y="93303"/>
                    </a:cubicBezTo>
                    <a:cubicBezTo>
                      <a:pt x="205283" y="125088"/>
                      <a:pt x="150794" y="145521"/>
                      <a:pt x="132631" y="147035"/>
                    </a:cubicBezTo>
                    <a:cubicBezTo>
                      <a:pt x="114468" y="148549"/>
                      <a:pt x="87980" y="109574"/>
                      <a:pt x="87980" y="109574"/>
                    </a:cubicBezTo>
                    <a:cubicBezTo>
                      <a:pt x="87980" y="109574"/>
                      <a:pt x="28950" y="104655"/>
                      <a:pt x="7381" y="69464"/>
                    </a:cubicBezTo>
                    <a:cubicBezTo>
                      <a:pt x="-2835" y="53193"/>
                      <a:pt x="-2078" y="44111"/>
                      <a:pt x="7381" y="24813"/>
                    </a:cubicBezTo>
                    <a:cubicBezTo>
                      <a:pt x="16841" y="5893"/>
                      <a:pt x="37275" y="2866"/>
                      <a:pt x="37275" y="2866"/>
                    </a:cubicBezTo>
                    <a:close/>
                  </a:path>
                </a:pathLst>
              </a:custGeom>
              <a:solidFill>
                <a:srgbClr val="0D0D0D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8" name="Grafika 162">
                <a:extLst>
                  <a:ext uri="{FF2B5EF4-FFF2-40B4-BE49-F238E27FC236}">
                    <a16:creationId xmlns:a16="http://schemas.microsoft.com/office/drawing/2014/main" id="{1329653A-C8B9-4204-8B8D-792FCDD11C23}"/>
                  </a:ext>
                </a:extLst>
              </p:cNvPr>
              <p:cNvSpPr/>
              <p:nvPr/>
            </p:nvSpPr>
            <p:spPr>
              <a:xfrm>
                <a:off x="3927222" y="4004870"/>
                <a:ext cx="201626" cy="149155"/>
              </a:xfrm>
              <a:custGeom>
                <a:avLst/>
                <a:gdLst>
                  <a:gd name="connsiteX0" fmla="*/ 85458 w 201626"/>
                  <a:gd name="connsiteY0" fmla="*/ 3473 h 149155"/>
                  <a:gd name="connsiteX1" fmla="*/ 201626 w 201626"/>
                  <a:gd name="connsiteY1" fmla="*/ 82179 h 149155"/>
                  <a:gd name="connsiteX2" fmla="*/ 171733 w 201626"/>
                  <a:gd name="connsiteY2" fmla="*/ 149155 h 149155"/>
                  <a:gd name="connsiteX3" fmla="*/ 23023 w 201626"/>
                  <a:gd name="connsiteY3" fmla="*/ 119641 h 149155"/>
                  <a:gd name="connsiteX4" fmla="*/ 85458 w 201626"/>
                  <a:gd name="connsiteY4" fmla="*/ 3473 h 14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626" h="149155">
                    <a:moveTo>
                      <a:pt x="85458" y="3473"/>
                    </a:moveTo>
                    <a:cubicBezTo>
                      <a:pt x="95675" y="10284"/>
                      <a:pt x="149407" y="58719"/>
                      <a:pt x="201626" y="82179"/>
                    </a:cubicBezTo>
                    <a:cubicBezTo>
                      <a:pt x="160759" y="106018"/>
                      <a:pt x="171733" y="149155"/>
                      <a:pt x="171733" y="149155"/>
                    </a:cubicBezTo>
                    <a:cubicBezTo>
                      <a:pt x="171733" y="149155"/>
                      <a:pt x="91134" y="143480"/>
                      <a:pt x="23023" y="119641"/>
                    </a:cubicBezTo>
                    <a:cubicBezTo>
                      <a:pt x="-42818" y="78395"/>
                      <a:pt x="49889" y="-19609"/>
                      <a:pt x="85458" y="3473"/>
                    </a:cubicBezTo>
                    <a:close/>
                  </a:path>
                </a:pathLst>
              </a:custGeom>
              <a:solidFill>
                <a:srgbClr val="F0C6B4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79" name="Grafika 162">
                <a:extLst>
                  <a:ext uri="{FF2B5EF4-FFF2-40B4-BE49-F238E27FC236}">
                    <a16:creationId xmlns:a16="http://schemas.microsoft.com/office/drawing/2014/main" id="{F30FAE8E-CFE5-4DE9-BC22-354297C05B3F}"/>
                  </a:ext>
                </a:extLst>
              </p:cNvPr>
              <p:cNvSpPr/>
              <p:nvPr/>
            </p:nvSpPr>
            <p:spPr>
              <a:xfrm>
                <a:off x="4364936" y="3729584"/>
                <a:ext cx="154307" cy="172406"/>
              </a:xfrm>
              <a:custGeom>
                <a:avLst/>
                <a:gdLst>
                  <a:gd name="connsiteX0" fmla="*/ 82144 w 154307"/>
                  <a:gd name="connsiteY0" fmla="*/ 172051 h 172406"/>
                  <a:gd name="connsiteX1" fmla="*/ 1545 w 154307"/>
                  <a:gd name="connsiteY1" fmla="*/ 120968 h 172406"/>
                  <a:gd name="connsiteX2" fmla="*/ 73819 w 154307"/>
                  <a:gd name="connsiteY2" fmla="*/ 1394 h 172406"/>
                  <a:gd name="connsiteX3" fmla="*/ 153661 w 154307"/>
                  <a:gd name="connsiteY3" fmla="*/ 53991 h 172406"/>
                  <a:gd name="connsiteX4" fmla="*/ 82144 w 154307"/>
                  <a:gd name="connsiteY4" fmla="*/ 172051 h 172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07" h="172406">
                    <a:moveTo>
                      <a:pt x="82144" y="172051"/>
                    </a:moveTo>
                    <a:cubicBezTo>
                      <a:pt x="75711" y="172429"/>
                      <a:pt x="12897" y="178484"/>
                      <a:pt x="1545" y="120968"/>
                    </a:cubicBezTo>
                    <a:cubicBezTo>
                      <a:pt x="-7915" y="71776"/>
                      <a:pt x="27276" y="11611"/>
                      <a:pt x="73819" y="1394"/>
                    </a:cubicBezTo>
                    <a:cubicBezTo>
                      <a:pt x="120740" y="-8822"/>
                      <a:pt x="148742" y="39991"/>
                      <a:pt x="153661" y="53991"/>
                    </a:cubicBezTo>
                    <a:cubicBezTo>
                      <a:pt x="158580" y="67992"/>
                      <a:pt x="135498" y="170538"/>
                      <a:pt x="82144" y="172051"/>
                    </a:cubicBezTo>
                    <a:close/>
                  </a:path>
                </a:pathLst>
              </a:custGeom>
              <a:solidFill>
                <a:srgbClr val="E41D37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80" name="Grafika 162">
                <a:extLst>
                  <a:ext uri="{FF2B5EF4-FFF2-40B4-BE49-F238E27FC236}">
                    <a16:creationId xmlns:a16="http://schemas.microsoft.com/office/drawing/2014/main" id="{B3977FBF-C721-4913-B483-27AD570B541F}"/>
                  </a:ext>
                </a:extLst>
              </p:cNvPr>
              <p:cNvSpPr/>
              <p:nvPr/>
            </p:nvSpPr>
            <p:spPr>
              <a:xfrm>
                <a:off x="4609033" y="3809853"/>
                <a:ext cx="204486" cy="145904"/>
              </a:xfrm>
              <a:custGeom>
                <a:avLst/>
                <a:gdLst>
                  <a:gd name="connsiteX0" fmla="*/ 23461 w 204486"/>
                  <a:gd name="connsiteY0" fmla="*/ 76268 h 145904"/>
                  <a:gd name="connsiteX1" fmla="*/ 46921 w 204486"/>
                  <a:gd name="connsiteY1" fmla="*/ 118648 h 145904"/>
                  <a:gd name="connsiteX2" fmla="*/ 101410 w 204486"/>
                  <a:gd name="connsiteY2" fmla="*/ 142866 h 145904"/>
                  <a:gd name="connsiteX3" fmla="*/ 84382 w 204486"/>
                  <a:gd name="connsiteY3" fmla="*/ 82322 h 145904"/>
                  <a:gd name="connsiteX4" fmla="*/ 133195 w 204486"/>
                  <a:gd name="connsiteY4" fmla="*/ 85349 h 145904"/>
                  <a:gd name="connsiteX5" fmla="*/ 192982 w 204486"/>
                  <a:gd name="connsiteY5" fmla="*/ 128487 h 145904"/>
                  <a:gd name="connsiteX6" fmla="*/ 192982 w 204486"/>
                  <a:gd name="connsiteY6" fmla="*/ 47888 h 145904"/>
                  <a:gd name="connsiteX7" fmla="*/ 124114 w 204486"/>
                  <a:gd name="connsiteY7" fmla="*/ 5886 h 145904"/>
                  <a:gd name="connsiteX8" fmla="*/ 39353 w 204486"/>
                  <a:gd name="connsiteY8" fmla="*/ 210 h 145904"/>
                  <a:gd name="connsiteX9" fmla="*/ 14379 w 204486"/>
                  <a:gd name="connsiteY9" fmla="*/ 12697 h 145904"/>
                  <a:gd name="connsiteX10" fmla="*/ 0 w 204486"/>
                  <a:gd name="connsiteY10" fmla="*/ 56213 h 145904"/>
                  <a:gd name="connsiteX11" fmla="*/ 23461 w 204486"/>
                  <a:gd name="connsiteY11" fmla="*/ 76268 h 14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4486" h="145904">
                    <a:moveTo>
                      <a:pt x="23461" y="76268"/>
                    </a:moveTo>
                    <a:cubicBezTo>
                      <a:pt x="23461" y="76268"/>
                      <a:pt x="34056" y="103134"/>
                      <a:pt x="46921" y="118648"/>
                    </a:cubicBezTo>
                    <a:cubicBezTo>
                      <a:pt x="59787" y="134163"/>
                      <a:pt x="90437" y="153461"/>
                      <a:pt x="101410" y="142866"/>
                    </a:cubicBezTo>
                    <a:cubicBezTo>
                      <a:pt x="112762" y="132271"/>
                      <a:pt x="74922" y="94431"/>
                      <a:pt x="84382" y="82322"/>
                    </a:cubicBezTo>
                    <a:cubicBezTo>
                      <a:pt x="93842" y="70214"/>
                      <a:pt x="133195" y="85349"/>
                      <a:pt x="133195" y="85349"/>
                    </a:cubicBezTo>
                    <a:cubicBezTo>
                      <a:pt x="133195" y="85349"/>
                      <a:pt x="164224" y="136433"/>
                      <a:pt x="192982" y="128487"/>
                    </a:cubicBezTo>
                    <a:cubicBezTo>
                      <a:pt x="209253" y="124324"/>
                      <a:pt x="207361" y="67186"/>
                      <a:pt x="192982" y="47888"/>
                    </a:cubicBezTo>
                    <a:cubicBezTo>
                      <a:pt x="178603" y="28590"/>
                      <a:pt x="148331" y="11941"/>
                      <a:pt x="124114" y="5886"/>
                    </a:cubicBezTo>
                    <a:cubicBezTo>
                      <a:pt x="93842" y="-1682"/>
                      <a:pt x="39353" y="210"/>
                      <a:pt x="39353" y="210"/>
                    </a:cubicBezTo>
                    <a:lnTo>
                      <a:pt x="14379" y="12697"/>
                    </a:lnTo>
                    <a:lnTo>
                      <a:pt x="0" y="56213"/>
                    </a:lnTo>
                    <a:lnTo>
                      <a:pt x="23461" y="76268"/>
                    </a:lnTo>
                    <a:close/>
                  </a:path>
                </a:pathLst>
              </a:custGeom>
              <a:solidFill>
                <a:srgbClr val="0D0D0D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81" name="Grafika 162">
                <a:extLst>
                  <a:ext uri="{FF2B5EF4-FFF2-40B4-BE49-F238E27FC236}">
                    <a16:creationId xmlns:a16="http://schemas.microsoft.com/office/drawing/2014/main" id="{1E691561-5A95-41D5-8998-E070C98527B7}"/>
                  </a:ext>
                </a:extLst>
              </p:cNvPr>
              <p:cNvSpPr/>
              <p:nvPr/>
            </p:nvSpPr>
            <p:spPr>
              <a:xfrm>
                <a:off x="4423359" y="3763424"/>
                <a:ext cx="224648" cy="131923"/>
              </a:xfrm>
              <a:custGeom>
                <a:avLst/>
                <a:gdLst>
                  <a:gd name="connsiteX0" fmla="*/ 67614 w 224648"/>
                  <a:gd name="connsiteY0" fmla="*/ 1231 h 131923"/>
                  <a:gd name="connsiteX1" fmla="*/ 224649 w 224648"/>
                  <a:gd name="connsiteY1" fmla="*/ 46639 h 131923"/>
                  <a:gd name="connsiteX2" fmla="*/ 208756 w 224648"/>
                  <a:gd name="connsiteY2" fmla="*/ 122696 h 131923"/>
                  <a:gd name="connsiteX3" fmla="*/ 32045 w 224648"/>
                  <a:gd name="connsiteY3" fmla="*/ 128751 h 131923"/>
                  <a:gd name="connsiteX4" fmla="*/ 67614 w 224648"/>
                  <a:gd name="connsiteY4" fmla="*/ 1231 h 13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48" h="131923">
                    <a:moveTo>
                      <a:pt x="67614" y="1231"/>
                    </a:moveTo>
                    <a:cubicBezTo>
                      <a:pt x="79344" y="5772"/>
                      <a:pt x="168646" y="34908"/>
                      <a:pt x="224649" y="46639"/>
                    </a:cubicBezTo>
                    <a:cubicBezTo>
                      <a:pt x="198161" y="79938"/>
                      <a:pt x="206486" y="116642"/>
                      <a:pt x="208756" y="122696"/>
                    </a:cubicBezTo>
                    <a:cubicBezTo>
                      <a:pt x="124374" y="126859"/>
                      <a:pt x="103562" y="137076"/>
                      <a:pt x="32045" y="128751"/>
                    </a:cubicBezTo>
                    <a:cubicBezTo>
                      <a:pt x="-40986" y="102641"/>
                      <a:pt x="28261" y="-13148"/>
                      <a:pt x="67614" y="1231"/>
                    </a:cubicBezTo>
                    <a:close/>
                  </a:path>
                </a:pathLst>
              </a:custGeom>
              <a:solidFill>
                <a:srgbClr val="F0C6B4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82" name="Grafika 162">
                <a:extLst>
                  <a:ext uri="{FF2B5EF4-FFF2-40B4-BE49-F238E27FC236}">
                    <a16:creationId xmlns:a16="http://schemas.microsoft.com/office/drawing/2014/main" id="{4A255500-218F-4BF0-AE8D-2514D85C28ED}"/>
                  </a:ext>
                </a:extLst>
              </p:cNvPr>
              <p:cNvSpPr/>
              <p:nvPr/>
            </p:nvSpPr>
            <p:spPr>
              <a:xfrm>
                <a:off x="3963796" y="3089206"/>
                <a:ext cx="272845" cy="360706"/>
              </a:xfrm>
              <a:custGeom>
                <a:avLst/>
                <a:gdLst>
                  <a:gd name="connsiteX0" fmla="*/ 220298 w 272845"/>
                  <a:gd name="connsiteY0" fmla="*/ 15904 h 360706"/>
                  <a:gd name="connsiteX1" fmla="*/ 266840 w 272845"/>
                  <a:gd name="connsiteY1" fmla="*/ 176723 h 360706"/>
                  <a:gd name="connsiteX2" fmla="*/ 235055 w 272845"/>
                  <a:gd name="connsiteY2" fmla="*/ 337919 h 360706"/>
                  <a:gd name="connsiteX3" fmla="*/ 188512 w 272845"/>
                  <a:gd name="connsiteY3" fmla="*/ 360623 h 360706"/>
                  <a:gd name="connsiteX4" fmla="*/ 59101 w 272845"/>
                  <a:gd name="connsiteY4" fmla="*/ 285701 h 360706"/>
                  <a:gd name="connsiteX5" fmla="*/ 51533 w 272845"/>
                  <a:gd name="connsiteY5" fmla="*/ 240672 h 360706"/>
                  <a:gd name="connsiteX6" fmla="*/ 1206 w 272845"/>
                  <a:gd name="connsiteY6" fmla="*/ 178236 h 360706"/>
                  <a:gd name="connsiteX7" fmla="*/ 4990 w 272845"/>
                  <a:gd name="connsiteY7" fmla="*/ 115801 h 360706"/>
                  <a:gd name="connsiteX8" fmla="*/ 38289 w 272845"/>
                  <a:gd name="connsiteY8" fmla="*/ 43527 h 360706"/>
                  <a:gd name="connsiteX9" fmla="*/ 108671 w 272845"/>
                  <a:gd name="connsiteY9" fmla="*/ 11 h 360706"/>
                  <a:gd name="connsiteX10" fmla="*/ 165809 w 272845"/>
                  <a:gd name="connsiteY10" fmla="*/ 11 h 360706"/>
                  <a:gd name="connsiteX11" fmla="*/ 220298 w 272845"/>
                  <a:gd name="connsiteY11" fmla="*/ 15904 h 360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845" h="360706">
                    <a:moveTo>
                      <a:pt x="220298" y="15904"/>
                    </a:moveTo>
                    <a:cubicBezTo>
                      <a:pt x="297491" y="82123"/>
                      <a:pt x="266840" y="176723"/>
                      <a:pt x="266840" y="176723"/>
                    </a:cubicBezTo>
                    <a:cubicBezTo>
                      <a:pt x="266840" y="176723"/>
                      <a:pt x="247921" y="323919"/>
                      <a:pt x="235055" y="337919"/>
                    </a:cubicBezTo>
                    <a:cubicBezTo>
                      <a:pt x="222190" y="351920"/>
                      <a:pt x="197216" y="359866"/>
                      <a:pt x="188512" y="360623"/>
                    </a:cubicBezTo>
                    <a:cubicBezTo>
                      <a:pt x="162781" y="363272"/>
                      <a:pt x="71966" y="301593"/>
                      <a:pt x="59101" y="285701"/>
                    </a:cubicBezTo>
                    <a:cubicBezTo>
                      <a:pt x="45857" y="270187"/>
                      <a:pt x="51533" y="240672"/>
                      <a:pt x="51533" y="240672"/>
                    </a:cubicBezTo>
                    <a:cubicBezTo>
                      <a:pt x="51533" y="240672"/>
                      <a:pt x="5369" y="217968"/>
                      <a:pt x="1206" y="178236"/>
                    </a:cubicBezTo>
                    <a:cubicBezTo>
                      <a:pt x="-2956" y="138505"/>
                      <a:pt x="4990" y="115801"/>
                      <a:pt x="4990" y="115801"/>
                    </a:cubicBezTo>
                    <a:lnTo>
                      <a:pt x="38289" y="43527"/>
                    </a:lnTo>
                    <a:lnTo>
                      <a:pt x="108671" y="11"/>
                    </a:lnTo>
                    <a:lnTo>
                      <a:pt x="165809" y="11"/>
                    </a:lnTo>
                    <a:cubicBezTo>
                      <a:pt x="165430" y="-367"/>
                      <a:pt x="210838" y="8715"/>
                      <a:pt x="220298" y="15904"/>
                    </a:cubicBezTo>
                    <a:close/>
                  </a:path>
                </a:pathLst>
              </a:custGeom>
              <a:solidFill>
                <a:srgbClr val="F0C6B4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83" name="Grafika 162">
                <a:extLst>
                  <a:ext uri="{FF2B5EF4-FFF2-40B4-BE49-F238E27FC236}">
                    <a16:creationId xmlns:a16="http://schemas.microsoft.com/office/drawing/2014/main" id="{72B84A4A-C145-428E-B196-0BE5861175EF}"/>
                  </a:ext>
                </a:extLst>
              </p:cNvPr>
              <p:cNvSpPr/>
              <p:nvPr/>
            </p:nvSpPr>
            <p:spPr>
              <a:xfrm>
                <a:off x="3947151" y="3048925"/>
                <a:ext cx="266489" cy="218548"/>
              </a:xfrm>
              <a:custGeom>
                <a:avLst/>
                <a:gdLst>
                  <a:gd name="connsiteX0" fmla="*/ 36014 w 266489"/>
                  <a:gd name="connsiteY0" fmla="*/ 188625 h 218548"/>
                  <a:gd name="connsiteX1" fmla="*/ 76124 w 266489"/>
                  <a:gd name="connsiteY1" fmla="*/ 218518 h 218548"/>
                  <a:gd name="connsiteX2" fmla="*/ 121532 w 266489"/>
                  <a:gd name="connsiteY2" fmla="*/ 151920 h 218548"/>
                  <a:gd name="connsiteX3" fmla="*/ 236564 w 266489"/>
                  <a:gd name="connsiteY3" fmla="*/ 136406 h 218548"/>
                  <a:gd name="connsiteX4" fmla="*/ 265322 w 266489"/>
                  <a:gd name="connsiteY4" fmla="*/ 80403 h 218548"/>
                  <a:gd name="connsiteX5" fmla="*/ 25797 w 266489"/>
                  <a:gd name="connsiteY5" fmla="*/ 58456 h 218548"/>
                  <a:gd name="connsiteX6" fmla="*/ 17851 w 266489"/>
                  <a:gd name="connsiteY6" fmla="*/ 218518 h 218548"/>
                  <a:gd name="connsiteX7" fmla="*/ 36014 w 266489"/>
                  <a:gd name="connsiteY7" fmla="*/ 188625 h 21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6489" h="218548">
                    <a:moveTo>
                      <a:pt x="36014" y="188625"/>
                    </a:moveTo>
                    <a:cubicBezTo>
                      <a:pt x="51150" y="188625"/>
                      <a:pt x="63637" y="219653"/>
                      <a:pt x="76124" y="218518"/>
                    </a:cubicBezTo>
                    <a:cubicBezTo>
                      <a:pt x="88611" y="217383"/>
                      <a:pt x="106396" y="181057"/>
                      <a:pt x="121532" y="151920"/>
                    </a:cubicBezTo>
                    <a:cubicBezTo>
                      <a:pt x="128343" y="139055"/>
                      <a:pt x="217644" y="142082"/>
                      <a:pt x="236564" y="136406"/>
                    </a:cubicBezTo>
                    <a:cubicBezTo>
                      <a:pt x="255106" y="130730"/>
                      <a:pt x="270998" y="101972"/>
                      <a:pt x="265322" y="80403"/>
                    </a:cubicBezTo>
                    <a:cubicBezTo>
                      <a:pt x="260782" y="62240"/>
                      <a:pt x="137046" y="-76631"/>
                      <a:pt x="25797" y="58456"/>
                    </a:cubicBezTo>
                    <a:cubicBezTo>
                      <a:pt x="-27178" y="122784"/>
                      <a:pt x="17851" y="218518"/>
                      <a:pt x="17851" y="218518"/>
                    </a:cubicBezTo>
                    <a:cubicBezTo>
                      <a:pt x="17851" y="218518"/>
                      <a:pt x="20878" y="188625"/>
                      <a:pt x="36014" y="188625"/>
                    </a:cubicBezTo>
                    <a:close/>
                  </a:path>
                </a:pathLst>
              </a:custGeom>
              <a:solidFill>
                <a:srgbClr val="603913"/>
              </a:solidFill>
              <a:ln w="377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  <p:pic>
          <p:nvPicPr>
            <p:cNvPr id="158" name="Grafika 157">
              <a:extLst>
                <a:ext uri="{FF2B5EF4-FFF2-40B4-BE49-F238E27FC236}">
                  <a16:creationId xmlns:a16="http://schemas.microsoft.com/office/drawing/2014/main" id="{26BA8C50-C302-41C9-BF45-96CCBB07E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49359" y="3311213"/>
              <a:ext cx="2296190" cy="2340348"/>
            </a:xfrm>
            <a:prstGeom prst="rect">
              <a:avLst/>
            </a:prstGeom>
          </p:spPr>
        </p:pic>
      </p:grpSp>
      <p:sp>
        <p:nvSpPr>
          <p:cNvPr id="56" name="pole tekstowe 41">
            <a:extLst>
              <a:ext uri="{FF2B5EF4-FFF2-40B4-BE49-F238E27FC236}">
                <a16:creationId xmlns:a16="http://schemas.microsoft.com/office/drawing/2014/main" id="{270A18D2-7999-4174-8C27-BEB6784C9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499" y="6376497"/>
            <a:ext cx="1528231" cy="2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r">
              <a:defRPr/>
            </a:pPr>
            <a:r>
              <a:rPr lang="pl-PL" sz="1100" spc="300">
                <a:solidFill>
                  <a:srgbClr val="393185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iposystem.com.pl</a:t>
            </a:r>
            <a:endParaRPr lang="pl-PL" sz="1100" spc="300" dirty="0">
              <a:solidFill>
                <a:srgbClr val="393185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2A1B3AA4-C28A-42A7-B168-F80875C8E35B}"/>
              </a:ext>
            </a:extLst>
          </p:cNvPr>
          <p:cNvSpPr>
            <a:spLocks noChangeAspect="1"/>
          </p:cNvSpPr>
          <p:nvPr/>
        </p:nvSpPr>
        <p:spPr>
          <a:xfrm>
            <a:off x="11614540" y="6385416"/>
            <a:ext cx="252000" cy="472583"/>
          </a:xfrm>
          <a:prstGeom prst="rect">
            <a:avLst/>
          </a:prstGeom>
          <a:solidFill>
            <a:srgbClr val="39318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t"/>
          <a:lstStyle/>
          <a:p>
            <a:pPr algn="ctr"/>
            <a:fld id="{89CDE45D-005C-45D4-8E0C-2A8910918521}" type="slidenum">
              <a:rPr lang="pl-PL" sz="1100" smtClean="0">
                <a:solidFill>
                  <a:schemeClr val="bg1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14</a:t>
            </a:fld>
            <a:endParaRPr lang="pl-PL" sz="1100" dirty="0">
              <a:solidFill>
                <a:schemeClr val="bg1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8" name="Grupa 57">
            <a:extLst>
              <a:ext uri="{FF2B5EF4-FFF2-40B4-BE49-F238E27FC236}">
                <a16:creationId xmlns:a16="http://schemas.microsoft.com/office/drawing/2014/main" id="{AB8E6550-2B9D-4900-8C6B-5DDE6889D447}"/>
              </a:ext>
            </a:extLst>
          </p:cNvPr>
          <p:cNvGrpSpPr/>
          <p:nvPr/>
        </p:nvGrpSpPr>
        <p:grpSpPr>
          <a:xfrm>
            <a:off x="1401830" y="2871853"/>
            <a:ext cx="1439386" cy="2412022"/>
            <a:chOff x="1401830" y="2871853"/>
            <a:chExt cx="1439386" cy="2412022"/>
          </a:xfrm>
        </p:grpSpPr>
        <p:pic>
          <p:nvPicPr>
            <p:cNvPr id="59" name="Obraz 58" descr="Obraz zawierający tekst, wewnątrz, siedzi, sprzęt elektroniczny&#10;&#10;Opis wygenerowany automatycznie">
              <a:extLst>
                <a:ext uri="{FF2B5EF4-FFF2-40B4-BE49-F238E27FC236}">
                  <a16:creationId xmlns:a16="http://schemas.microsoft.com/office/drawing/2014/main" id="{441AABFA-061A-4A52-8E23-039232F0C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830" y="3202730"/>
              <a:ext cx="938119" cy="1735117"/>
            </a:xfrm>
            <a:prstGeom prst="rect">
              <a:avLst/>
            </a:prstGeom>
          </p:spPr>
        </p:pic>
        <p:pic>
          <p:nvPicPr>
            <p:cNvPr id="60" name="Obraz 4">
              <a:extLst>
                <a:ext uri="{FF2B5EF4-FFF2-40B4-BE49-F238E27FC236}">
                  <a16:creationId xmlns:a16="http://schemas.microsoft.com/office/drawing/2014/main" id="{4BD30251-327D-46F3-8DBE-4A5652858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112" y="3327454"/>
              <a:ext cx="622814" cy="20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" name="Grafika 160">
              <a:extLst>
                <a:ext uri="{FF2B5EF4-FFF2-40B4-BE49-F238E27FC236}">
                  <a16:creationId xmlns:a16="http://schemas.microsoft.com/office/drawing/2014/main" id="{BDD7BC8C-5B90-402A-AA12-83FD50F20B24}"/>
                </a:ext>
              </a:extLst>
            </p:cNvPr>
            <p:cNvGrpSpPr/>
            <p:nvPr/>
          </p:nvGrpSpPr>
          <p:grpSpPr>
            <a:xfrm>
              <a:off x="1709019" y="2871853"/>
              <a:ext cx="1132197" cy="2412022"/>
              <a:chOff x="2385710" y="2997113"/>
              <a:chExt cx="1132197" cy="2412022"/>
            </a:xfrm>
          </p:grpSpPr>
          <p:sp>
            <p:nvSpPr>
              <p:cNvPr id="62" name="Grafika 160">
                <a:extLst>
                  <a:ext uri="{FF2B5EF4-FFF2-40B4-BE49-F238E27FC236}">
                    <a16:creationId xmlns:a16="http://schemas.microsoft.com/office/drawing/2014/main" id="{FF185E73-19A0-4A05-9086-2DF87D5150A3}"/>
                  </a:ext>
                </a:extLst>
              </p:cNvPr>
              <p:cNvSpPr/>
              <p:nvPr/>
            </p:nvSpPr>
            <p:spPr>
              <a:xfrm>
                <a:off x="2761991" y="3351655"/>
                <a:ext cx="300580" cy="237076"/>
              </a:xfrm>
              <a:custGeom>
                <a:avLst/>
                <a:gdLst>
                  <a:gd name="connsiteX0" fmla="*/ 300581 w 300580"/>
                  <a:gd name="connsiteY0" fmla="*/ 166706 h 237076"/>
                  <a:gd name="connsiteX1" fmla="*/ 170666 w 300580"/>
                  <a:gd name="connsiteY1" fmla="*/ 149693 h 237076"/>
                  <a:gd name="connsiteX2" fmla="*/ 137800 w 300580"/>
                  <a:gd name="connsiteY2" fmla="*/ 59990 h 237076"/>
                  <a:gd name="connsiteX3" fmla="*/ 9045 w 300580"/>
                  <a:gd name="connsiteY3" fmla="*/ 14751 h 237076"/>
                  <a:gd name="connsiteX4" fmla="*/ 55443 w 300580"/>
                  <a:gd name="connsiteY4" fmla="*/ 68496 h 237076"/>
                  <a:gd name="connsiteX5" fmla="*/ 67429 w 300580"/>
                  <a:gd name="connsiteY5" fmla="*/ 122241 h 237076"/>
                  <a:gd name="connsiteX6" fmla="*/ 152 w 300580"/>
                  <a:gd name="connsiteY6" fmla="*/ 106001 h 237076"/>
                  <a:gd name="connsiteX7" fmla="*/ 123881 w 300580"/>
                  <a:gd name="connsiteY7" fmla="*/ 211558 h 237076"/>
                  <a:gd name="connsiteX8" fmla="*/ 246063 w 300580"/>
                  <a:gd name="connsiteY8" fmla="*/ 237077 h 237076"/>
                  <a:gd name="connsiteX9" fmla="*/ 300581 w 300580"/>
                  <a:gd name="connsiteY9" fmla="*/ 166706 h 23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0580" h="237076">
                    <a:moveTo>
                      <a:pt x="300581" y="166706"/>
                    </a:moveTo>
                    <a:cubicBezTo>
                      <a:pt x="300581" y="166706"/>
                      <a:pt x="181105" y="160906"/>
                      <a:pt x="170666" y="149693"/>
                    </a:cubicBezTo>
                    <a:cubicBezTo>
                      <a:pt x="166412" y="138480"/>
                      <a:pt x="155586" y="102135"/>
                      <a:pt x="137800" y="59990"/>
                    </a:cubicBezTo>
                    <a:cubicBezTo>
                      <a:pt x="120014" y="18231"/>
                      <a:pt x="15231" y="-22754"/>
                      <a:pt x="9045" y="14751"/>
                    </a:cubicBezTo>
                    <a:cubicBezTo>
                      <a:pt x="8658" y="26351"/>
                      <a:pt x="40750" y="43364"/>
                      <a:pt x="55443" y="68496"/>
                    </a:cubicBezTo>
                    <a:cubicBezTo>
                      <a:pt x="70136" y="93628"/>
                      <a:pt x="73229" y="114508"/>
                      <a:pt x="67429" y="122241"/>
                    </a:cubicBezTo>
                    <a:cubicBezTo>
                      <a:pt x="56216" y="137707"/>
                      <a:pt x="9045" y="79709"/>
                      <a:pt x="152" y="106001"/>
                    </a:cubicBezTo>
                    <a:cubicBezTo>
                      <a:pt x="-4101" y="118761"/>
                      <a:pt x="82122" y="214264"/>
                      <a:pt x="123881" y="211558"/>
                    </a:cubicBezTo>
                    <a:cubicBezTo>
                      <a:pt x="145147" y="211558"/>
                      <a:pt x="246063" y="237077"/>
                      <a:pt x="246063" y="237077"/>
                    </a:cubicBezTo>
                    <a:lnTo>
                      <a:pt x="300581" y="166706"/>
                    </a:ln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3" name="Grafika 160">
                <a:extLst>
                  <a:ext uri="{FF2B5EF4-FFF2-40B4-BE49-F238E27FC236}">
                    <a16:creationId xmlns:a16="http://schemas.microsoft.com/office/drawing/2014/main" id="{0E36CF81-1D3D-456A-A945-90FB5E63968A}"/>
                  </a:ext>
                </a:extLst>
              </p:cNvPr>
              <p:cNvSpPr/>
              <p:nvPr/>
            </p:nvSpPr>
            <p:spPr>
              <a:xfrm>
                <a:off x="3281432" y="3342430"/>
                <a:ext cx="236476" cy="231271"/>
              </a:xfrm>
              <a:custGeom>
                <a:avLst/>
                <a:gdLst>
                  <a:gd name="connsiteX0" fmla="*/ 35558 w 236476"/>
                  <a:gd name="connsiteY0" fmla="*/ 197970 h 231271"/>
                  <a:gd name="connsiteX1" fmla="*/ 197952 w 236476"/>
                  <a:gd name="connsiteY1" fmla="*/ 198743 h 231271"/>
                  <a:gd name="connsiteX2" fmla="*/ 211485 w 236476"/>
                  <a:gd name="connsiteY2" fmla="*/ 22043 h 231271"/>
                  <a:gd name="connsiteX3" fmla="*/ 34398 w 236476"/>
                  <a:gd name="connsiteY3" fmla="*/ 42149 h 231271"/>
                  <a:gd name="connsiteX4" fmla="*/ 35558 w 236476"/>
                  <a:gd name="connsiteY4" fmla="*/ 197970 h 231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476" h="231271">
                    <a:moveTo>
                      <a:pt x="35558" y="197970"/>
                    </a:moveTo>
                    <a:cubicBezTo>
                      <a:pt x="80796" y="243208"/>
                      <a:pt x="143820" y="241275"/>
                      <a:pt x="197952" y="198743"/>
                    </a:cubicBezTo>
                    <a:cubicBezTo>
                      <a:pt x="254790" y="153891"/>
                      <a:pt x="239324" y="47175"/>
                      <a:pt x="211485" y="22043"/>
                    </a:cubicBezTo>
                    <a:cubicBezTo>
                      <a:pt x="173206" y="-12756"/>
                      <a:pt x="83116" y="-6570"/>
                      <a:pt x="34398" y="42149"/>
                    </a:cubicBezTo>
                    <a:cubicBezTo>
                      <a:pt x="-13934" y="90480"/>
                      <a:pt x="-9294" y="152731"/>
                      <a:pt x="35558" y="197970"/>
                    </a:cubicBezTo>
                    <a:close/>
                  </a:path>
                </a:pathLst>
              </a:custGeom>
              <a:solidFill>
                <a:srgbClr val="CE182E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4" name="Grafika 160">
                <a:extLst>
                  <a:ext uri="{FF2B5EF4-FFF2-40B4-BE49-F238E27FC236}">
                    <a16:creationId xmlns:a16="http://schemas.microsoft.com/office/drawing/2014/main" id="{4F73139C-D38F-4A09-B38E-EEBC8F894241}"/>
                  </a:ext>
                </a:extLst>
              </p:cNvPr>
              <p:cNvSpPr/>
              <p:nvPr/>
            </p:nvSpPr>
            <p:spPr>
              <a:xfrm>
                <a:off x="3132752" y="3244997"/>
                <a:ext cx="208596" cy="228898"/>
              </a:xfrm>
              <a:custGeom>
                <a:avLst/>
                <a:gdLst>
                  <a:gd name="connsiteX0" fmla="*/ 179984 w 208596"/>
                  <a:gd name="connsiteY0" fmla="*/ 46012 h 228898"/>
                  <a:gd name="connsiteX1" fmla="*/ 208597 w 208596"/>
                  <a:gd name="connsiteY1" fmla="*/ 130689 h 228898"/>
                  <a:gd name="connsiteX2" fmla="*/ 164518 w 208596"/>
                  <a:gd name="connsiteY2" fmla="*/ 193713 h 228898"/>
                  <a:gd name="connsiteX3" fmla="*/ 86028 w 208596"/>
                  <a:gd name="connsiteY3" fmla="*/ 228899 h 228898"/>
                  <a:gd name="connsiteX4" fmla="*/ 2511 w 208596"/>
                  <a:gd name="connsiteY4" fmla="*/ 222325 h 228898"/>
                  <a:gd name="connsiteX5" fmla="*/ 5604 w 208596"/>
                  <a:gd name="connsiteY5" fmla="*/ 200286 h 228898"/>
                  <a:gd name="connsiteX6" fmla="*/ 9084 w 208596"/>
                  <a:gd name="connsiteY6" fmla="*/ 108263 h 228898"/>
                  <a:gd name="connsiteX7" fmla="*/ 9084 w 208596"/>
                  <a:gd name="connsiteY7" fmla="*/ 57998 h 228898"/>
                  <a:gd name="connsiteX8" fmla="*/ 40016 w 208596"/>
                  <a:gd name="connsiteY8" fmla="*/ 0 h 228898"/>
                  <a:gd name="connsiteX9" fmla="*/ 133973 w 208596"/>
                  <a:gd name="connsiteY9" fmla="*/ 11986 h 228898"/>
                  <a:gd name="connsiteX10" fmla="*/ 179984 w 208596"/>
                  <a:gd name="connsiteY10" fmla="*/ 46012 h 228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8596" h="228898">
                    <a:moveTo>
                      <a:pt x="179984" y="46012"/>
                    </a:moveTo>
                    <a:cubicBezTo>
                      <a:pt x="181531" y="90477"/>
                      <a:pt x="208597" y="130689"/>
                      <a:pt x="208597" y="130689"/>
                    </a:cubicBezTo>
                    <a:lnTo>
                      <a:pt x="164518" y="193713"/>
                    </a:lnTo>
                    <a:lnTo>
                      <a:pt x="86028" y="228899"/>
                    </a:lnTo>
                    <a:lnTo>
                      <a:pt x="2511" y="222325"/>
                    </a:lnTo>
                    <a:cubicBezTo>
                      <a:pt x="2511" y="222325"/>
                      <a:pt x="-4836" y="216526"/>
                      <a:pt x="5604" y="200286"/>
                    </a:cubicBezTo>
                    <a:cubicBezTo>
                      <a:pt x="16044" y="183660"/>
                      <a:pt x="9084" y="108263"/>
                      <a:pt x="9084" y="108263"/>
                    </a:cubicBezTo>
                    <a:lnTo>
                      <a:pt x="9084" y="57998"/>
                    </a:lnTo>
                    <a:lnTo>
                      <a:pt x="40016" y="0"/>
                    </a:lnTo>
                    <a:lnTo>
                      <a:pt x="133973" y="11986"/>
                    </a:lnTo>
                    <a:cubicBezTo>
                      <a:pt x="133973" y="11986"/>
                      <a:pt x="182304" y="31706"/>
                      <a:pt x="179984" y="46012"/>
                    </a:cubicBez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5" name="Grafika 160">
                <a:extLst>
                  <a:ext uri="{FF2B5EF4-FFF2-40B4-BE49-F238E27FC236}">
                    <a16:creationId xmlns:a16="http://schemas.microsoft.com/office/drawing/2014/main" id="{8590021D-F01D-4581-A8D1-B6489BB28D82}"/>
                  </a:ext>
                </a:extLst>
              </p:cNvPr>
              <p:cNvSpPr/>
              <p:nvPr/>
            </p:nvSpPr>
            <p:spPr>
              <a:xfrm>
                <a:off x="2962408" y="3353298"/>
                <a:ext cx="536257" cy="673897"/>
              </a:xfrm>
              <a:custGeom>
                <a:avLst/>
                <a:gdLst>
                  <a:gd name="connsiteX0" fmla="*/ 378941 w 536257"/>
                  <a:gd name="connsiteY0" fmla="*/ 5375 h 673897"/>
                  <a:gd name="connsiteX1" fmla="*/ 175948 w 536257"/>
                  <a:gd name="connsiteY1" fmla="*/ 91985 h 673897"/>
                  <a:gd name="connsiteX2" fmla="*/ 14714 w 536257"/>
                  <a:gd name="connsiteY2" fmla="*/ 213781 h 673897"/>
                  <a:gd name="connsiteX3" fmla="*/ 8528 w 536257"/>
                  <a:gd name="connsiteY3" fmla="*/ 360709 h 673897"/>
                  <a:gd name="connsiteX4" fmla="*/ 10461 w 536257"/>
                  <a:gd name="connsiteY4" fmla="*/ 547849 h 673897"/>
                  <a:gd name="connsiteX5" fmla="*/ 14327 w 536257"/>
                  <a:gd name="connsiteY5" fmla="*/ 614353 h 673897"/>
                  <a:gd name="connsiteX6" fmla="*/ 41780 w 536257"/>
                  <a:gd name="connsiteY6" fmla="*/ 673898 h 673897"/>
                  <a:gd name="connsiteX7" fmla="*/ 261012 w 536257"/>
                  <a:gd name="connsiteY7" fmla="*/ 670031 h 673897"/>
                  <a:gd name="connsiteX8" fmla="*/ 415673 w 536257"/>
                  <a:gd name="connsiteY8" fmla="*/ 564862 h 673897"/>
                  <a:gd name="connsiteX9" fmla="*/ 478311 w 536257"/>
                  <a:gd name="connsiteY9" fmla="*/ 347176 h 673897"/>
                  <a:gd name="connsiteX10" fmla="*/ 501123 w 536257"/>
                  <a:gd name="connsiteY10" fmla="*/ 311991 h 673897"/>
                  <a:gd name="connsiteX11" fmla="*/ 533215 w 536257"/>
                  <a:gd name="connsiteY11" fmla="*/ 171249 h 673897"/>
                  <a:gd name="connsiteX12" fmla="*/ 378941 w 536257"/>
                  <a:gd name="connsiteY12" fmla="*/ 5375 h 673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6257" h="673897">
                    <a:moveTo>
                      <a:pt x="378941" y="5375"/>
                    </a:moveTo>
                    <a:cubicBezTo>
                      <a:pt x="277251" y="78452"/>
                      <a:pt x="175948" y="91985"/>
                      <a:pt x="175948" y="91985"/>
                    </a:cubicBezTo>
                    <a:cubicBezTo>
                      <a:pt x="175948" y="91985"/>
                      <a:pt x="44100" y="170863"/>
                      <a:pt x="14714" y="213781"/>
                    </a:cubicBezTo>
                    <a:cubicBezTo>
                      <a:pt x="-14285" y="256313"/>
                      <a:pt x="8528" y="309284"/>
                      <a:pt x="8528" y="360709"/>
                    </a:cubicBezTo>
                    <a:cubicBezTo>
                      <a:pt x="8528" y="457759"/>
                      <a:pt x="10461" y="547849"/>
                      <a:pt x="10461" y="547849"/>
                    </a:cubicBezTo>
                    <a:lnTo>
                      <a:pt x="14327" y="614353"/>
                    </a:lnTo>
                    <a:lnTo>
                      <a:pt x="41780" y="673898"/>
                    </a:lnTo>
                    <a:lnTo>
                      <a:pt x="261012" y="670031"/>
                    </a:lnTo>
                    <a:lnTo>
                      <a:pt x="415673" y="564862"/>
                    </a:lnTo>
                    <a:lnTo>
                      <a:pt x="478311" y="347176"/>
                    </a:lnTo>
                    <a:lnTo>
                      <a:pt x="501123" y="311991"/>
                    </a:lnTo>
                    <a:cubicBezTo>
                      <a:pt x="501123" y="311991"/>
                      <a:pt x="518523" y="285698"/>
                      <a:pt x="533215" y="171249"/>
                    </a:cubicBezTo>
                    <a:cubicBezTo>
                      <a:pt x="550615" y="86186"/>
                      <a:pt x="492617" y="-25944"/>
                      <a:pt x="378941" y="5375"/>
                    </a:cubicBezTo>
                    <a:close/>
                  </a:path>
                </a:pathLst>
              </a:custGeom>
              <a:solidFill>
                <a:srgbClr val="E41D37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6" name="Grafika 160">
                <a:extLst>
                  <a:ext uri="{FF2B5EF4-FFF2-40B4-BE49-F238E27FC236}">
                    <a16:creationId xmlns:a16="http://schemas.microsoft.com/office/drawing/2014/main" id="{B72078F9-0252-4B67-A92C-F9F01CF8F1F5}"/>
                  </a:ext>
                </a:extLst>
              </p:cNvPr>
              <p:cNvSpPr/>
              <p:nvPr/>
            </p:nvSpPr>
            <p:spPr>
              <a:xfrm>
                <a:off x="2971448" y="3645956"/>
                <a:ext cx="502909" cy="451610"/>
              </a:xfrm>
              <a:custGeom>
                <a:avLst/>
                <a:gdLst>
                  <a:gd name="connsiteX0" fmla="*/ 42406 w 502909"/>
                  <a:gd name="connsiteY0" fmla="*/ 346054 h 451610"/>
                  <a:gd name="connsiteX1" fmla="*/ 192427 w 502909"/>
                  <a:gd name="connsiteY1" fmla="*/ 154275 h 451610"/>
                  <a:gd name="connsiteX2" fmla="*/ 502909 w 502909"/>
                  <a:gd name="connsiteY2" fmla="*/ 0 h 451610"/>
                  <a:gd name="connsiteX3" fmla="*/ 412046 w 502909"/>
                  <a:gd name="connsiteY3" fmla="*/ 297723 h 451610"/>
                  <a:gd name="connsiteX4" fmla="*/ 262798 w 502909"/>
                  <a:gd name="connsiteY4" fmla="*/ 432665 h 451610"/>
                  <a:gd name="connsiteX5" fmla="*/ 106590 w 502909"/>
                  <a:gd name="connsiteY5" fmla="*/ 451611 h 451610"/>
                  <a:gd name="connsiteX6" fmla="*/ 1807 w 502909"/>
                  <a:gd name="connsiteY6" fmla="*/ 345281 h 451610"/>
                  <a:gd name="connsiteX7" fmla="*/ 1807 w 502909"/>
                  <a:gd name="connsiteY7" fmla="*/ 255578 h 451610"/>
                  <a:gd name="connsiteX8" fmla="*/ 42406 w 502909"/>
                  <a:gd name="connsiteY8" fmla="*/ 346054 h 45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2909" h="451610">
                    <a:moveTo>
                      <a:pt x="42406" y="346054"/>
                    </a:moveTo>
                    <a:cubicBezTo>
                      <a:pt x="106590" y="359587"/>
                      <a:pt x="192427" y="154275"/>
                      <a:pt x="192427" y="154275"/>
                    </a:cubicBezTo>
                    <a:lnTo>
                      <a:pt x="502909" y="0"/>
                    </a:lnTo>
                    <a:cubicBezTo>
                      <a:pt x="502909" y="0"/>
                      <a:pt x="413979" y="220005"/>
                      <a:pt x="412046" y="297723"/>
                    </a:cubicBezTo>
                    <a:cubicBezTo>
                      <a:pt x="405473" y="341028"/>
                      <a:pt x="262798" y="432665"/>
                      <a:pt x="262798" y="432665"/>
                    </a:cubicBezTo>
                    <a:lnTo>
                      <a:pt x="106590" y="451611"/>
                    </a:lnTo>
                    <a:cubicBezTo>
                      <a:pt x="106590" y="451611"/>
                      <a:pt x="11087" y="445038"/>
                      <a:pt x="1807" y="345281"/>
                    </a:cubicBezTo>
                    <a:cubicBezTo>
                      <a:pt x="-2446" y="306616"/>
                      <a:pt x="2194" y="288443"/>
                      <a:pt x="1807" y="255578"/>
                    </a:cubicBezTo>
                    <a:cubicBezTo>
                      <a:pt x="8767" y="273364"/>
                      <a:pt x="2194" y="331748"/>
                      <a:pt x="42406" y="346054"/>
                    </a:cubicBez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7" name="Grafika 160">
                <a:extLst>
                  <a:ext uri="{FF2B5EF4-FFF2-40B4-BE49-F238E27FC236}">
                    <a16:creationId xmlns:a16="http://schemas.microsoft.com/office/drawing/2014/main" id="{30C1BD33-E171-42C4-8A13-8103A9C3AAFE}"/>
                  </a:ext>
                </a:extLst>
              </p:cNvPr>
              <p:cNvSpPr/>
              <p:nvPr/>
            </p:nvSpPr>
            <p:spPr>
              <a:xfrm>
                <a:off x="3044786" y="3459329"/>
                <a:ext cx="211252" cy="345928"/>
              </a:xfrm>
              <a:custGeom>
                <a:avLst/>
                <a:gdLst>
                  <a:gd name="connsiteX0" fmla="*/ 142288 w 211252"/>
                  <a:gd name="connsiteY0" fmla="*/ 345928 h 345928"/>
                  <a:gd name="connsiteX1" fmla="*/ 112129 w 211252"/>
                  <a:gd name="connsiteY1" fmla="*/ 72565 h 345928"/>
                  <a:gd name="connsiteX2" fmla="*/ 0 w 211252"/>
                  <a:gd name="connsiteY2" fmla="*/ 47046 h 345928"/>
                  <a:gd name="connsiteX3" fmla="*/ 67278 w 211252"/>
                  <a:gd name="connsiteY3" fmla="*/ 1807 h 345928"/>
                  <a:gd name="connsiteX4" fmla="*/ 174380 w 211252"/>
                  <a:gd name="connsiteY4" fmla="*/ 55165 h 345928"/>
                  <a:gd name="connsiteX5" fmla="*/ 202219 w 211252"/>
                  <a:gd name="connsiteY5" fmla="*/ 312676 h 345928"/>
                  <a:gd name="connsiteX6" fmla="*/ 142288 w 211252"/>
                  <a:gd name="connsiteY6" fmla="*/ 345928 h 34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252" h="345928">
                    <a:moveTo>
                      <a:pt x="142288" y="345928"/>
                    </a:moveTo>
                    <a:cubicBezTo>
                      <a:pt x="142288" y="345928"/>
                      <a:pt x="178634" y="152215"/>
                      <a:pt x="112129" y="72565"/>
                    </a:cubicBezTo>
                    <a:cubicBezTo>
                      <a:pt x="78490" y="32353"/>
                      <a:pt x="0" y="47046"/>
                      <a:pt x="0" y="47046"/>
                    </a:cubicBezTo>
                    <a:cubicBezTo>
                      <a:pt x="26292" y="13793"/>
                      <a:pt x="67278" y="1807"/>
                      <a:pt x="67278" y="1807"/>
                    </a:cubicBezTo>
                    <a:cubicBezTo>
                      <a:pt x="67278" y="1807"/>
                      <a:pt x="120636" y="-15205"/>
                      <a:pt x="174380" y="55165"/>
                    </a:cubicBezTo>
                    <a:cubicBezTo>
                      <a:pt x="235471" y="135589"/>
                      <a:pt x="202219" y="312676"/>
                      <a:pt x="202219" y="312676"/>
                    </a:cubicBezTo>
                    <a:lnTo>
                      <a:pt x="142288" y="345928"/>
                    </a:ln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8" name="Grafika 160">
                <a:extLst>
                  <a:ext uri="{FF2B5EF4-FFF2-40B4-BE49-F238E27FC236}">
                    <a16:creationId xmlns:a16="http://schemas.microsoft.com/office/drawing/2014/main" id="{693D2DD6-6AF2-4929-8A6B-71FE83DB2D68}"/>
                  </a:ext>
                </a:extLst>
              </p:cNvPr>
              <p:cNvSpPr/>
              <p:nvPr/>
            </p:nvSpPr>
            <p:spPr>
              <a:xfrm>
                <a:off x="3341348" y="3352542"/>
                <a:ext cx="139541" cy="354505"/>
              </a:xfrm>
              <a:custGeom>
                <a:avLst/>
                <a:gdLst>
                  <a:gd name="connsiteX0" fmla="*/ 49492 w 139541"/>
                  <a:gd name="connsiteY0" fmla="*/ 354505 h 354505"/>
                  <a:gd name="connsiteX1" fmla="*/ 0 w 139541"/>
                  <a:gd name="connsiteY1" fmla="*/ 6131 h 354505"/>
                  <a:gd name="connsiteX2" fmla="*/ 57611 w 139541"/>
                  <a:gd name="connsiteY2" fmla="*/ 5744 h 354505"/>
                  <a:gd name="connsiteX3" fmla="*/ 109423 w 139541"/>
                  <a:gd name="connsiteY3" fmla="*/ 322026 h 354505"/>
                  <a:gd name="connsiteX4" fmla="*/ 49492 w 139541"/>
                  <a:gd name="connsiteY4" fmla="*/ 354505 h 35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541" h="354505">
                    <a:moveTo>
                      <a:pt x="49492" y="354505"/>
                    </a:moveTo>
                    <a:cubicBezTo>
                      <a:pt x="49492" y="354505"/>
                      <a:pt x="172447" y="66062"/>
                      <a:pt x="0" y="6131"/>
                    </a:cubicBezTo>
                    <a:cubicBezTo>
                      <a:pt x="0" y="6131"/>
                      <a:pt x="26679" y="-7402"/>
                      <a:pt x="57611" y="5744"/>
                    </a:cubicBezTo>
                    <a:cubicBezTo>
                      <a:pt x="204153" y="63742"/>
                      <a:pt x="109423" y="322026"/>
                      <a:pt x="109423" y="322026"/>
                    </a:cubicBezTo>
                    <a:lnTo>
                      <a:pt x="49492" y="354505"/>
                    </a:ln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9" name="Grafika 160">
                <a:extLst>
                  <a:ext uri="{FF2B5EF4-FFF2-40B4-BE49-F238E27FC236}">
                    <a16:creationId xmlns:a16="http://schemas.microsoft.com/office/drawing/2014/main" id="{60D6EED5-E3F4-488B-A88C-E77960C8C8C7}"/>
                  </a:ext>
                </a:extLst>
              </p:cNvPr>
              <p:cNvSpPr/>
              <p:nvPr/>
            </p:nvSpPr>
            <p:spPr>
              <a:xfrm>
                <a:off x="2385710" y="3501435"/>
                <a:ext cx="358468" cy="340554"/>
              </a:xfrm>
              <a:custGeom>
                <a:avLst/>
                <a:gdLst>
                  <a:gd name="connsiteX0" fmla="*/ 350527 w 358468"/>
                  <a:gd name="connsiteY0" fmla="*/ 224172 h 340554"/>
                  <a:gd name="connsiteX1" fmla="*/ 169573 w 358468"/>
                  <a:gd name="connsiteY1" fmla="*/ 129829 h 340554"/>
                  <a:gd name="connsiteX2" fmla="*/ 124722 w 358468"/>
                  <a:gd name="connsiteY2" fmla="*/ 25046 h 340554"/>
                  <a:gd name="connsiteX3" fmla="*/ 14139 w 358468"/>
                  <a:gd name="connsiteY3" fmla="*/ 7646 h 340554"/>
                  <a:gd name="connsiteX4" fmla="*/ 2926 w 358468"/>
                  <a:gd name="connsiteY4" fmla="*/ 75311 h 340554"/>
                  <a:gd name="connsiteX5" fmla="*/ 53964 w 358468"/>
                  <a:gd name="connsiteY5" fmla="*/ 116296 h 340554"/>
                  <a:gd name="connsiteX6" fmla="*/ 120468 w 358468"/>
                  <a:gd name="connsiteY6" fmla="*/ 195560 h 340554"/>
                  <a:gd name="connsiteX7" fmla="*/ 275130 w 358468"/>
                  <a:gd name="connsiteY7" fmla="*/ 340555 h 340554"/>
                  <a:gd name="connsiteX8" fmla="*/ 344727 w 358468"/>
                  <a:gd name="connsiteY8" fmla="*/ 291836 h 340554"/>
                  <a:gd name="connsiteX9" fmla="*/ 350527 w 358468"/>
                  <a:gd name="connsiteY9" fmla="*/ 224172 h 340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8468" h="340554">
                    <a:moveTo>
                      <a:pt x="350527" y="224172"/>
                    </a:moveTo>
                    <a:cubicBezTo>
                      <a:pt x="350527" y="224172"/>
                      <a:pt x="189293" y="158828"/>
                      <a:pt x="169573" y="129829"/>
                    </a:cubicBezTo>
                    <a:cubicBezTo>
                      <a:pt x="149854" y="100830"/>
                      <a:pt x="134001" y="42058"/>
                      <a:pt x="124722" y="25046"/>
                    </a:cubicBezTo>
                    <a:cubicBezTo>
                      <a:pt x="115442" y="8033"/>
                      <a:pt x="28832" y="-10913"/>
                      <a:pt x="14139" y="7646"/>
                    </a:cubicBezTo>
                    <a:cubicBezTo>
                      <a:pt x="6406" y="17699"/>
                      <a:pt x="-5580" y="41672"/>
                      <a:pt x="2926" y="75311"/>
                    </a:cubicBezTo>
                    <a:cubicBezTo>
                      <a:pt x="7179" y="89230"/>
                      <a:pt x="53964" y="116296"/>
                      <a:pt x="53964" y="116296"/>
                    </a:cubicBezTo>
                    <a:cubicBezTo>
                      <a:pt x="53964" y="116296"/>
                      <a:pt x="58217" y="188213"/>
                      <a:pt x="120468" y="195560"/>
                    </a:cubicBezTo>
                    <a:cubicBezTo>
                      <a:pt x="150241" y="216826"/>
                      <a:pt x="275130" y="340555"/>
                      <a:pt x="275130" y="340555"/>
                    </a:cubicBezTo>
                    <a:cubicBezTo>
                      <a:pt x="275130" y="340555"/>
                      <a:pt x="318048" y="337075"/>
                      <a:pt x="344727" y="291836"/>
                    </a:cubicBezTo>
                    <a:cubicBezTo>
                      <a:pt x="371793" y="246598"/>
                      <a:pt x="350527" y="224172"/>
                      <a:pt x="350527" y="224172"/>
                    </a:cubicBez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0" name="Grafika 160">
                <a:extLst>
                  <a:ext uri="{FF2B5EF4-FFF2-40B4-BE49-F238E27FC236}">
                    <a16:creationId xmlns:a16="http://schemas.microsoft.com/office/drawing/2014/main" id="{907E37C7-51AE-4C7F-A0CE-6043BB6BF9F1}"/>
                  </a:ext>
                </a:extLst>
              </p:cNvPr>
              <p:cNvSpPr/>
              <p:nvPr/>
            </p:nvSpPr>
            <p:spPr>
              <a:xfrm>
                <a:off x="2654753" y="3725551"/>
                <a:ext cx="152628" cy="173351"/>
              </a:xfrm>
              <a:custGeom>
                <a:avLst/>
                <a:gdLst>
                  <a:gd name="connsiteX0" fmla="*/ 152628 w 152628"/>
                  <a:gd name="connsiteY0" fmla="*/ 47227 h 173351"/>
                  <a:gd name="connsiteX1" fmla="*/ 81871 w 152628"/>
                  <a:gd name="connsiteY1" fmla="*/ 56 h 173351"/>
                  <a:gd name="connsiteX2" fmla="*/ 2607 w 152628"/>
                  <a:gd name="connsiteY2" fmla="*/ 120691 h 173351"/>
                  <a:gd name="connsiteX3" fmla="*/ 88057 w 152628"/>
                  <a:gd name="connsiteY3" fmla="*/ 172503 h 173351"/>
                  <a:gd name="connsiteX4" fmla="*/ 152628 w 152628"/>
                  <a:gd name="connsiteY4" fmla="*/ 47227 h 17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28" h="173351">
                    <a:moveTo>
                      <a:pt x="152628" y="47227"/>
                    </a:moveTo>
                    <a:cubicBezTo>
                      <a:pt x="152628" y="47227"/>
                      <a:pt x="125176" y="-1878"/>
                      <a:pt x="81871" y="56"/>
                    </a:cubicBezTo>
                    <a:cubicBezTo>
                      <a:pt x="38179" y="1602"/>
                      <a:pt x="-12086" y="82026"/>
                      <a:pt x="2607" y="120691"/>
                    </a:cubicBezTo>
                    <a:cubicBezTo>
                      <a:pt x="10727" y="141957"/>
                      <a:pt x="64858" y="179463"/>
                      <a:pt x="88057" y="172503"/>
                    </a:cubicBezTo>
                    <a:cubicBezTo>
                      <a:pt x="111257" y="165543"/>
                      <a:pt x="152628" y="47227"/>
                      <a:pt x="152628" y="47227"/>
                    </a:cubicBezTo>
                    <a:close/>
                  </a:path>
                </a:pathLst>
              </a:custGeom>
              <a:solidFill>
                <a:srgbClr val="E41D37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1" name="Grafika 160">
                <a:extLst>
                  <a:ext uri="{FF2B5EF4-FFF2-40B4-BE49-F238E27FC236}">
                    <a16:creationId xmlns:a16="http://schemas.microsoft.com/office/drawing/2014/main" id="{3E3D0EFF-5983-4439-92B2-A31666A90982}"/>
                  </a:ext>
                </a:extLst>
              </p:cNvPr>
              <p:cNvSpPr/>
              <p:nvPr/>
            </p:nvSpPr>
            <p:spPr>
              <a:xfrm>
                <a:off x="3038395" y="3082405"/>
                <a:ext cx="147132" cy="270854"/>
              </a:xfrm>
              <a:custGeom>
                <a:avLst/>
                <a:gdLst>
                  <a:gd name="connsiteX0" fmla="*/ 11417 w 147132"/>
                  <a:gd name="connsiteY0" fmla="*/ 1358 h 270854"/>
                  <a:gd name="connsiteX1" fmla="*/ 1751 w 147132"/>
                  <a:gd name="connsiteY1" fmla="*/ 107687 h 270854"/>
                  <a:gd name="connsiteX2" fmla="*/ 41189 w 147132"/>
                  <a:gd name="connsiteY2" fmla="*/ 248816 h 270854"/>
                  <a:gd name="connsiteX3" fmla="*/ 103440 w 147132"/>
                  <a:gd name="connsiteY3" fmla="*/ 270855 h 270854"/>
                  <a:gd name="connsiteX4" fmla="*/ 147132 w 147132"/>
                  <a:gd name="connsiteY4" fmla="*/ 150606 h 270854"/>
                  <a:gd name="connsiteX5" fmla="*/ 80628 w 147132"/>
                  <a:gd name="connsiteY5" fmla="*/ 24557 h 270854"/>
                  <a:gd name="connsiteX6" fmla="*/ 11417 w 147132"/>
                  <a:gd name="connsiteY6" fmla="*/ 1358 h 2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132" h="270854">
                    <a:moveTo>
                      <a:pt x="11417" y="1358"/>
                    </a:moveTo>
                    <a:cubicBezTo>
                      <a:pt x="-2116" y="37317"/>
                      <a:pt x="4844" y="100341"/>
                      <a:pt x="1751" y="107687"/>
                    </a:cubicBezTo>
                    <a:cubicBezTo>
                      <a:pt x="-5209" y="120447"/>
                      <a:pt x="8711" y="223297"/>
                      <a:pt x="41189" y="248816"/>
                    </a:cubicBezTo>
                    <a:cubicBezTo>
                      <a:pt x="52016" y="257322"/>
                      <a:pt x="103440" y="270855"/>
                      <a:pt x="103440" y="270855"/>
                    </a:cubicBezTo>
                    <a:lnTo>
                      <a:pt x="147132" y="150606"/>
                    </a:lnTo>
                    <a:lnTo>
                      <a:pt x="80628" y="24557"/>
                    </a:lnTo>
                    <a:cubicBezTo>
                      <a:pt x="80628" y="24170"/>
                      <a:pt x="18377" y="-6762"/>
                      <a:pt x="11417" y="1358"/>
                    </a:cubicBez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2" name="Grafika 160">
                <a:extLst>
                  <a:ext uri="{FF2B5EF4-FFF2-40B4-BE49-F238E27FC236}">
                    <a16:creationId xmlns:a16="http://schemas.microsoft.com/office/drawing/2014/main" id="{5C73BC81-A79B-44FB-AA22-9482607E5847}"/>
                  </a:ext>
                </a:extLst>
              </p:cNvPr>
              <p:cNvSpPr/>
              <p:nvPr/>
            </p:nvSpPr>
            <p:spPr>
              <a:xfrm>
                <a:off x="3050199" y="2997113"/>
                <a:ext cx="290581" cy="329169"/>
              </a:xfrm>
              <a:custGeom>
                <a:avLst/>
                <a:gdLst>
                  <a:gd name="connsiteX0" fmla="*/ 262537 w 290581"/>
                  <a:gd name="connsiteY0" fmla="*/ 293896 h 329169"/>
                  <a:gd name="connsiteX1" fmla="*/ 143061 w 290581"/>
                  <a:gd name="connsiteY1" fmla="*/ 327148 h 329169"/>
                  <a:gd name="connsiteX2" fmla="*/ 71531 w 290581"/>
                  <a:gd name="connsiteY2" fmla="*/ 213085 h 329169"/>
                  <a:gd name="connsiteX3" fmla="*/ 40985 w 290581"/>
                  <a:gd name="connsiteY3" fmla="*/ 220818 h 329169"/>
                  <a:gd name="connsiteX4" fmla="*/ 13920 w 290581"/>
                  <a:gd name="connsiteY4" fmla="*/ 156247 h 329169"/>
                  <a:gd name="connsiteX5" fmla="*/ 0 w 290581"/>
                  <a:gd name="connsiteY5" fmla="*/ 80463 h 329169"/>
                  <a:gd name="connsiteX6" fmla="*/ 255964 w 290581"/>
                  <a:gd name="connsiteY6" fmla="*/ 66930 h 329169"/>
                  <a:gd name="connsiteX7" fmla="*/ 262537 w 290581"/>
                  <a:gd name="connsiteY7" fmla="*/ 293896 h 329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581" h="329169">
                    <a:moveTo>
                      <a:pt x="262537" y="293896"/>
                    </a:moveTo>
                    <a:cubicBezTo>
                      <a:pt x="262537" y="293896"/>
                      <a:pt x="200286" y="339134"/>
                      <a:pt x="143061" y="327148"/>
                    </a:cubicBezTo>
                    <a:cubicBezTo>
                      <a:pt x="112516" y="319415"/>
                      <a:pt x="102850" y="236671"/>
                      <a:pt x="71531" y="213085"/>
                    </a:cubicBezTo>
                    <a:cubicBezTo>
                      <a:pt x="57998" y="197232"/>
                      <a:pt x="50265" y="226231"/>
                      <a:pt x="40985" y="220818"/>
                    </a:cubicBezTo>
                    <a:cubicBezTo>
                      <a:pt x="36732" y="218498"/>
                      <a:pt x="16239" y="183700"/>
                      <a:pt x="13920" y="156247"/>
                    </a:cubicBezTo>
                    <a:cubicBezTo>
                      <a:pt x="9280" y="103276"/>
                      <a:pt x="0" y="115262"/>
                      <a:pt x="0" y="80463"/>
                    </a:cubicBezTo>
                    <a:cubicBezTo>
                      <a:pt x="0" y="51464"/>
                      <a:pt x="134168" y="-76904"/>
                      <a:pt x="255964" y="66930"/>
                    </a:cubicBezTo>
                    <a:cubicBezTo>
                      <a:pt x="329815" y="167847"/>
                      <a:pt x="262537" y="293896"/>
                      <a:pt x="262537" y="293896"/>
                    </a:cubicBezTo>
                    <a:close/>
                  </a:path>
                </a:pathLst>
              </a:custGeom>
              <a:solidFill>
                <a:srgbClr val="603913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3" name="Grafika 160">
                <a:extLst>
                  <a:ext uri="{FF2B5EF4-FFF2-40B4-BE49-F238E27FC236}">
                    <a16:creationId xmlns:a16="http://schemas.microsoft.com/office/drawing/2014/main" id="{A077D4BD-F132-4B27-BB4B-D431ED131159}"/>
                  </a:ext>
                </a:extLst>
              </p:cNvPr>
              <p:cNvSpPr/>
              <p:nvPr/>
            </p:nvSpPr>
            <p:spPr>
              <a:xfrm>
                <a:off x="2721448" y="3535081"/>
                <a:ext cx="431540" cy="381208"/>
              </a:xfrm>
              <a:custGeom>
                <a:avLst/>
                <a:gdLst>
                  <a:gd name="connsiteX0" fmla="*/ 390616 w 431540"/>
                  <a:gd name="connsiteY0" fmla="*/ 13439 h 381208"/>
                  <a:gd name="connsiteX1" fmla="*/ 361617 w 431540"/>
                  <a:gd name="connsiteY1" fmla="*/ 213338 h 381208"/>
                  <a:gd name="connsiteX2" fmla="*/ 124599 w 431540"/>
                  <a:gd name="connsiteY2" fmla="*/ 379986 h 381208"/>
                  <a:gd name="connsiteX3" fmla="*/ 9376 w 431540"/>
                  <a:gd name="connsiteY3" fmla="*/ 356013 h 381208"/>
                  <a:gd name="connsiteX4" fmla="*/ 78587 w 431540"/>
                  <a:gd name="connsiteY4" fmla="*/ 238084 h 381208"/>
                  <a:gd name="connsiteX5" fmla="*/ 219329 w 431540"/>
                  <a:gd name="connsiteY5" fmla="*/ 89609 h 381208"/>
                  <a:gd name="connsiteX6" fmla="*/ 390616 w 431540"/>
                  <a:gd name="connsiteY6" fmla="*/ 13439 h 38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1540" h="381208">
                    <a:moveTo>
                      <a:pt x="390616" y="13439"/>
                    </a:moveTo>
                    <a:cubicBezTo>
                      <a:pt x="497332" y="115902"/>
                      <a:pt x="361617" y="213338"/>
                      <a:pt x="361617" y="213338"/>
                    </a:cubicBezTo>
                    <a:cubicBezTo>
                      <a:pt x="361617" y="213338"/>
                      <a:pt x="173317" y="374572"/>
                      <a:pt x="124599" y="379986"/>
                    </a:cubicBezTo>
                    <a:cubicBezTo>
                      <a:pt x="63121" y="386559"/>
                      <a:pt x="20976" y="364906"/>
                      <a:pt x="9376" y="356013"/>
                    </a:cubicBezTo>
                    <a:cubicBezTo>
                      <a:pt x="-25036" y="326627"/>
                      <a:pt x="43788" y="214885"/>
                      <a:pt x="78587" y="238084"/>
                    </a:cubicBezTo>
                    <a:cubicBezTo>
                      <a:pt x="110679" y="204832"/>
                      <a:pt x="219329" y="89609"/>
                      <a:pt x="219329" y="89609"/>
                    </a:cubicBezTo>
                    <a:cubicBezTo>
                      <a:pt x="219329" y="89609"/>
                      <a:pt x="317152" y="-41466"/>
                      <a:pt x="390616" y="13439"/>
                    </a:cubicBezTo>
                    <a:close/>
                  </a:path>
                </a:pathLst>
              </a:custGeom>
              <a:solidFill>
                <a:srgbClr val="CE182E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4" name="Grafika 160">
                <a:extLst>
                  <a:ext uri="{FF2B5EF4-FFF2-40B4-BE49-F238E27FC236}">
                    <a16:creationId xmlns:a16="http://schemas.microsoft.com/office/drawing/2014/main" id="{24B7F83E-C8DF-4E44-BC6E-5902CA1C6BFE}"/>
                  </a:ext>
                </a:extLst>
              </p:cNvPr>
              <p:cNvSpPr/>
              <p:nvPr/>
            </p:nvSpPr>
            <p:spPr>
              <a:xfrm>
                <a:off x="2771159" y="3772779"/>
                <a:ext cx="28875" cy="69210"/>
              </a:xfrm>
              <a:custGeom>
                <a:avLst/>
                <a:gdLst>
                  <a:gd name="connsiteX0" fmla="*/ 28876 w 28875"/>
                  <a:gd name="connsiteY0" fmla="*/ 0 h 69210"/>
                  <a:gd name="connsiteX1" fmla="*/ 4517 w 28875"/>
                  <a:gd name="connsiteY1" fmla="*/ 69211 h 69210"/>
                  <a:gd name="connsiteX2" fmla="*/ 28876 w 28875"/>
                  <a:gd name="connsiteY2" fmla="*/ 0 h 69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75" h="69210">
                    <a:moveTo>
                      <a:pt x="28876" y="0"/>
                    </a:moveTo>
                    <a:cubicBezTo>
                      <a:pt x="28876" y="0"/>
                      <a:pt x="20370" y="38665"/>
                      <a:pt x="4517" y="69211"/>
                    </a:cubicBezTo>
                    <a:cubicBezTo>
                      <a:pt x="-13656" y="28999"/>
                      <a:pt x="28876" y="0"/>
                      <a:pt x="28876" y="0"/>
                    </a:cubicBezTo>
                    <a:close/>
                  </a:path>
                </a:pathLst>
              </a:custGeom>
              <a:solidFill>
                <a:srgbClr val="D63A3A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5" name="Grafika 160">
                <a:extLst>
                  <a:ext uri="{FF2B5EF4-FFF2-40B4-BE49-F238E27FC236}">
                    <a16:creationId xmlns:a16="http://schemas.microsoft.com/office/drawing/2014/main" id="{6E5C250F-C1D0-49F2-B6B1-85504B2E5500}"/>
                  </a:ext>
                </a:extLst>
              </p:cNvPr>
              <p:cNvSpPr/>
              <p:nvPr/>
            </p:nvSpPr>
            <p:spPr>
              <a:xfrm>
                <a:off x="3247892" y="5062601"/>
                <a:ext cx="205328" cy="221657"/>
              </a:xfrm>
              <a:custGeom>
                <a:avLst/>
                <a:gdLst>
                  <a:gd name="connsiteX0" fmla="*/ 205199 w 205328"/>
                  <a:gd name="connsiteY0" fmla="*/ 123007 h 221657"/>
                  <a:gd name="connsiteX1" fmla="*/ 157641 w 205328"/>
                  <a:gd name="connsiteY1" fmla="*/ 221604 h 221657"/>
                  <a:gd name="connsiteX2" fmla="*/ 71804 w 205328"/>
                  <a:gd name="connsiteY2" fmla="*/ 137700 h 221657"/>
                  <a:gd name="connsiteX3" fmla="*/ 273 w 205328"/>
                  <a:gd name="connsiteY3" fmla="*/ 15518 h 221657"/>
                  <a:gd name="connsiteX4" fmla="*/ 102736 w 205328"/>
                  <a:gd name="connsiteY4" fmla="*/ 8945 h 221657"/>
                  <a:gd name="connsiteX5" fmla="*/ 205199 w 205328"/>
                  <a:gd name="connsiteY5" fmla="*/ 123007 h 2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328" h="221657">
                    <a:moveTo>
                      <a:pt x="205199" y="123007"/>
                    </a:moveTo>
                    <a:cubicBezTo>
                      <a:pt x="205199" y="123007"/>
                      <a:pt x="210225" y="224310"/>
                      <a:pt x="157641" y="221604"/>
                    </a:cubicBezTo>
                    <a:cubicBezTo>
                      <a:pt x="105056" y="218897"/>
                      <a:pt x="71804" y="137700"/>
                      <a:pt x="71804" y="137700"/>
                    </a:cubicBezTo>
                    <a:cubicBezTo>
                      <a:pt x="71804" y="137700"/>
                      <a:pt x="-5140" y="64236"/>
                      <a:pt x="273" y="15518"/>
                    </a:cubicBezTo>
                    <a:cubicBezTo>
                      <a:pt x="4139" y="-15028"/>
                      <a:pt x="102736" y="8945"/>
                      <a:pt x="102736" y="8945"/>
                    </a:cubicBezTo>
                    <a:lnTo>
                      <a:pt x="205199" y="123007"/>
                    </a:lnTo>
                    <a:close/>
                  </a:path>
                </a:pathLst>
              </a:custGeom>
              <a:solidFill>
                <a:srgbClr val="3C2415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6" name="Grafika 160">
                <a:extLst>
                  <a:ext uri="{FF2B5EF4-FFF2-40B4-BE49-F238E27FC236}">
                    <a16:creationId xmlns:a16="http://schemas.microsoft.com/office/drawing/2014/main" id="{028479E4-3FD6-4C1E-B7D7-5397AEDD9338}"/>
                  </a:ext>
                </a:extLst>
              </p:cNvPr>
              <p:cNvSpPr/>
              <p:nvPr/>
            </p:nvSpPr>
            <p:spPr>
              <a:xfrm>
                <a:off x="3186687" y="4193844"/>
                <a:ext cx="309156" cy="1006651"/>
              </a:xfrm>
              <a:custGeom>
                <a:avLst/>
                <a:gdLst>
                  <a:gd name="connsiteX0" fmla="*/ 251711 w 309156"/>
                  <a:gd name="connsiteY0" fmla="*/ 0 h 1006651"/>
                  <a:gd name="connsiteX1" fmla="*/ 254031 w 309156"/>
                  <a:gd name="connsiteY1" fmla="*/ 446197 h 1006651"/>
                  <a:gd name="connsiteX2" fmla="*/ 308549 w 309156"/>
                  <a:gd name="connsiteY2" fmla="*/ 653443 h 1006651"/>
                  <a:gd name="connsiteX3" fmla="*/ 268337 w 309156"/>
                  <a:gd name="connsiteY3" fmla="*/ 1001044 h 1006651"/>
                  <a:gd name="connsiteX4" fmla="*/ 124889 w 309156"/>
                  <a:gd name="connsiteY4" fmla="*/ 911341 h 1006651"/>
                  <a:gd name="connsiteX5" fmla="*/ 97437 w 309156"/>
                  <a:gd name="connsiteY5" fmla="*/ 550980 h 1006651"/>
                  <a:gd name="connsiteX6" fmla="*/ 0 w 309156"/>
                  <a:gd name="connsiteY6" fmla="*/ 107103 h 1006651"/>
                  <a:gd name="connsiteX7" fmla="*/ 251711 w 309156"/>
                  <a:gd name="connsiteY7" fmla="*/ 0 h 1006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9156" h="1006651">
                    <a:moveTo>
                      <a:pt x="251711" y="0"/>
                    </a:moveTo>
                    <a:cubicBezTo>
                      <a:pt x="251711" y="0"/>
                      <a:pt x="268337" y="214592"/>
                      <a:pt x="254031" y="446197"/>
                    </a:cubicBezTo>
                    <a:cubicBezTo>
                      <a:pt x="251324" y="497622"/>
                      <a:pt x="305069" y="578046"/>
                      <a:pt x="308549" y="653443"/>
                    </a:cubicBezTo>
                    <a:cubicBezTo>
                      <a:pt x="312029" y="728454"/>
                      <a:pt x="300816" y="966632"/>
                      <a:pt x="268337" y="1001044"/>
                    </a:cubicBezTo>
                    <a:cubicBezTo>
                      <a:pt x="166647" y="1025017"/>
                      <a:pt x="127595" y="967792"/>
                      <a:pt x="124889" y="911341"/>
                    </a:cubicBezTo>
                    <a:cubicBezTo>
                      <a:pt x="122182" y="854890"/>
                      <a:pt x="129915" y="622898"/>
                      <a:pt x="97437" y="550980"/>
                    </a:cubicBezTo>
                    <a:cubicBezTo>
                      <a:pt x="40985" y="426478"/>
                      <a:pt x="0" y="107103"/>
                      <a:pt x="0" y="107103"/>
                    </a:cubicBezTo>
                    <a:lnTo>
                      <a:pt x="251711" y="0"/>
                    </a:lnTo>
                    <a:close/>
                  </a:path>
                </a:pathLst>
              </a:custGeom>
              <a:solidFill>
                <a:srgbClr val="1C4B9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7" name="Grafika 160">
                <a:extLst>
                  <a:ext uri="{FF2B5EF4-FFF2-40B4-BE49-F238E27FC236}">
                    <a16:creationId xmlns:a16="http://schemas.microsoft.com/office/drawing/2014/main" id="{34EE5E07-AF55-4B47-8F17-5CD203E38546}"/>
                  </a:ext>
                </a:extLst>
              </p:cNvPr>
              <p:cNvSpPr/>
              <p:nvPr/>
            </p:nvSpPr>
            <p:spPr>
              <a:xfrm>
                <a:off x="2826959" y="5251726"/>
                <a:ext cx="376142" cy="157409"/>
              </a:xfrm>
              <a:custGeom>
                <a:avLst/>
                <a:gdLst>
                  <a:gd name="connsiteX0" fmla="*/ 372488 w 376142"/>
                  <a:gd name="connsiteY0" fmla="*/ 54131 h 157409"/>
                  <a:gd name="connsiteX1" fmla="*/ 341556 w 376142"/>
                  <a:gd name="connsiteY1" fmla="*/ 150021 h 157409"/>
                  <a:gd name="connsiteX2" fmla="*/ 27593 w 376142"/>
                  <a:gd name="connsiteY2" fmla="*/ 114063 h 157409"/>
                  <a:gd name="connsiteX3" fmla="*/ 35713 w 376142"/>
                  <a:gd name="connsiteY3" fmla="*/ 42532 h 157409"/>
                  <a:gd name="connsiteX4" fmla="*/ 207000 w 376142"/>
                  <a:gd name="connsiteY4" fmla="*/ 0 h 157409"/>
                  <a:gd name="connsiteX5" fmla="*/ 372488 w 376142"/>
                  <a:gd name="connsiteY5" fmla="*/ 54131 h 15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6142" h="157409">
                    <a:moveTo>
                      <a:pt x="372488" y="54131"/>
                    </a:moveTo>
                    <a:cubicBezTo>
                      <a:pt x="372488" y="54131"/>
                      <a:pt x="391820" y="139968"/>
                      <a:pt x="341556" y="150021"/>
                    </a:cubicBezTo>
                    <a:cubicBezTo>
                      <a:pt x="181481" y="174381"/>
                      <a:pt x="58912" y="132235"/>
                      <a:pt x="27593" y="114063"/>
                    </a:cubicBezTo>
                    <a:cubicBezTo>
                      <a:pt x="9421" y="109423"/>
                      <a:pt x="-28084" y="52971"/>
                      <a:pt x="35713" y="42532"/>
                    </a:cubicBezTo>
                    <a:cubicBezTo>
                      <a:pt x="102217" y="32092"/>
                      <a:pt x="207000" y="0"/>
                      <a:pt x="207000" y="0"/>
                    </a:cubicBezTo>
                    <a:lnTo>
                      <a:pt x="372488" y="54131"/>
                    </a:lnTo>
                    <a:close/>
                  </a:path>
                </a:pathLst>
              </a:custGeom>
              <a:solidFill>
                <a:srgbClr val="3C2415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8" name="Grafika 160">
                <a:extLst>
                  <a:ext uri="{FF2B5EF4-FFF2-40B4-BE49-F238E27FC236}">
                    <a16:creationId xmlns:a16="http://schemas.microsoft.com/office/drawing/2014/main" id="{2C62B27C-DE84-40DC-8559-0F7170D64A80}"/>
                  </a:ext>
                </a:extLst>
              </p:cNvPr>
              <p:cNvSpPr/>
              <p:nvPr/>
            </p:nvSpPr>
            <p:spPr>
              <a:xfrm>
                <a:off x="2961926" y="3943679"/>
                <a:ext cx="478747" cy="1392727"/>
              </a:xfrm>
              <a:custGeom>
                <a:avLst/>
                <a:gdLst>
                  <a:gd name="connsiteX0" fmla="*/ 421567 w 478747"/>
                  <a:gd name="connsiteY0" fmla="*/ 0 h 1392727"/>
                  <a:gd name="connsiteX1" fmla="*/ 150910 w 478747"/>
                  <a:gd name="connsiteY1" fmla="*/ 114063 h 1392727"/>
                  <a:gd name="connsiteX2" fmla="*/ 10942 w 478747"/>
                  <a:gd name="connsiteY2" fmla="*/ 47172 h 1392727"/>
                  <a:gd name="connsiteX3" fmla="*/ 39168 w 478747"/>
                  <a:gd name="connsiteY3" fmla="*/ 795732 h 1392727"/>
                  <a:gd name="connsiteX4" fmla="*/ 30275 w 478747"/>
                  <a:gd name="connsiteY4" fmla="*/ 1316553 h 1392727"/>
                  <a:gd name="connsiteX5" fmla="*/ 238680 w 478747"/>
                  <a:gd name="connsiteY5" fmla="*/ 1373005 h 1392727"/>
                  <a:gd name="connsiteX6" fmla="*/ 231721 w 478747"/>
                  <a:gd name="connsiteY6" fmla="*/ 872676 h 1392727"/>
                  <a:gd name="connsiteX7" fmla="*/ 286239 w 478747"/>
                  <a:gd name="connsiteY7" fmla="*/ 401346 h 1392727"/>
                  <a:gd name="connsiteX8" fmla="*/ 459846 w 478747"/>
                  <a:gd name="connsiteY8" fmla="*/ 289990 h 1392727"/>
                  <a:gd name="connsiteX9" fmla="*/ 421567 w 478747"/>
                  <a:gd name="connsiteY9" fmla="*/ 0 h 139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8747" h="1392727">
                    <a:moveTo>
                      <a:pt x="421567" y="0"/>
                    </a:moveTo>
                    <a:cubicBezTo>
                      <a:pt x="421567" y="0"/>
                      <a:pt x="217801" y="114063"/>
                      <a:pt x="150910" y="114063"/>
                    </a:cubicBezTo>
                    <a:cubicBezTo>
                      <a:pt x="67780" y="124889"/>
                      <a:pt x="27955" y="90477"/>
                      <a:pt x="10942" y="47172"/>
                    </a:cubicBezTo>
                    <a:cubicBezTo>
                      <a:pt x="-25017" y="330975"/>
                      <a:pt x="39168" y="795732"/>
                      <a:pt x="39168" y="795732"/>
                    </a:cubicBezTo>
                    <a:cubicBezTo>
                      <a:pt x="39168" y="795732"/>
                      <a:pt x="86726" y="1116654"/>
                      <a:pt x="30275" y="1316553"/>
                    </a:cubicBezTo>
                    <a:cubicBezTo>
                      <a:pt x="45741" y="1369525"/>
                      <a:pt x="168696" y="1422496"/>
                      <a:pt x="238680" y="1373005"/>
                    </a:cubicBezTo>
                    <a:cubicBezTo>
                      <a:pt x="290879" y="1335886"/>
                      <a:pt x="231721" y="872676"/>
                      <a:pt x="231721" y="872676"/>
                    </a:cubicBezTo>
                    <a:lnTo>
                      <a:pt x="286239" y="401346"/>
                    </a:lnTo>
                    <a:cubicBezTo>
                      <a:pt x="286239" y="401346"/>
                      <a:pt x="401075" y="361520"/>
                      <a:pt x="459846" y="289990"/>
                    </a:cubicBezTo>
                    <a:cubicBezTo>
                      <a:pt x="518617" y="218459"/>
                      <a:pt x="421567" y="0"/>
                      <a:pt x="421567" y="0"/>
                    </a:cubicBez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49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rójkąt równoramienny 36">
            <a:extLst>
              <a:ext uri="{FF2B5EF4-FFF2-40B4-BE49-F238E27FC236}">
                <a16:creationId xmlns:a16="http://schemas.microsoft.com/office/drawing/2014/main" id="{35B2E3C2-F2A4-4DFC-BD01-88F1C08CE23A}"/>
              </a:ext>
            </a:extLst>
          </p:cNvPr>
          <p:cNvSpPr/>
          <p:nvPr/>
        </p:nvSpPr>
        <p:spPr>
          <a:xfrm rot="16200000" flipH="1">
            <a:off x="8223176" y="2889176"/>
            <a:ext cx="2798566" cy="5139082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D25BD1-6E68-4FFC-A761-BD70EA77527D}"/>
              </a:ext>
            </a:extLst>
          </p:cNvPr>
          <p:cNvSpPr txBox="1"/>
          <p:nvPr/>
        </p:nvSpPr>
        <p:spPr bwMode="auto">
          <a:xfrm>
            <a:off x="591520" y="642715"/>
            <a:ext cx="677300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3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Zakończenie pracy = wydanie kolejnej pracy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E2B4047F-9B81-4951-8D1B-CE635CB64607}"/>
              </a:ext>
            </a:extLst>
          </p:cNvPr>
          <p:cNvCxnSpPr>
            <a:cxnSpLocks/>
          </p:cNvCxnSpPr>
          <p:nvPr/>
        </p:nvCxnSpPr>
        <p:spPr>
          <a:xfrm flipV="1">
            <a:off x="477538" y="4"/>
            <a:ext cx="0" cy="1011673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eściokąt 14">
            <a:extLst>
              <a:ext uri="{FF2B5EF4-FFF2-40B4-BE49-F238E27FC236}">
                <a16:creationId xmlns:a16="http://schemas.microsoft.com/office/drawing/2014/main" id="{95C6A3AF-6842-4ECC-8BD4-DC533F44A5B8}"/>
              </a:ext>
            </a:extLst>
          </p:cNvPr>
          <p:cNvSpPr/>
          <p:nvPr/>
        </p:nvSpPr>
        <p:spPr>
          <a:xfrm>
            <a:off x="1259139" y="1637760"/>
            <a:ext cx="1321742" cy="360000"/>
          </a:xfrm>
          <a:prstGeom prst="hexagon">
            <a:avLst>
              <a:gd name="adj" fmla="val 33667"/>
              <a:gd name="vf" fmla="val 115470"/>
            </a:avLst>
          </a:prstGeom>
          <a:solidFill>
            <a:srgbClr val="DD2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pl-PL" sz="2000" spc="100">
                <a:latin typeface="Barlow Condensed SemiBold" panose="00000706000000000000" pitchFamily="50" charset="-18"/>
              </a:rPr>
              <a:t>6:21:10</a:t>
            </a:r>
          </a:p>
        </p:txBody>
      </p:sp>
      <p:sp>
        <p:nvSpPr>
          <p:cNvPr id="16" name="Sześciokąt 15">
            <a:extLst>
              <a:ext uri="{FF2B5EF4-FFF2-40B4-BE49-F238E27FC236}">
                <a16:creationId xmlns:a16="http://schemas.microsoft.com/office/drawing/2014/main" id="{7F4B9957-5789-4734-9083-23ABD8EC929D}"/>
              </a:ext>
            </a:extLst>
          </p:cNvPr>
          <p:cNvSpPr/>
          <p:nvPr/>
        </p:nvSpPr>
        <p:spPr>
          <a:xfrm>
            <a:off x="8801127" y="1637760"/>
            <a:ext cx="1321742" cy="360000"/>
          </a:xfrm>
          <a:prstGeom prst="hexagon">
            <a:avLst>
              <a:gd name="adj" fmla="val 34123"/>
              <a:gd name="vf" fmla="val 115470"/>
            </a:avLst>
          </a:prstGeom>
          <a:solidFill>
            <a:srgbClr val="DD2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pl-PL" sz="2000" spc="100">
                <a:latin typeface="Barlow Condensed SemiBold" panose="00000706000000000000" pitchFamily="50" charset="-18"/>
              </a:rPr>
              <a:t>6:21:15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F47928A6-3FB1-4CB6-AC99-9B2201A1A3AF}"/>
              </a:ext>
            </a:extLst>
          </p:cNvPr>
          <p:cNvGrpSpPr>
            <a:grpSpLocks noChangeAspect="1"/>
          </p:cNvGrpSpPr>
          <p:nvPr/>
        </p:nvGrpSpPr>
        <p:grpSpPr>
          <a:xfrm>
            <a:off x="3220611" y="3758151"/>
            <a:ext cx="305683" cy="216000"/>
            <a:chOff x="10366252" y="2686676"/>
            <a:chExt cx="409137" cy="289102"/>
          </a:xfrm>
        </p:grpSpPr>
        <p:sp>
          <p:nvSpPr>
            <p:cNvPr id="25" name="Prostokąt 4">
              <a:extLst>
                <a:ext uri="{FF2B5EF4-FFF2-40B4-BE49-F238E27FC236}">
                  <a16:creationId xmlns:a16="http://schemas.microsoft.com/office/drawing/2014/main" id="{C8D6EF70-50F0-45B5-A192-12883DB91554}"/>
                </a:ext>
              </a:extLst>
            </p:cNvPr>
            <p:cNvSpPr/>
            <p:nvPr/>
          </p:nvSpPr>
          <p:spPr>
            <a:xfrm rot="18900000">
              <a:off x="10486287" y="2686676"/>
              <a:ext cx="289102" cy="289102"/>
            </a:xfrm>
            <a:custGeom>
              <a:avLst/>
              <a:gdLst>
                <a:gd name="connsiteX0" fmla="*/ 0 w 880182"/>
                <a:gd name="connsiteY0" fmla="*/ 0 h 880182"/>
                <a:gd name="connsiteX1" fmla="*/ 880182 w 880182"/>
                <a:gd name="connsiteY1" fmla="*/ 0 h 880182"/>
                <a:gd name="connsiteX2" fmla="*/ 880182 w 880182"/>
                <a:gd name="connsiteY2" fmla="*/ 880182 h 880182"/>
                <a:gd name="connsiteX3" fmla="*/ 0 w 880182"/>
                <a:gd name="connsiteY3" fmla="*/ 880182 h 880182"/>
                <a:gd name="connsiteX4" fmla="*/ 0 w 880182"/>
                <a:gd name="connsiteY4" fmla="*/ 0 h 880182"/>
                <a:gd name="connsiteX0" fmla="*/ 0 w 880182"/>
                <a:gd name="connsiteY0" fmla="*/ 0 h 880182"/>
                <a:gd name="connsiteX1" fmla="*/ 880182 w 880182"/>
                <a:gd name="connsiteY1" fmla="*/ 0 h 880182"/>
                <a:gd name="connsiteX2" fmla="*/ 880182 w 880182"/>
                <a:gd name="connsiteY2" fmla="*/ 880182 h 880182"/>
                <a:gd name="connsiteX3" fmla="*/ 0 w 880182"/>
                <a:gd name="connsiteY3" fmla="*/ 880182 h 880182"/>
                <a:gd name="connsiteX4" fmla="*/ 91440 w 880182"/>
                <a:gd name="connsiteY4" fmla="*/ 91440 h 880182"/>
                <a:gd name="connsiteX0" fmla="*/ 880182 w 880182"/>
                <a:gd name="connsiteY0" fmla="*/ 0 h 880182"/>
                <a:gd name="connsiteX1" fmla="*/ 880182 w 880182"/>
                <a:gd name="connsiteY1" fmla="*/ 880182 h 880182"/>
                <a:gd name="connsiteX2" fmla="*/ 0 w 880182"/>
                <a:gd name="connsiteY2" fmla="*/ 880182 h 880182"/>
                <a:gd name="connsiteX3" fmla="*/ 91440 w 880182"/>
                <a:gd name="connsiteY3" fmla="*/ 91440 h 880182"/>
                <a:gd name="connsiteX0" fmla="*/ 880182 w 880182"/>
                <a:gd name="connsiteY0" fmla="*/ 0 h 880182"/>
                <a:gd name="connsiteX1" fmla="*/ 880182 w 880182"/>
                <a:gd name="connsiteY1" fmla="*/ 880182 h 880182"/>
                <a:gd name="connsiteX2" fmla="*/ 0 w 880182"/>
                <a:gd name="connsiteY2" fmla="*/ 880182 h 88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0182" h="880182">
                  <a:moveTo>
                    <a:pt x="880182" y="0"/>
                  </a:moveTo>
                  <a:lnTo>
                    <a:pt x="880182" y="880182"/>
                  </a:lnTo>
                  <a:lnTo>
                    <a:pt x="0" y="880182"/>
                  </a:lnTo>
                </a:path>
              </a:pathLst>
            </a:custGeom>
            <a:noFill/>
            <a:ln w="31750" cap="rnd">
              <a:solidFill>
                <a:srgbClr val="393185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EFF2D482-E16F-44F6-A056-3BC0661F47F9}"/>
                </a:ext>
              </a:extLst>
            </p:cNvPr>
            <p:cNvCxnSpPr/>
            <p:nvPr/>
          </p:nvCxnSpPr>
          <p:spPr>
            <a:xfrm flipH="1">
              <a:off x="10366252" y="2831227"/>
              <a:ext cx="223633" cy="0"/>
            </a:xfrm>
            <a:prstGeom prst="line">
              <a:avLst/>
            </a:prstGeom>
            <a:ln w="31750" cap="rnd">
              <a:solidFill>
                <a:srgbClr val="39318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79D54E18-3669-42E8-B81C-637851292EA7}"/>
              </a:ext>
            </a:extLst>
          </p:cNvPr>
          <p:cNvGrpSpPr>
            <a:grpSpLocks noChangeAspect="1"/>
          </p:cNvGrpSpPr>
          <p:nvPr/>
        </p:nvGrpSpPr>
        <p:grpSpPr>
          <a:xfrm>
            <a:off x="8164862" y="3758151"/>
            <a:ext cx="305683" cy="216000"/>
            <a:chOff x="10366252" y="2686676"/>
            <a:chExt cx="409137" cy="289102"/>
          </a:xfrm>
        </p:grpSpPr>
        <p:sp>
          <p:nvSpPr>
            <p:cNvPr id="32" name="Prostokąt 4">
              <a:extLst>
                <a:ext uri="{FF2B5EF4-FFF2-40B4-BE49-F238E27FC236}">
                  <a16:creationId xmlns:a16="http://schemas.microsoft.com/office/drawing/2014/main" id="{BC526E69-2312-431B-A557-53FCA6880BE7}"/>
                </a:ext>
              </a:extLst>
            </p:cNvPr>
            <p:cNvSpPr/>
            <p:nvPr/>
          </p:nvSpPr>
          <p:spPr>
            <a:xfrm rot="18900000">
              <a:off x="10486287" y="2686676"/>
              <a:ext cx="289102" cy="289102"/>
            </a:xfrm>
            <a:custGeom>
              <a:avLst/>
              <a:gdLst>
                <a:gd name="connsiteX0" fmla="*/ 0 w 880182"/>
                <a:gd name="connsiteY0" fmla="*/ 0 h 880182"/>
                <a:gd name="connsiteX1" fmla="*/ 880182 w 880182"/>
                <a:gd name="connsiteY1" fmla="*/ 0 h 880182"/>
                <a:gd name="connsiteX2" fmla="*/ 880182 w 880182"/>
                <a:gd name="connsiteY2" fmla="*/ 880182 h 880182"/>
                <a:gd name="connsiteX3" fmla="*/ 0 w 880182"/>
                <a:gd name="connsiteY3" fmla="*/ 880182 h 880182"/>
                <a:gd name="connsiteX4" fmla="*/ 0 w 880182"/>
                <a:gd name="connsiteY4" fmla="*/ 0 h 880182"/>
                <a:gd name="connsiteX0" fmla="*/ 0 w 880182"/>
                <a:gd name="connsiteY0" fmla="*/ 0 h 880182"/>
                <a:gd name="connsiteX1" fmla="*/ 880182 w 880182"/>
                <a:gd name="connsiteY1" fmla="*/ 0 h 880182"/>
                <a:gd name="connsiteX2" fmla="*/ 880182 w 880182"/>
                <a:gd name="connsiteY2" fmla="*/ 880182 h 880182"/>
                <a:gd name="connsiteX3" fmla="*/ 0 w 880182"/>
                <a:gd name="connsiteY3" fmla="*/ 880182 h 880182"/>
                <a:gd name="connsiteX4" fmla="*/ 91440 w 880182"/>
                <a:gd name="connsiteY4" fmla="*/ 91440 h 880182"/>
                <a:gd name="connsiteX0" fmla="*/ 880182 w 880182"/>
                <a:gd name="connsiteY0" fmla="*/ 0 h 880182"/>
                <a:gd name="connsiteX1" fmla="*/ 880182 w 880182"/>
                <a:gd name="connsiteY1" fmla="*/ 880182 h 880182"/>
                <a:gd name="connsiteX2" fmla="*/ 0 w 880182"/>
                <a:gd name="connsiteY2" fmla="*/ 880182 h 880182"/>
                <a:gd name="connsiteX3" fmla="*/ 91440 w 880182"/>
                <a:gd name="connsiteY3" fmla="*/ 91440 h 880182"/>
                <a:gd name="connsiteX0" fmla="*/ 880182 w 880182"/>
                <a:gd name="connsiteY0" fmla="*/ 0 h 880182"/>
                <a:gd name="connsiteX1" fmla="*/ 880182 w 880182"/>
                <a:gd name="connsiteY1" fmla="*/ 880182 h 880182"/>
                <a:gd name="connsiteX2" fmla="*/ 0 w 880182"/>
                <a:gd name="connsiteY2" fmla="*/ 880182 h 88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0182" h="880182">
                  <a:moveTo>
                    <a:pt x="880182" y="0"/>
                  </a:moveTo>
                  <a:lnTo>
                    <a:pt x="880182" y="880182"/>
                  </a:lnTo>
                  <a:lnTo>
                    <a:pt x="0" y="880182"/>
                  </a:lnTo>
                </a:path>
              </a:pathLst>
            </a:custGeom>
            <a:noFill/>
            <a:ln w="31750" cap="rnd">
              <a:solidFill>
                <a:srgbClr val="393185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F5BE951D-196A-464B-B9D3-87FBF4A30EE2}"/>
                </a:ext>
              </a:extLst>
            </p:cNvPr>
            <p:cNvCxnSpPr/>
            <p:nvPr/>
          </p:nvCxnSpPr>
          <p:spPr>
            <a:xfrm flipH="1">
              <a:off x="10366252" y="2831227"/>
              <a:ext cx="223633" cy="0"/>
            </a:xfrm>
            <a:prstGeom prst="line">
              <a:avLst/>
            </a:prstGeom>
            <a:ln w="31750" cap="rnd">
              <a:solidFill>
                <a:srgbClr val="39318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2B9DB6AB-C811-4567-8D63-D80D8C8607AD}"/>
              </a:ext>
            </a:extLst>
          </p:cNvPr>
          <p:cNvGrpSpPr/>
          <p:nvPr/>
        </p:nvGrpSpPr>
        <p:grpSpPr>
          <a:xfrm>
            <a:off x="1401830" y="2871853"/>
            <a:ext cx="1439386" cy="2412022"/>
            <a:chOff x="1401830" y="2871853"/>
            <a:chExt cx="1439386" cy="2412022"/>
          </a:xfrm>
        </p:grpSpPr>
        <p:pic>
          <p:nvPicPr>
            <p:cNvPr id="4" name="Obraz 3" descr="Obraz zawierający tekst, wewnątrz, siedzi, sprzęt elektroniczny&#10;&#10;Opis wygenerowany automatycznie">
              <a:extLst>
                <a:ext uri="{FF2B5EF4-FFF2-40B4-BE49-F238E27FC236}">
                  <a16:creationId xmlns:a16="http://schemas.microsoft.com/office/drawing/2014/main" id="{CF938883-CB43-47BE-BD11-BD5AEDCF1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830" y="3202730"/>
              <a:ext cx="938119" cy="1735117"/>
            </a:xfrm>
            <a:prstGeom prst="rect">
              <a:avLst/>
            </a:prstGeom>
          </p:spPr>
        </p:pic>
        <p:pic>
          <p:nvPicPr>
            <p:cNvPr id="40" name="Obraz 4">
              <a:extLst>
                <a:ext uri="{FF2B5EF4-FFF2-40B4-BE49-F238E27FC236}">
                  <a16:creationId xmlns:a16="http://schemas.microsoft.com/office/drawing/2014/main" id="{5D029696-E7C4-4AB1-8A39-B9F6425F9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112" y="3327454"/>
              <a:ext cx="622814" cy="20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" name="Grafika 160">
              <a:extLst>
                <a:ext uri="{FF2B5EF4-FFF2-40B4-BE49-F238E27FC236}">
                  <a16:creationId xmlns:a16="http://schemas.microsoft.com/office/drawing/2014/main" id="{5354DCBA-C886-4046-BB05-F0278093193E}"/>
                </a:ext>
              </a:extLst>
            </p:cNvPr>
            <p:cNvGrpSpPr/>
            <p:nvPr/>
          </p:nvGrpSpPr>
          <p:grpSpPr>
            <a:xfrm>
              <a:off x="1709019" y="2871853"/>
              <a:ext cx="1132197" cy="2412022"/>
              <a:chOff x="2385710" y="2997113"/>
              <a:chExt cx="1132197" cy="2412022"/>
            </a:xfrm>
          </p:grpSpPr>
          <p:sp>
            <p:nvSpPr>
              <p:cNvPr id="185" name="Grafika 160">
                <a:extLst>
                  <a:ext uri="{FF2B5EF4-FFF2-40B4-BE49-F238E27FC236}">
                    <a16:creationId xmlns:a16="http://schemas.microsoft.com/office/drawing/2014/main" id="{825C04C0-603F-41F6-972B-007FBA0B724B}"/>
                  </a:ext>
                </a:extLst>
              </p:cNvPr>
              <p:cNvSpPr/>
              <p:nvPr/>
            </p:nvSpPr>
            <p:spPr>
              <a:xfrm>
                <a:off x="2761991" y="3351655"/>
                <a:ext cx="300580" cy="237076"/>
              </a:xfrm>
              <a:custGeom>
                <a:avLst/>
                <a:gdLst>
                  <a:gd name="connsiteX0" fmla="*/ 300581 w 300580"/>
                  <a:gd name="connsiteY0" fmla="*/ 166706 h 237076"/>
                  <a:gd name="connsiteX1" fmla="*/ 170666 w 300580"/>
                  <a:gd name="connsiteY1" fmla="*/ 149693 h 237076"/>
                  <a:gd name="connsiteX2" fmla="*/ 137800 w 300580"/>
                  <a:gd name="connsiteY2" fmla="*/ 59990 h 237076"/>
                  <a:gd name="connsiteX3" fmla="*/ 9045 w 300580"/>
                  <a:gd name="connsiteY3" fmla="*/ 14751 h 237076"/>
                  <a:gd name="connsiteX4" fmla="*/ 55443 w 300580"/>
                  <a:gd name="connsiteY4" fmla="*/ 68496 h 237076"/>
                  <a:gd name="connsiteX5" fmla="*/ 67429 w 300580"/>
                  <a:gd name="connsiteY5" fmla="*/ 122241 h 237076"/>
                  <a:gd name="connsiteX6" fmla="*/ 152 w 300580"/>
                  <a:gd name="connsiteY6" fmla="*/ 106001 h 237076"/>
                  <a:gd name="connsiteX7" fmla="*/ 123881 w 300580"/>
                  <a:gd name="connsiteY7" fmla="*/ 211558 h 237076"/>
                  <a:gd name="connsiteX8" fmla="*/ 246063 w 300580"/>
                  <a:gd name="connsiteY8" fmla="*/ 237077 h 237076"/>
                  <a:gd name="connsiteX9" fmla="*/ 300581 w 300580"/>
                  <a:gd name="connsiteY9" fmla="*/ 166706 h 23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0580" h="237076">
                    <a:moveTo>
                      <a:pt x="300581" y="166706"/>
                    </a:moveTo>
                    <a:cubicBezTo>
                      <a:pt x="300581" y="166706"/>
                      <a:pt x="181105" y="160906"/>
                      <a:pt x="170666" y="149693"/>
                    </a:cubicBezTo>
                    <a:cubicBezTo>
                      <a:pt x="166412" y="138480"/>
                      <a:pt x="155586" y="102135"/>
                      <a:pt x="137800" y="59990"/>
                    </a:cubicBezTo>
                    <a:cubicBezTo>
                      <a:pt x="120014" y="18231"/>
                      <a:pt x="15231" y="-22754"/>
                      <a:pt x="9045" y="14751"/>
                    </a:cubicBezTo>
                    <a:cubicBezTo>
                      <a:pt x="8658" y="26351"/>
                      <a:pt x="40750" y="43364"/>
                      <a:pt x="55443" y="68496"/>
                    </a:cubicBezTo>
                    <a:cubicBezTo>
                      <a:pt x="70136" y="93628"/>
                      <a:pt x="73229" y="114508"/>
                      <a:pt x="67429" y="122241"/>
                    </a:cubicBezTo>
                    <a:cubicBezTo>
                      <a:pt x="56216" y="137707"/>
                      <a:pt x="9045" y="79709"/>
                      <a:pt x="152" y="106001"/>
                    </a:cubicBezTo>
                    <a:cubicBezTo>
                      <a:pt x="-4101" y="118761"/>
                      <a:pt x="82122" y="214264"/>
                      <a:pt x="123881" y="211558"/>
                    </a:cubicBezTo>
                    <a:cubicBezTo>
                      <a:pt x="145147" y="211558"/>
                      <a:pt x="246063" y="237077"/>
                      <a:pt x="246063" y="237077"/>
                    </a:cubicBezTo>
                    <a:lnTo>
                      <a:pt x="300581" y="166706"/>
                    </a:ln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86" name="Grafika 160">
                <a:extLst>
                  <a:ext uri="{FF2B5EF4-FFF2-40B4-BE49-F238E27FC236}">
                    <a16:creationId xmlns:a16="http://schemas.microsoft.com/office/drawing/2014/main" id="{9279E370-46A8-4C90-8ED8-E5FD36321A7F}"/>
                  </a:ext>
                </a:extLst>
              </p:cNvPr>
              <p:cNvSpPr/>
              <p:nvPr/>
            </p:nvSpPr>
            <p:spPr>
              <a:xfrm>
                <a:off x="3281432" y="3342430"/>
                <a:ext cx="236476" cy="231271"/>
              </a:xfrm>
              <a:custGeom>
                <a:avLst/>
                <a:gdLst>
                  <a:gd name="connsiteX0" fmla="*/ 35558 w 236476"/>
                  <a:gd name="connsiteY0" fmla="*/ 197970 h 231271"/>
                  <a:gd name="connsiteX1" fmla="*/ 197952 w 236476"/>
                  <a:gd name="connsiteY1" fmla="*/ 198743 h 231271"/>
                  <a:gd name="connsiteX2" fmla="*/ 211485 w 236476"/>
                  <a:gd name="connsiteY2" fmla="*/ 22043 h 231271"/>
                  <a:gd name="connsiteX3" fmla="*/ 34398 w 236476"/>
                  <a:gd name="connsiteY3" fmla="*/ 42149 h 231271"/>
                  <a:gd name="connsiteX4" fmla="*/ 35558 w 236476"/>
                  <a:gd name="connsiteY4" fmla="*/ 197970 h 231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476" h="231271">
                    <a:moveTo>
                      <a:pt x="35558" y="197970"/>
                    </a:moveTo>
                    <a:cubicBezTo>
                      <a:pt x="80796" y="243208"/>
                      <a:pt x="143820" y="241275"/>
                      <a:pt x="197952" y="198743"/>
                    </a:cubicBezTo>
                    <a:cubicBezTo>
                      <a:pt x="254790" y="153891"/>
                      <a:pt x="239324" y="47175"/>
                      <a:pt x="211485" y="22043"/>
                    </a:cubicBezTo>
                    <a:cubicBezTo>
                      <a:pt x="173206" y="-12756"/>
                      <a:pt x="83116" y="-6570"/>
                      <a:pt x="34398" y="42149"/>
                    </a:cubicBezTo>
                    <a:cubicBezTo>
                      <a:pt x="-13934" y="90480"/>
                      <a:pt x="-9294" y="152731"/>
                      <a:pt x="35558" y="197970"/>
                    </a:cubicBezTo>
                    <a:close/>
                  </a:path>
                </a:pathLst>
              </a:custGeom>
              <a:solidFill>
                <a:srgbClr val="CE182E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87" name="Grafika 160">
                <a:extLst>
                  <a:ext uri="{FF2B5EF4-FFF2-40B4-BE49-F238E27FC236}">
                    <a16:creationId xmlns:a16="http://schemas.microsoft.com/office/drawing/2014/main" id="{A4BEEB1C-6ABD-4B7E-9FC6-630A21E59B8A}"/>
                  </a:ext>
                </a:extLst>
              </p:cNvPr>
              <p:cNvSpPr/>
              <p:nvPr/>
            </p:nvSpPr>
            <p:spPr>
              <a:xfrm>
                <a:off x="3132752" y="3244997"/>
                <a:ext cx="208596" cy="228898"/>
              </a:xfrm>
              <a:custGeom>
                <a:avLst/>
                <a:gdLst>
                  <a:gd name="connsiteX0" fmla="*/ 179984 w 208596"/>
                  <a:gd name="connsiteY0" fmla="*/ 46012 h 228898"/>
                  <a:gd name="connsiteX1" fmla="*/ 208597 w 208596"/>
                  <a:gd name="connsiteY1" fmla="*/ 130689 h 228898"/>
                  <a:gd name="connsiteX2" fmla="*/ 164518 w 208596"/>
                  <a:gd name="connsiteY2" fmla="*/ 193713 h 228898"/>
                  <a:gd name="connsiteX3" fmla="*/ 86028 w 208596"/>
                  <a:gd name="connsiteY3" fmla="*/ 228899 h 228898"/>
                  <a:gd name="connsiteX4" fmla="*/ 2511 w 208596"/>
                  <a:gd name="connsiteY4" fmla="*/ 222325 h 228898"/>
                  <a:gd name="connsiteX5" fmla="*/ 5604 w 208596"/>
                  <a:gd name="connsiteY5" fmla="*/ 200286 h 228898"/>
                  <a:gd name="connsiteX6" fmla="*/ 9084 w 208596"/>
                  <a:gd name="connsiteY6" fmla="*/ 108263 h 228898"/>
                  <a:gd name="connsiteX7" fmla="*/ 9084 w 208596"/>
                  <a:gd name="connsiteY7" fmla="*/ 57998 h 228898"/>
                  <a:gd name="connsiteX8" fmla="*/ 40016 w 208596"/>
                  <a:gd name="connsiteY8" fmla="*/ 0 h 228898"/>
                  <a:gd name="connsiteX9" fmla="*/ 133973 w 208596"/>
                  <a:gd name="connsiteY9" fmla="*/ 11986 h 228898"/>
                  <a:gd name="connsiteX10" fmla="*/ 179984 w 208596"/>
                  <a:gd name="connsiteY10" fmla="*/ 46012 h 228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8596" h="228898">
                    <a:moveTo>
                      <a:pt x="179984" y="46012"/>
                    </a:moveTo>
                    <a:cubicBezTo>
                      <a:pt x="181531" y="90477"/>
                      <a:pt x="208597" y="130689"/>
                      <a:pt x="208597" y="130689"/>
                    </a:cubicBezTo>
                    <a:lnTo>
                      <a:pt x="164518" y="193713"/>
                    </a:lnTo>
                    <a:lnTo>
                      <a:pt x="86028" y="228899"/>
                    </a:lnTo>
                    <a:lnTo>
                      <a:pt x="2511" y="222325"/>
                    </a:lnTo>
                    <a:cubicBezTo>
                      <a:pt x="2511" y="222325"/>
                      <a:pt x="-4836" y="216526"/>
                      <a:pt x="5604" y="200286"/>
                    </a:cubicBezTo>
                    <a:cubicBezTo>
                      <a:pt x="16044" y="183660"/>
                      <a:pt x="9084" y="108263"/>
                      <a:pt x="9084" y="108263"/>
                    </a:cubicBezTo>
                    <a:lnTo>
                      <a:pt x="9084" y="57998"/>
                    </a:lnTo>
                    <a:lnTo>
                      <a:pt x="40016" y="0"/>
                    </a:lnTo>
                    <a:lnTo>
                      <a:pt x="133973" y="11986"/>
                    </a:lnTo>
                    <a:cubicBezTo>
                      <a:pt x="133973" y="11986"/>
                      <a:pt x="182304" y="31706"/>
                      <a:pt x="179984" y="46012"/>
                    </a:cubicBez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88" name="Grafika 160">
                <a:extLst>
                  <a:ext uri="{FF2B5EF4-FFF2-40B4-BE49-F238E27FC236}">
                    <a16:creationId xmlns:a16="http://schemas.microsoft.com/office/drawing/2014/main" id="{D652C152-0A20-486A-BCB5-DED3996305FF}"/>
                  </a:ext>
                </a:extLst>
              </p:cNvPr>
              <p:cNvSpPr/>
              <p:nvPr/>
            </p:nvSpPr>
            <p:spPr>
              <a:xfrm>
                <a:off x="2962408" y="3353298"/>
                <a:ext cx="536257" cy="673897"/>
              </a:xfrm>
              <a:custGeom>
                <a:avLst/>
                <a:gdLst>
                  <a:gd name="connsiteX0" fmla="*/ 378941 w 536257"/>
                  <a:gd name="connsiteY0" fmla="*/ 5375 h 673897"/>
                  <a:gd name="connsiteX1" fmla="*/ 175948 w 536257"/>
                  <a:gd name="connsiteY1" fmla="*/ 91985 h 673897"/>
                  <a:gd name="connsiteX2" fmla="*/ 14714 w 536257"/>
                  <a:gd name="connsiteY2" fmla="*/ 213781 h 673897"/>
                  <a:gd name="connsiteX3" fmla="*/ 8528 w 536257"/>
                  <a:gd name="connsiteY3" fmla="*/ 360709 h 673897"/>
                  <a:gd name="connsiteX4" fmla="*/ 10461 w 536257"/>
                  <a:gd name="connsiteY4" fmla="*/ 547849 h 673897"/>
                  <a:gd name="connsiteX5" fmla="*/ 14327 w 536257"/>
                  <a:gd name="connsiteY5" fmla="*/ 614353 h 673897"/>
                  <a:gd name="connsiteX6" fmla="*/ 41780 w 536257"/>
                  <a:gd name="connsiteY6" fmla="*/ 673898 h 673897"/>
                  <a:gd name="connsiteX7" fmla="*/ 261012 w 536257"/>
                  <a:gd name="connsiteY7" fmla="*/ 670031 h 673897"/>
                  <a:gd name="connsiteX8" fmla="*/ 415673 w 536257"/>
                  <a:gd name="connsiteY8" fmla="*/ 564862 h 673897"/>
                  <a:gd name="connsiteX9" fmla="*/ 478311 w 536257"/>
                  <a:gd name="connsiteY9" fmla="*/ 347176 h 673897"/>
                  <a:gd name="connsiteX10" fmla="*/ 501123 w 536257"/>
                  <a:gd name="connsiteY10" fmla="*/ 311991 h 673897"/>
                  <a:gd name="connsiteX11" fmla="*/ 533215 w 536257"/>
                  <a:gd name="connsiteY11" fmla="*/ 171249 h 673897"/>
                  <a:gd name="connsiteX12" fmla="*/ 378941 w 536257"/>
                  <a:gd name="connsiteY12" fmla="*/ 5375 h 673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6257" h="673897">
                    <a:moveTo>
                      <a:pt x="378941" y="5375"/>
                    </a:moveTo>
                    <a:cubicBezTo>
                      <a:pt x="277251" y="78452"/>
                      <a:pt x="175948" y="91985"/>
                      <a:pt x="175948" y="91985"/>
                    </a:cubicBezTo>
                    <a:cubicBezTo>
                      <a:pt x="175948" y="91985"/>
                      <a:pt x="44100" y="170863"/>
                      <a:pt x="14714" y="213781"/>
                    </a:cubicBezTo>
                    <a:cubicBezTo>
                      <a:pt x="-14285" y="256313"/>
                      <a:pt x="8528" y="309284"/>
                      <a:pt x="8528" y="360709"/>
                    </a:cubicBezTo>
                    <a:cubicBezTo>
                      <a:pt x="8528" y="457759"/>
                      <a:pt x="10461" y="547849"/>
                      <a:pt x="10461" y="547849"/>
                    </a:cubicBezTo>
                    <a:lnTo>
                      <a:pt x="14327" y="614353"/>
                    </a:lnTo>
                    <a:lnTo>
                      <a:pt x="41780" y="673898"/>
                    </a:lnTo>
                    <a:lnTo>
                      <a:pt x="261012" y="670031"/>
                    </a:lnTo>
                    <a:lnTo>
                      <a:pt x="415673" y="564862"/>
                    </a:lnTo>
                    <a:lnTo>
                      <a:pt x="478311" y="347176"/>
                    </a:lnTo>
                    <a:lnTo>
                      <a:pt x="501123" y="311991"/>
                    </a:lnTo>
                    <a:cubicBezTo>
                      <a:pt x="501123" y="311991"/>
                      <a:pt x="518523" y="285698"/>
                      <a:pt x="533215" y="171249"/>
                    </a:cubicBezTo>
                    <a:cubicBezTo>
                      <a:pt x="550615" y="86186"/>
                      <a:pt x="492617" y="-25944"/>
                      <a:pt x="378941" y="5375"/>
                    </a:cubicBezTo>
                    <a:close/>
                  </a:path>
                </a:pathLst>
              </a:custGeom>
              <a:solidFill>
                <a:srgbClr val="E41D37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89" name="Grafika 160">
                <a:extLst>
                  <a:ext uri="{FF2B5EF4-FFF2-40B4-BE49-F238E27FC236}">
                    <a16:creationId xmlns:a16="http://schemas.microsoft.com/office/drawing/2014/main" id="{CF482C83-A258-4848-B750-9F9578310577}"/>
                  </a:ext>
                </a:extLst>
              </p:cNvPr>
              <p:cNvSpPr/>
              <p:nvPr/>
            </p:nvSpPr>
            <p:spPr>
              <a:xfrm>
                <a:off x="2971448" y="3645956"/>
                <a:ext cx="502909" cy="451610"/>
              </a:xfrm>
              <a:custGeom>
                <a:avLst/>
                <a:gdLst>
                  <a:gd name="connsiteX0" fmla="*/ 42406 w 502909"/>
                  <a:gd name="connsiteY0" fmla="*/ 346054 h 451610"/>
                  <a:gd name="connsiteX1" fmla="*/ 192427 w 502909"/>
                  <a:gd name="connsiteY1" fmla="*/ 154275 h 451610"/>
                  <a:gd name="connsiteX2" fmla="*/ 502909 w 502909"/>
                  <a:gd name="connsiteY2" fmla="*/ 0 h 451610"/>
                  <a:gd name="connsiteX3" fmla="*/ 412046 w 502909"/>
                  <a:gd name="connsiteY3" fmla="*/ 297723 h 451610"/>
                  <a:gd name="connsiteX4" fmla="*/ 262798 w 502909"/>
                  <a:gd name="connsiteY4" fmla="*/ 432665 h 451610"/>
                  <a:gd name="connsiteX5" fmla="*/ 106590 w 502909"/>
                  <a:gd name="connsiteY5" fmla="*/ 451611 h 451610"/>
                  <a:gd name="connsiteX6" fmla="*/ 1807 w 502909"/>
                  <a:gd name="connsiteY6" fmla="*/ 345281 h 451610"/>
                  <a:gd name="connsiteX7" fmla="*/ 1807 w 502909"/>
                  <a:gd name="connsiteY7" fmla="*/ 255578 h 451610"/>
                  <a:gd name="connsiteX8" fmla="*/ 42406 w 502909"/>
                  <a:gd name="connsiteY8" fmla="*/ 346054 h 45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2909" h="451610">
                    <a:moveTo>
                      <a:pt x="42406" y="346054"/>
                    </a:moveTo>
                    <a:cubicBezTo>
                      <a:pt x="106590" y="359587"/>
                      <a:pt x="192427" y="154275"/>
                      <a:pt x="192427" y="154275"/>
                    </a:cubicBezTo>
                    <a:lnTo>
                      <a:pt x="502909" y="0"/>
                    </a:lnTo>
                    <a:cubicBezTo>
                      <a:pt x="502909" y="0"/>
                      <a:pt x="413979" y="220005"/>
                      <a:pt x="412046" y="297723"/>
                    </a:cubicBezTo>
                    <a:cubicBezTo>
                      <a:pt x="405473" y="341028"/>
                      <a:pt x="262798" y="432665"/>
                      <a:pt x="262798" y="432665"/>
                    </a:cubicBezTo>
                    <a:lnTo>
                      <a:pt x="106590" y="451611"/>
                    </a:lnTo>
                    <a:cubicBezTo>
                      <a:pt x="106590" y="451611"/>
                      <a:pt x="11087" y="445038"/>
                      <a:pt x="1807" y="345281"/>
                    </a:cubicBezTo>
                    <a:cubicBezTo>
                      <a:pt x="-2446" y="306616"/>
                      <a:pt x="2194" y="288443"/>
                      <a:pt x="1807" y="255578"/>
                    </a:cubicBezTo>
                    <a:cubicBezTo>
                      <a:pt x="8767" y="273364"/>
                      <a:pt x="2194" y="331748"/>
                      <a:pt x="42406" y="346054"/>
                    </a:cubicBez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90" name="Grafika 160">
                <a:extLst>
                  <a:ext uri="{FF2B5EF4-FFF2-40B4-BE49-F238E27FC236}">
                    <a16:creationId xmlns:a16="http://schemas.microsoft.com/office/drawing/2014/main" id="{34D203DA-362B-473A-9503-1556F6F54DB4}"/>
                  </a:ext>
                </a:extLst>
              </p:cNvPr>
              <p:cNvSpPr/>
              <p:nvPr/>
            </p:nvSpPr>
            <p:spPr>
              <a:xfrm>
                <a:off x="3044786" y="3459329"/>
                <a:ext cx="211252" cy="345928"/>
              </a:xfrm>
              <a:custGeom>
                <a:avLst/>
                <a:gdLst>
                  <a:gd name="connsiteX0" fmla="*/ 142288 w 211252"/>
                  <a:gd name="connsiteY0" fmla="*/ 345928 h 345928"/>
                  <a:gd name="connsiteX1" fmla="*/ 112129 w 211252"/>
                  <a:gd name="connsiteY1" fmla="*/ 72565 h 345928"/>
                  <a:gd name="connsiteX2" fmla="*/ 0 w 211252"/>
                  <a:gd name="connsiteY2" fmla="*/ 47046 h 345928"/>
                  <a:gd name="connsiteX3" fmla="*/ 67278 w 211252"/>
                  <a:gd name="connsiteY3" fmla="*/ 1807 h 345928"/>
                  <a:gd name="connsiteX4" fmla="*/ 174380 w 211252"/>
                  <a:gd name="connsiteY4" fmla="*/ 55165 h 345928"/>
                  <a:gd name="connsiteX5" fmla="*/ 202219 w 211252"/>
                  <a:gd name="connsiteY5" fmla="*/ 312676 h 345928"/>
                  <a:gd name="connsiteX6" fmla="*/ 142288 w 211252"/>
                  <a:gd name="connsiteY6" fmla="*/ 345928 h 34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252" h="345928">
                    <a:moveTo>
                      <a:pt x="142288" y="345928"/>
                    </a:moveTo>
                    <a:cubicBezTo>
                      <a:pt x="142288" y="345928"/>
                      <a:pt x="178634" y="152215"/>
                      <a:pt x="112129" y="72565"/>
                    </a:cubicBezTo>
                    <a:cubicBezTo>
                      <a:pt x="78490" y="32353"/>
                      <a:pt x="0" y="47046"/>
                      <a:pt x="0" y="47046"/>
                    </a:cubicBezTo>
                    <a:cubicBezTo>
                      <a:pt x="26292" y="13793"/>
                      <a:pt x="67278" y="1807"/>
                      <a:pt x="67278" y="1807"/>
                    </a:cubicBezTo>
                    <a:cubicBezTo>
                      <a:pt x="67278" y="1807"/>
                      <a:pt x="120636" y="-15205"/>
                      <a:pt x="174380" y="55165"/>
                    </a:cubicBezTo>
                    <a:cubicBezTo>
                      <a:pt x="235471" y="135589"/>
                      <a:pt x="202219" y="312676"/>
                      <a:pt x="202219" y="312676"/>
                    </a:cubicBezTo>
                    <a:lnTo>
                      <a:pt x="142288" y="345928"/>
                    </a:ln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91" name="Grafika 160">
                <a:extLst>
                  <a:ext uri="{FF2B5EF4-FFF2-40B4-BE49-F238E27FC236}">
                    <a16:creationId xmlns:a16="http://schemas.microsoft.com/office/drawing/2014/main" id="{5FFBC784-7892-4413-9A69-7858A82F5E0F}"/>
                  </a:ext>
                </a:extLst>
              </p:cNvPr>
              <p:cNvSpPr/>
              <p:nvPr/>
            </p:nvSpPr>
            <p:spPr>
              <a:xfrm>
                <a:off x="3341348" y="3352542"/>
                <a:ext cx="139541" cy="354505"/>
              </a:xfrm>
              <a:custGeom>
                <a:avLst/>
                <a:gdLst>
                  <a:gd name="connsiteX0" fmla="*/ 49492 w 139541"/>
                  <a:gd name="connsiteY0" fmla="*/ 354505 h 354505"/>
                  <a:gd name="connsiteX1" fmla="*/ 0 w 139541"/>
                  <a:gd name="connsiteY1" fmla="*/ 6131 h 354505"/>
                  <a:gd name="connsiteX2" fmla="*/ 57611 w 139541"/>
                  <a:gd name="connsiteY2" fmla="*/ 5744 h 354505"/>
                  <a:gd name="connsiteX3" fmla="*/ 109423 w 139541"/>
                  <a:gd name="connsiteY3" fmla="*/ 322026 h 354505"/>
                  <a:gd name="connsiteX4" fmla="*/ 49492 w 139541"/>
                  <a:gd name="connsiteY4" fmla="*/ 354505 h 35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541" h="354505">
                    <a:moveTo>
                      <a:pt x="49492" y="354505"/>
                    </a:moveTo>
                    <a:cubicBezTo>
                      <a:pt x="49492" y="354505"/>
                      <a:pt x="172447" y="66062"/>
                      <a:pt x="0" y="6131"/>
                    </a:cubicBezTo>
                    <a:cubicBezTo>
                      <a:pt x="0" y="6131"/>
                      <a:pt x="26679" y="-7402"/>
                      <a:pt x="57611" y="5744"/>
                    </a:cubicBezTo>
                    <a:cubicBezTo>
                      <a:pt x="204153" y="63742"/>
                      <a:pt x="109423" y="322026"/>
                      <a:pt x="109423" y="322026"/>
                    </a:cubicBezTo>
                    <a:lnTo>
                      <a:pt x="49492" y="354505"/>
                    </a:ln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92" name="Grafika 160">
                <a:extLst>
                  <a:ext uri="{FF2B5EF4-FFF2-40B4-BE49-F238E27FC236}">
                    <a16:creationId xmlns:a16="http://schemas.microsoft.com/office/drawing/2014/main" id="{9B005E98-AE14-4B33-85CA-A93BBC4904BF}"/>
                  </a:ext>
                </a:extLst>
              </p:cNvPr>
              <p:cNvSpPr/>
              <p:nvPr/>
            </p:nvSpPr>
            <p:spPr>
              <a:xfrm>
                <a:off x="2385710" y="3501435"/>
                <a:ext cx="358468" cy="340554"/>
              </a:xfrm>
              <a:custGeom>
                <a:avLst/>
                <a:gdLst>
                  <a:gd name="connsiteX0" fmla="*/ 350527 w 358468"/>
                  <a:gd name="connsiteY0" fmla="*/ 224172 h 340554"/>
                  <a:gd name="connsiteX1" fmla="*/ 169573 w 358468"/>
                  <a:gd name="connsiteY1" fmla="*/ 129829 h 340554"/>
                  <a:gd name="connsiteX2" fmla="*/ 124722 w 358468"/>
                  <a:gd name="connsiteY2" fmla="*/ 25046 h 340554"/>
                  <a:gd name="connsiteX3" fmla="*/ 14139 w 358468"/>
                  <a:gd name="connsiteY3" fmla="*/ 7646 h 340554"/>
                  <a:gd name="connsiteX4" fmla="*/ 2926 w 358468"/>
                  <a:gd name="connsiteY4" fmla="*/ 75311 h 340554"/>
                  <a:gd name="connsiteX5" fmla="*/ 53964 w 358468"/>
                  <a:gd name="connsiteY5" fmla="*/ 116296 h 340554"/>
                  <a:gd name="connsiteX6" fmla="*/ 120468 w 358468"/>
                  <a:gd name="connsiteY6" fmla="*/ 195560 h 340554"/>
                  <a:gd name="connsiteX7" fmla="*/ 275130 w 358468"/>
                  <a:gd name="connsiteY7" fmla="*/ 340555 h 340554"/>
                  <a:gd name="connsiteX8" fmla="*/ 344727 w 358468"/>
                  <a:gd name="connsiteY8" fmla="*/ 291836 h 340554"/>
                  <a:gd name="connsiteX9" fmla="*/ 350527 w 358468"/>
                  <a:gd name="connsiteY9" fmla="*/ 224172 h 340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8468" h="340554">
                    <a:moveTo>
                      <a:pt x="350527" y="224172"/>
                    </a:moveTo>
                    <a:cubicBezTo>
                      <a:pt x="350527" y="224172"/>
                      <a:pt x="189293" y="158828"/>
                      <a:pt x="169573" y="129829"/>
                    </a:cubicBezTo>
                    <a:cubicBezTo>
                      <a:pt x="149854" y="100830"/>
                      <a:pt x="134001" y="42058"/>
                      <a:pt x="124722" y="25046"/>
                    </a:cubicBezTo>
                    <a:cubicBezTo>
                      <a:pt x="115442" y="8033"/>
                      <a:pt x="28832" y="-10913"/>
                      <a:pt x="14139" y="7646"/>
                    </a:cubicBezTo>
                    <a:cubicBezTo>
                      <a:pt x="6406" y="17699"/>
                      <a:pt x="-5580" y="41672"/>
                      <a:pt x="2926" y="75311"/>
                    </a:cubicBezTo>
                    <a:cubicBezTo>
                      <a:pt x="7179" y="89230"/>
                      <a:pt x="53964" y="116296"/>
                      <a:pt x="53964" y="116296"/>
                    </a:cubicBezTo>
                    <a:cubicBezTo>
                      <a:pt x="53964" y="116296"/>
                      <a:pt x="58217" y="188213"/>
                      <a:pt x="120468" y="195560"/>
                    </a:cubicBezTo>
                    <a:cubicBezTo>
                      <a:pt x="150241" y="216826"/>
                      <a:pt x="275130" y="340555"/>
                      <a:pt x="275130" y="340555"/>
                    </a:cubicBezTo>
                    <a:cubicBezTo>
                      <a:pt x="275130" y="340555"/>
                      <a:pt x="318048" y="337075"/>
                      <a:pt x="344727" y="291836"/>
                    </a:cubicBezTo>
                    <a:cubicBezTo>
                      <a:pt x="371793" y="246598"/>
                      <a:pt x="350527" y="224172"/>
                      <a:pt x="350527" y="224172"/>
                    </a:cubicBez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93" name="Grafika 160">
                <a:extLst>
                  <a:ext uri="{FF2B5EF4-FFF2-40B4-BE49-F238E27FC236}">
                    <a16:creationId xmlns:a16="http://schemas.microsoft.com/office/drawing/2014/main" id="{E7CD5737-F449-4763-8052-B386896736B3}"/>
                  </a:ext>
                </a:extLst>
              </p:cNvPr>
              <p:cNvSpPr/>
              <p:nvPr/>
            </p:nvSpPr>
            <p:spPr>
              <a:xfrm>
                <a:off x="2654753" y="3725551"/>
                <a:ext cx="152628" cy="173351"/>
              </a:xfrm>
              <a:custGeom>
                <a:avLst/>
                <a:gdLst>
                  <a:gd name="connsiteX0" fmla="*/ 152628 w 152628"/>
                  <a:gd name="connsiteY0" fmla="*/ 47227 h 173351"/>
                  <a:gd name="connsiteX1" fmla="*/ 81871 w 152628"/>
                  <a:gd name="connsiteY1" fmla="*/ 56 h 173351"/>
                  <a:gd name="connsiteX2" fmla="*/ 2607 w 152628"/>
                  <a:gd name="connsiteY2" fmla="*/ 120691 h 173351"/>
                  <a:gd name="connsiteX3" fmla="*/ 88057 w 152628"/>
                  <a:gd name="connsiteY3" fmla="*/ 172503 h 173351"/>
                  <a:gd name="connsiteX4" fmla="*/ 152628 w 152628"/>
                  <a:gd name="connsiteY4" fmla="*/ 47227 h 17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28" h="173351">
                    <a:moveTo>
                      <a:pt x="152628" y="47227"/>
                    </a:moveTo>
                    <a:cubicBezTo>
                      <a:pt x="152628" y="47227"/>
                      <a:pt x="125176" y="-1878"/>
                      <a:pt x="81871" y="56"/>
                    </a:cubicBezTo>
                    <a:cubicBezTo>
                      <a:pt x="38179" y="1602"/>
                      <a:pt x="-12086" y="82026"/>
                      <a:pt x="2607" y="120691"/>
                    </a:cubicBezTo>
                    <a:cubicBezTo>
                      <a:pt x="10727" y="141957"/>
                      <a:pt x="64858" y="179463"/>
                      <a:pt x="88057" y="172503"/>
                    </a:cubicBezTo>
                    <a:cubicBezTo>
                      <a:pt x="111257" y="165543"/>
                      <a:pt x="152628" y="47227"/>
                      <a:pt x="152628" y="47227"/>
                    </a:cubicBezTo>
                    <a:close/>
                  </a:path>
                </a:pathLst>
              </a:custGeom>
              <a:solidFill>
                <a:srgbClr val="E41D37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94" name="Grafika 160">
                <a:extLst>
                  <a:ext uri="{FF2B5EF4-FFF2-40B4-BE49-F238E27FC236}">
                    <a16:creationId xmlns:a16="http://schemas.microsoft.com/office/drawing/2014/main" id="{43DF39F6-414C-42B5-81CB-EC0FE33B6946}"/>
                  </a:ext>
                </a:extLst>
              </p:cNvPr>
              <p:cNvSpPr/>
              <p:nvPr/>
            </p:nvSpPr>
            <p:spPr>
              <a:xfrm>
                <a:off x="3038395" y="3082405"/>
                <a:ext cx="147132" cy="270854"/>
              </a:xfrm>
              <a:custGeom>
                <a:avLst/>
                <a:gdLst>
                  <a:gd name="connsiteX0" fmla="*/ 11417 w 147132"/>
                  <a:gd name="connsiteY0" fmla="*/ 1358 h 270854"/>
                  <a:gd name="connsiteX1" fmla="*/ 1751 w 147132"/>
                  <a:gd name="connsiteY1" fmla="*/ 107687 h 270854"/>
                  <a:gd name="connsiteX2" fmla="*/ 41189 w 147132"/>
                  <a:gd name="connsiteY2" fmla="*/ 248816 h 270854"/>
                  <a:gd name="connsiteX3" fmla="*/ 103440 w 147132"/>
                  <a:gd name="connsiteY3" fmla="*/ 270855 h 270854"/>
                  <a:gd name="connsiteX4" fmla="*/ 147132 w 147132"/>
                  <a:gd name="connsiteY4" fmla="*/ 150606 h 270854"/>
                  <a:gd name="connsiteX5" fmla="*/ 80628 w 147132"/>
                  <a:gd name="connsiteY5" fmla="*/ 24557 h 270854"/>
                  <a:gd name="connsiteX6" fmla="*/ 11417 w 147132"/>
                  <a:gd name="connsiteY6" fmla="*/ 1358 h 2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132" h="270854">
                    <a:moveTo>
                      <a:pt x="11417" y="1358"/>
                    </a:moveTo>
                    <a:cubicBezTo>
                      <a:pt x="-2116" y="37317"/>
                      <a:pt x="4844" y="100341"/>
                      <a:pt x="1751" y="107687"/>
                    </a:cubicBezTo>
                    <a:cubicBezTo>
                      <a:pt x="-5209" y="120447"/>
                      <a:pt x="8711" y="223297"/>
                      <a:pt x="41189" y="248816"/>
                    </a:cubicBezTo>
                    <a:cubicBezTo>
                      <a:pt x="52016" y="257322"/>
                      <a:pt x="103440" y="270855"/>
                      <a:pt x="103440" y="270855"/>
                    </a:cubicBezTo>
                    <a:lnTo>
                      <a:pt x="147132" y="150606"/>
                    </a:lnTo>
                    <a:lnTo>
                      <a:pt x="80628" y="24557"/>
                    </a:lnTo>
                    <a:cubicBezTo>
                      <a:pt x="80628" y="24170"/>
                      <a:pt x="18377" y="-6762"/>
                      <a:pt x="11417" y="1358"/>
                    </a:cubicBez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95" name="Grafika 160">
                <a:extLst>
                  <a:ext uri="{FF2B5EF4-FFF2-40B4-BE49-F238E27FC236}">
                    <a16:creationId xmlns:a16="http://schemas.microsoft.com/office/drawing/2014/main" id="{7731E8B8-FCCD-4D11-AE9B-0940F3E43C40}"/>
                  </a:ext>
                </a:extLst>
              </p:cNvPr>
              <p:cNvSpPr/>
              <p:nvPr/>
            </p:nvSpPr>
            <p:spPr>
              <a:xfrm>
                <a:off x="3050199" y="2997113"/>
                <a:ext cx="290581" cy="329169"/>
              </a:xfrm>
              <a:custGeom>
                <a:avLst/>
                <a:gdLst>
                  <a:gd name="connsiteX0" fmla="*/ 262537 w 290581"/>
                  <a:gd name="connsiteY0" fmla="*/ 293896 h 329169"/>
                  <a:gd name="connsiteX1" fmla="*/ 143061 w 290581"/>
                  <a:gd name="connsiteY1" fmla="*/ 327148 h 329169"/>
                  <a:gd name="connsiteX2" fmla="*/ 71531 w 290581"/>
                  <a:gd name="connsiteY2" fmla="*/ 213085 h 329169"/>
                  <a:gd name="connsiteX3" fmla="*/ 40985 w 290581"/>
                  <a:gd name="connsiteY3" fmla="*/ 220818 h 329169"/>
                  <a:gd name="connsiteX4" fmla="*/ 13920 w 290581"/>
                  <a:gd name="connsiteY4" fmla="*/ 156247 h 329169"/>
                  <a:gd name="connsiteX5" fmla="*/ 0 w 290581"/>
                  <a:gd name="connsiteY5" fmla="*/ 80463 h 329169"/>
                  <a:gd name="connsiteX6" fmla="*/ 255964 w 290581"/>
                  <a:gd name="connsiteY6" fmla="*/ 66930 h 329169"/>
                  <a:gd name="connsiteX7" fmla="*/ 262537 w 290581"/>
                  <a:gd name="connsiteY7" fmla="*/ 293896 h 329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581" h="329169">
                    <a:moveTo>
                      <a:pt x="262537" y="293896"/>
                    </a:moveTo>
                    <a:cubicBezTo>
                      <a:pt x="262537" y="293896"/>
                      <a:pt x="200286" y="339134"/>
                      <a:pt x="143061" y="327148"/>
                    </a:cubicBezTo>
                    <a:cubicBezTo>
                      <a:pt x="112516" y="319415"/>
                      <a:pt x="102850" y="236671"/>
                      <a:pt x="71531" y="213085"/>
                    </a:cubicBezTo>
                    <a:cubicBezTo>
                      <a:pt x="57998" y="197232"/>
                      <a:pt x="50265" y="226231"/>
                      <a:pt x="40985" y="220818"/>
                    </a:cubicBezTo>
                    <a:cubicBezTo>
                      <a:pt x="36732" y="218498"/>
                      <a:pt x="16239" y="183700"/>
                      <a:pt x="13920" y="156247"/>
                    </a:cubicBezTo>
                    <a:cubicBezTo>
                      <a:pt x="9280" y="103276"/>
                      <a:pt x="0" y="115262"/>
                      <a:pt x="0" y="80463"/>
                    </a:cubicBezTo>
                    <a:cubicBezTo>
                      <a:pt x="0" y="51464"/>
                      <a:pt x="134168" y="-76904"/>
                      <a:pt x="255964" y="66930"/>
                    </a:cubicBezTo>
                    <a:cubicBezTo>
                      <a:pt x="329815" y="167847"/>
                      <a:pt x="262537" y="293896"/>
                      <a:pt x="262537" y="293896"/>
                    </a:cubicBezTo>
                    <a:close/>
                  </a:path>
                </a:pathLst>
              </a:custGeom>
              <a:solidFill>
                <a:srgbClr val="603913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96" name="Grafika 160">
                <a:extLst>
                  <a:ext uri="{FF2B5EF4-FFF2-40B4-BE49-F238E27FC236}">
                    <a16:creationId xmlns:a16="http://schemas.microsoft.com/office/drawing/2014/main" id="{37108E0D-EE03-41BE-BBD0-0F5B73A6A5E0}"/>
                  </a:ext>
                </a:extLst>
              </p:cNvPr>
              <p:cNvSpPr/>
              <p:nvPr/>
            </p:nvSpPr>
            <p:spPr>
              <a:xfrm>
                <a:off x="2721448" y="3535081"/>
                <a:ext cx="431540" cy="381208"/>
              </a:xfrm>
              <a:custGeom>
                <a:avLst/>
                <a:gdLst>
                  <a:gd name="connsiteX0" fmla="*/ 390616 w 431540"/>
                  <a:gd name="connsiteY0" fmla="*/ 13439 h 381208"/>
                  <a:gd name="connsiteX1" fmla="*/ 361617 w 431540"/>
                  <a:gd name="connsiteY1" fmla="*/ 213338 h 381208"/>
                  <a:gd name="connsiteX2" fmla="*/ 124599 w 431540"/>
                  <a:gd name="connsiteY2" fmla="*/ 379986 h 381208"/>
                  <a:gd name="connsiteX3" fmla="*/ 9376 w 431540"/>
                  <a:gd name="connsiteY3" fmla="*/ 356013 h 381208"/>
                  <a:gd name="connsiteX4" fmla="*/ 78587 w 431540"/>
                  <a:gd name="connsiteY4" fmla="*/ 238084 h 381208"/>
                  <a:gd name="connsiteX5" fmla="*/ 219329 w 431540"/>
                  <a:gd name="connsiteY5" fmla="*/ 89609 h 381208"/>
                  <a:gd name="connsiteX6" fmla="*/ 390616 w 431540"/>
                  <a:gd name="connsiteY6" fmla="*/ 13439 h 38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1540" h="381208">
                    <a:moveTo>
                      <a:pt x="390616" y="13439"/>
                    </a:moveTo>
                    <a:cubicBezTo>
                      <a:pt x="497332" y="115902"/>
                      <a:pt x="361617" y="213338"/>
                      <a:pt x="361617" y="213338"/>
                    </a:cubicBezTo>
                    <a:cubicBezTo>
                      <a:pt x="361617" y="213338"/>
                      <a:pt x="173317" y="374572"/>
                      <a:pt x="124599" y="379986"/>
                    </a:cubicBezTo>
                    <a:cubicBezTo>
                      <a:pt x="63121" y="386559"/>
                      <a:pt x="20976" y="364906"/>
                      <a:pt x="9376" y="356013"/>
                    </a:cubicBezTo>
                    <a:cubicBezTo>
                      <a:pt x="-25036" y="326627"/>
                      <a:pt x="43788" y="214885"/>
                      <a:pt x="78587" y="238084"/>
                    </a:cubicBezTo>
                    <a:cubicBezTo>
                      <a:pt x="110679" y="204832"/>
                      <a:pt x="219329" y="89609"/>
                      <a:pt x="219329" y="89609"/>
                    </a:cubicBezTo>
                    <a:cubicBezTo>
                      <a:pt x="219329" y="89609"/>
                      <a:pt x="317152" y="-41466"/>
                      <a:pt x="390616" y="13439"/>
                    </a:cubicBezTo>
                    <a:close/>
                  </a:path>
                </a:pathLst>
              </a:custGeom>
              <a:solidFill>
                <a:srgbClr val="CE182E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97" name="Grafika 160">
                <a:extLst>
                  <a:ext uri="{FF2B5EF4-FFF2-40B4-BE49-F238E27FC236}">
                    <a16:creationId xmlns:a16="http://schemas.microsoft.com/office/drawing/2014/main" id="{32AED3A1-C258-4164-8336-2FF86E597660}"/>
                  </a:ext>
                </a:extLst>
              </p:cNvPr>
              <p:cNvSpPr/>
              <p:nvPr/>
            </p:nvSpPr>
            <p:spPr>
              <a:xfrm>
                <a:off x="2771159" y="3772779"/>
                <a:ext cx="28875" cy="69210"/>
              </a:xfrm>
              <a:custGeom>
                <a:avLst/>
                <a:gdLst>
                  <a:gd name="connsiteX0" fmla="*/ 28876 w 28875"/>
                  <a:gd name="connsiteY0" fmla="*/ 0 h 69210"/>
                  <a:gd name="connsiteX1" fmla="*/ 4517 w 28875"/>
                  <a:gd name="connsiteY1" fmla="*/ 69211 h 69210"/>
                  <a:gd name="connsiteX2" fmla="*/ 28876 w 28875"/>
                  <a:gd name="connsiteY2" fmla="*/ 0 h 69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75" h="69210">
                    <a:moveTo>
                      <a:pt x="28876" y="0"/>
                    </a:moveTo>
                    <a:cubicBezTo>
                      <a:pt x="28876" y="0"/>
                      <a:pt x="20370" y="38665"/>
                      <a:pt x="4517" y="69211"/>
                    </a:cubicBezTo>
                    <a:cubicBezTo>
                      <a:pt x="-13656" y="28999"/>
                      <a:pt x="28876" y="0"/>
                      <a:pt x="28876" y="0"/>
                    </a:cubicBezTo>
                    <a:close/>
                  </a:path>
                </a:pathLst>
              </a:custGeom>
              <a:solidFill>
                <a:srgbClr val="D63A3A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98" name="Grafika 160">
                <a:extLst>
                  <a:ext uri="{FF2B5EF4-FFF2-40B4-BE49-F238E27FC236}">
                    <a16:creationId xmlns:a16="http://schemas.microsoft.com/office/drawing/2014/main" id="{E4D37630-AC6B-4961-93AC-576424D7E0B0}"/>
                  </a:ext>
                </a:extLst>
              </p:cNvPr>
              <p:cNvSpPr/>
              <p:nvPr/>
            </p:nvSpPr>
            <p:spPr>
              <a:xfrm>
                <a:off x="3247892" y="5062601"/>
                <a:ext cx="205328" cy="221657"/>
              </a:xfrm>
              <a:custGeom>
                <a:avLst/>
                <a:gdLst>
                  <a:gd name="connsiteX0" fmla="*/ 205199 w 205328"/>
                  <a:gd name="connsiteY0" fmla="*/ 123007 h 221657"/>
                  <a:gd name="connsiteX1" fmla="*/ 157641 w 205328"/>
                  <a:gd name="connsiteY1" fmla="*/ 221604 h 221657"/>
                  <a:gd name="connsiteX2" fmla="*/ 71804 w 205328"/>
                  <a:gd name="connsiteY2" fmla="*/ 137700 h 221657"/>
                  <a:gd name="connsiteX3" fmla="*/ 273 w 205328"/>
                  <a:gd name="connsiteY3" fmla="*/ 15518 h 221657"/>
                  <a:gd name="connsiteX4" fmla="*/ 102736 w 205328"/>
                  <a:gd name="connsiteY4" fmla="*/ 8945 h 221657"/>
                  <a:gd name="connsiteX5" fmla="*/ 205199 w 205328"/>
                  <a:gd name="connsiteY5" fmla="*/ 123007 h 2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328" h="221657">
                    <a:moveTo>
                      <a:pt x="205199" y="123007"/>
                    </a:moveTo>
                    <a:cubicBezTo>
                      <a:pt x="205199" y="123007"/>
                      <a:pt x="210225" y="224310"/>
                      <a:pt x="157641" y="221604"/>
                    </a:cubicBezTo>
                    <a:cubicBezTo>
                      <a:pt x="105056" y="218897"/>
                      <a:pt x="71804" y="137700"/>
                      <a:pt x="71804" y="137700"/>
                    </a:cubicBezTo>
                    <a:cubicBezTo>
                      <a:pt x="71804" y="137700"/>
                      <a:pt x="-5140" y="64236"/>
                      <a:pt x="273" y="15518"/>
                    </a:cubicBezTo>
                    <a:cubicBezTo>
                      <a:pt x="4139" y="-15028"/>
                      <a:pt x="102736" y="8945"/>
                      <a:pt x="102736" y="8945"/>
                    </a:cubicBezTo>
                    <a:lnTo>
                      <a:pt x="205199" y="123007"/>
                    </a:lnTo>
                    <a:close/>
                  </a:path>
                </a:pathLst>
              </a:custGeom>
              <a:solidFill>
                <a:srgbClr val="3C2415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199" name="Grafika 160">
                <a:extLst>
                  <a:ext uri="{FF2B5EF4-FFF2-40B4-BE49-F238E27FC236}">
                    <a16:creationId xmlns:a16="http://schemas.microsoft.com/office/drawing/2014/main" id="{E37514A7-3D7B-48E6-A5A1-120F0A74DE2A}"/>
                  </a:ext>
                </a:extLst>
              </p:cNvPr>
              <p:cNvSpPr/>
              <p:nvPr/>
            </p:nvSpPr>
            <p:spPr>
              <a:xfrm>
                <a:off x="3186687" y="4193844"/>
                <a:ext cx="309156" cy="1006651"/>
              </a:xfrm>
              <a:custGeom>
                <a:avLst/>
                <a:gdLst>
                  <a:gd name="connsiteX0" fmla="*/ 251711 w 309156"/>
                  <a:gd name="connsiteY0" fmla="*/ 0 h 1006651"/>
                  <a:gd name="connsiteX1" fmla="*/ 254031 w 309156"/>
                  <a:gd name="connsiteY1" fmla="*/ 446197 h 1006651"/>
                  <a:gd name="connsiteX2" fmla="*/ 308549 w 309156"/>
                  <a:gd name="connsiteY2" fmla="*/ 653443 h 1006651"/>
                  <a:gd name="connsiteX3" fmla="*/ 268337 w 309156"/>
                  <a:gd name="connsiteY3" fmla="*/ 1001044 h 1006651"/>
                  <a:gd name="connsiteX4" fmla="*/ 124889 w 309156"/>
                  <a:gd name="connsiteY4" fmla="*/ 911341 h 1006651"/>
                  <a:gd name="connsiteX5" fmla="*/ 97437 w 309156"/>
                  <a:gd name="connsiteY5" fmla="*/ 550980 h 1006651"/>
                  <a:gd name="connsiteX6" fmla="*/ 0 w 309156"/>
                  <a:gd name="connsiteY6" fmla="*/ 107103 h 1006651"/>
                  <a:gd name="connsiteX7" fmla="*/ 251711 w 309156"/>
                  <a:gd name="connsiteY7" fmla="*/ 0 h 1006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9156" h="1006651">
                    <a:moveTo>
                      <a:pt x="251711" y="0"/>
                    </a:moveTo>
                    <a:cubicBezTo>
                      <a:pt x="251711" y="0"/>
                      <a:pt x="268337" y="214592"/>
                      <a:pt x="254031" y="446197"/>
                    </a:cubicBezTo>
                    <a:cubicBezTo>
                      <a:pt x="251324" y="497622"/>
                      <a:pt x="305069" y="578046"/>
                      <a:pt x="308549" y="653443"/>
                    </a:cubicBezTo>
                    <a:cubicBezTo>
                      <a:pt x="312029" y="728454"/>
                      <a:pt x="300816" y="966632"/>
                      <a:pt x="268337" y="1001044"/>
                    </a:cubicBezTo>
                    <a:cubicBezTo>
                      <a:pt x="166647" y="1025017"/>
                      <a:pt x="127595" y="967792"/>
                      <a:pt x="124889" y="911341"/>
                    </a:cubicBezTo>
                    <a:cubicBezTo>
                      <a:pt x="122182" y="854890"/>
                      <a:pt x="129915" y="622898"/>
                      <a:pt x="97437" y="550980"/>
                    </a:cubicBezTo>
                    <a:cubicBezTo>
                      <a:pt x="40985" y="426478"/>
                      <a:pt x="0" y="107103"/>
                      <a:pt x="0" y="107103"/>
                    </a:cubicBezTo>
                    <a:lnTo>
                      <a:pt x="251711" y="0"/>
                    </a:lnTo>
                    <a:close/>
                  </a:path>
                </a:pathLst>
              </a:custGeom>
              <a:solidFill>
                <a:srgbClr val="1C4B9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200" name="Grafika 160">
                <a:extLst>
                  <a:ext uri="{FF2B5EF4-FFF2-40B4-BE49-F238E27FC236}">
                    <a16:creationId xmlns:a16="http://schemas.microsoft.com/office/drawing/2014/main" id="{5F19635D-B265-4DF0-A241-BF4DF0B7B09A}"/>
                  </a:ext>
                </a:extLst>
              </p:cNvPr>
              <p:cNvSpPr/>
              <p:nvPr/>
            </p:nvSpPr>
            <p:spPr>
              <a:xfrm>
                <a:off x="2826959" y="5251726"/>
                <a:ext cx="376142" cy="157409"/>
              </a:xfrm>
              <a:custGeom>
                <a:avLst/>
                <a:gdLst>
                  <a:gd name="connsiteX0" fmla="*/ 372488 w 376142"/>
                  <a:gd name="connsiteY0" fmla="*/ 54131 h 157409"/>
                  <a:gd name="connsiteX1" fmla="*/ 341556 w 376142"/>
                  <a:gd name="connsiteY1" fmla="*/ 150021 h 157409"/>
                  <a:gd name="connsiteX2" fmla="*/ 27593 w 376142"/>
                  <a:gd name="connsiteY2" fmla="*/ 114063 h 157409"/>
                  <a:gd name="connsiteX3" fmla="*/ 35713 w 376142"/>
                  <a:gd name="connsiteY3" fmla="*/ 42532 h 157409"/>
                  <a:gd name="connsiteX4" fmla="*/ 207000 w 376142"/>
                  <a:gd name="connsiteY4" fmla="*/ 0 h 157409"/>
                  <a:gd name="connsiteX5" fmla="*/ 372488 w 376142"/>
                  <a:gd name="connsiteY5" fmla="*/ 54131 h 15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6142" h="157409">
                    <a:moveTo>
                      <a:pt x="372488" y="54131"/>
                    </a:moveTo>
                    <a:cubicBezTo>
                      <a:pt x="372488" y="54131"/>
                      <a:pt x="391820" y="139968"/>
                      <a:pt x="341556" y="150021"/>
                    </a:cubicBezTo>
                    <a:cubicBezTo>
                      <a:pt x="181481" y="174381"/>
                      <a:pt x="58912" y="132235"/>
                      <a:pt x="27593" y="114063"/>
                    </a:cubicBezTo>
                    <a:cubicBezTo>
                      <a:pt x="9421" y="109423"/>
                      <a:pt x="-28084" y="52971"/>
                      <a:pt x="35713" y="42532"/>
                    </a:cubicBezTo>
                    <a:cubicBezTo>
                      <a:pt x="102217" y="32092"/>
                      <a:pt x="207000" y="0"/>
                      <a:pt x="207000" y="0"/>
                    </a:cubicBezTo>
                    <a:lnTo>
                      <a:pt x="372488" y="54131"/>
                    </a:lnTo>
                    <a:close/>
                  </a:path>
                </a:pathLst>
              </a:custGeom>
              <a:solidFill>
                <a:srgbClr val="3C2415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201" name="Grafika 160">
                <a:extLst>
                  <a:ext uri="{FF2B5EF4-FFF2-40B4-BE49-F238E27FC236}">
                    <a16:creationId xmlns:a16="http://schemas.microsoft.com/office/drawing/2014/main" id="{7E277291-4239-4E68-B872-715FB3595C6E}"/>
                  </a:ext>
                </a:extLst>
              </p:cNvPr>
              <p:cNvSpPr/>
              <p:nvPr/>
            </p:nvSpPr>
            <p:spPr>
              <a:xfrm>
                <a:off x="2961926" y="3943679"/>
                <a:ext cx="478747" cy="1392727"/>
              </a:xfrm>
              <a:custGeom>
                <a:avLst/>
                <a:gdLst>
                  <a:gd name="connsiteX0" fmla="*/ 421567 w 478747"/>
                  <a:gd name="connsiteY0" fmla="*/ 0 h 1392727"/>
                  <a:gd name="connsiteX1" fmla="*/ 150910 w 478747"/>
                  <a:gd name="connsiteY1" fmla="*/ 114063 h 1392727"/>
                  <a:gd name="connsiteX2" fmla="*/ 10942 w 478747"/>
                  <a:gd name="connsiteY2" fmla="*/ 47172 h 1392727"/>
                  <a:gd name="connsiteX3" fmla="*/ 39168 w 478747"/>
                  <a:gd name="connsiteY3" fmla="*/ 795732 h 1392727"/>
                  <a:gd name="connsiteX4" fmla="*/ 30275 w 478747"/>
                  <a:gd name="connsiteY4" fmla="*/ 1316553 h 1392727"/>
                  <a:gd name="connsiteX5" fmla="*/ 238680 w 478747"/>
                  <a:gd name="connsiteY5" fmla="*/ 1373005 h 1392727"/>
                  <a:gd name="connsiteX6" fmla="*/ 231721 w 478747"/>
                  <a:gd name="connsiteY6" fmla="*/ 872676 h 1392727"/>
                  <a:gd name="connsiteX7" fmla="*/ 286239 w 478747"/>
                  <a:gd name="connsiteY7" fmla="*/ 401346 h 1392727"/>
                  <a:gd name="connsiteX8" fmla="*/ 459846 w 478747"/>
                  <a:gd name="connsiteY8" fmla="*/ 289990 h 1392727"/>
                  <a:gd name="connsiteX9" fmla="*/ 421567 w 478747"/>
                  <a:gd name="connsiteY9" fmla="*/ 0 h 139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8747" h="1392727">
                    <a:moveTo>
                      <a:pt x="421567" y="0"/>
                    </a:moveTo>
                    <a:cubicBezTo>
                      <a:pt x="421567" y="0"/>
                      <a:pt x="217801" y="114063"/>
                      <a:pt x="150910" y="114063"/>
                    </a:cubicBezTo>
                    <a:cubicBezTo>
                      <a:pt x="67780" y="124889"/>
                      <a:pt x="27955" y="90477"/>
                      <a:pt x="10942" y="47172"/>
                    </a:cubicBezTo>
                    <a:cubicBezTo>
                      <a:pt x="-25017" y="330975"/>
                      <a:pt x="39168" y="795732"/>
                      <a:pt x="39168" y="795732"/>
                    </a:cubicBezTo>
                    <a:cubicBezTo>
                      <a:pt x="39168" y="795732"/>
                      <a:pt x="86726" y="1116654"/>
                      <a:pt x="30275" y="1316553"/>
                    </a:cubicBezTo>
                    <a:cubicBezTo>
                      <a:pt x="45741" y="1369525"/>
                      <a:pt x="168696" y="1422496"/>
                      <a:pt x="238680" y="1373005"/>
                    </a:cubicBezTo>
                    <a:cubicBezTo>
                      <a:pt x="290879" y="1335886"/>
                      <a:pt x="231721" y="872676"/>
                      <a:pt x="231721" y="872676"/>
                    </a:cubicBezTo>
                    <a:lnTo>
                      <a:pt x="286239" y="401346"/>
                    </a:lnTo>
                    <a:cubicBezTo>
                      <a:pt x="286239" y="401346"/>
                      <a:pt x="401075" y="361520"/>
                      <a:pt x="459846" y="289990"/>
                    </a:cubicBezTo>
                    <a:cubicBezTo>
                      <a:pt x="518617" y="218459"/>
                      <a:pt x="421567" y="0"/>
                      <a:pt x="421567" y="0"/>
                    </a:cubicBez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E5E1F003-6489-4AE6-B5C4-78220A72FE98}"/>
              </a:ext>
            </a:extLst>
          </p:cNvPr>
          <p:cNvGrpSpPr/>
          <p:nvPr/>
        </p:nvGrpSpPr>
        <p:grpSpPr>
          <a:xfrm>
            <a:off x="3741629" y="2580362"/>
            <a:ext cx="3406325" cy="2554745"/>
            <a:chOff x="5301262" y="2753719"/>
            <a:chExt cx="2906143" cy="2179608"/>
          </a:xfrm>
        </p:grpSpPr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0788F30B-C3AD-4631-8095-BA435FB97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262" y="2753719"/>
              <a:ext cx="2906143" cy="2179608"/>
            </a:xfrm>
            <a:prstGeom prst="rect">
              <a:avLst/>
            </a:prstGeom>
          </p:spPr>
        </p:pic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1F58C88C-1C33-4D36-99F1-C23422298768}"/>
                </a:ext>
              </a:extLst>
            </p:cNvPr>
            <p:cNvSpPr/>
            <p:nvPr/>
          </p:nvSpPr>
          <p:spPr>
            <a:xfrm>
              <a:off x="6385718" y="2799094"/>
              <a:ext cx="816745" cy="230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 panose="00000506000000000000" pitchFamily="50" charset="-18"/>
                <a:ea typeface="+mn-ea"/>
                <a:cs typeface="+mn-cs"/>
              </a:endParaRPr>
            </a:p>
          </p:txBody>
        </p:sp>
      </p:grpSp>
      <p:pic>
        <p:nvPicPr>
          <p:cNvPr id="58" name="Obraz 57" descr="Obraz zawierający rozwar wielkokwiatowy, transport, samolot&#10;&#10;Opis wygenerowany przy bardzo wysokim poziomie pewności">
            <a:extLst>
              <a:ext uri="{FF2B5EF4-FFF2-40B4-BE49-F238E27FC236}">
                <a16:creationId xmlns:a16="http://schemas.microsoft.com/office/drawing/2014/main" id="{C41A8881-FF4F-494B-85CC-05EA30883C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76" y="3516464"/>
            <a:ext cx="780256" cy="760988"/>
          </a:xfrm>
          <a:prstGeom prst="rect">
            <a:avLst/>
          </a:prstGeom>
        </p:spPr>
      </p:pic>
      <p:pic>
        <p:nvPicPr>
          <p:cNvPr id="59" name="Obraz 13">
            <a:extLst>
              <a:ext uri="{FF2B5EF4-FFF2-40B4-BE49-F238E27FC236}">
                <a16:creationId xmlns:a16="http://schemas.microsoft.com/office/drawing/2014/main" id="{E9570E8C-05A1-49AC-AB34-B9FF62DDAA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477" y="2178337"/>
            <a:ext cx="1420011" cy="395667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8" name="pole tekstowe 41">
            <a:extLst>
              <a:ext uri="{FF2B5EF4-FFF2-40B4-BE49-F238E27FC236}">
                <a16:creationId xmlns:a16="http://schemas.microsoft.com/office/drawing/2014/main" id="{FFD4E761-45CA-4099-80B9-F9DB3AA8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499" y="6376497"/>
            <a:ext cx="1528231" cy="2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r">
              <a:defRPr/>
            </a:pPr>
            <a:r>
              <a:rPr lang="pl-PL" sz="1100" spc="300">
                <a:solidFill>
                  <a:srgbClr val="393185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iposystem.com.pl</a:t>
            </a:r>
            <a:endParaRPr lang="pl-PL" sz="1100" spc="300" dirty="0">
              <a:solidFill>
                <a:srgbClr val="393185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E0F649A1-4D94-42E0-A082-F44983E85006}"/>
              </a:ext>
            </a:extLst>
          </p:cNvPr>
          <p:cNvSpPr>
            <a:spLocks noChangeAspect="1"/>
          </p:cNvSpPr>
          <p:nvPr/>
        </p:nvSpPr>
        <p:spPr>
          <a:xfrm>
            <a:off x="11614540" y="6385416"/>
            <a:ext cx="252000" cy="472583"/>
          </a:xfrm>
          <a:prstGeom prst="rect">
            <a:avLst/>
          </a:prstGeom>
          <a:solidFill>
            <a:srgbClr val="39318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t"/>
          <a:lstStyle/>
          <a:p>
            <a:pPr algn="ctr"/>
            <a:fld id="{89CDE45D-005C-45D4-8E0C-2A8910918521}" type="slidenum">
              <a:rPr lang="pl-PL" sz="1100" smtClean="0">
                <a:solidFill>
                  <a:schemeClr val="bg1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15</a:t>
            </a:fld>
            <a:endParaRPr lang="pl-PL" sz="1100" dirty="0">
              <a:solidFill>
                <a:schemeClr val="bg1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65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B5934152-240C-4FAD-A39E-13BBD2A9BC1F}"/>
              </a:ext>
            </a:extLst>
          </p:cNvPr>
          <p:cNvGrpSpPr/>
          <p:nvPr/>
        </p:nvGrpSpPr>
        <p:grpSpPr>
          <a:xfrm>
            <a:off x="3622721" y="3551068"/>
            <a:ext cx="615794" cy="2135149"/>
            <a:chOff x="3622399" y="3767088"/>
            <a:chExt cx="615874" cy="2135149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9D9DBED3-449D-4FCA-A02B-F418B4CCAE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22399" y="4932165"/>
              <a:ext cx="615874" cy="970072"/>
              <a:chOff x="3783703" y="4932165"/>
              <a:chExt cx="716783" cy="1129017"/>
            </a:xfrm>
          </p:grpSpPr>
          <p:sp>
            <p:nvSpPr>
              <p:cNvPr id="7" name="Trójkąt równoramienny 6">
                <a:extLst>
                  <a:ext uri="{FF2B5EF4-FFF2-40B4-BE49-F238E27FC236}">
                    <a16:creationId xmlns:a16="http://schemas.microsoft.com/office/drawing/2014/main" id="{85A99C2D-CE8E-4585-9762-A929F917E8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52095" y="4932165"/>
                <a:ext cx="180000" cy="155173"/>
              </a:xfrm>
              <a:prstGeom prst="triangle">
                <a:avLst/>
              </a:prstGeom>
              <a:noFill/>
              <a:ln w="19050">
                <a:solidFill>
                  <a:srgbClr val="B928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67" name="pole tekstowe 66">
                <a:extLst>
                  <a:ext uri="{FF2B5EF4-FFF2-40B4-BE49-F238E27FC236}">
                    <a16:creationId xmlns:a16="http://schemas.microsoft.com/office/drawing/2014/main" id="{CEFA2C80-6716-4856-B521-B20F31D25187}"/>
                  </a:ext>
                </a:extLst>
              </p:cNvPr>
              <p:cNvSpPr txBox="1"/>
              <p:nvPr/>
            </p:nvSpPr>
            <p:spPr>
              <a:xfrm>
                <a:off x="3783703" y="5133415"/>
                <a:ext cx="716783" cy="3940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B9287C"/>
                    </a:solidFill>
                    <a:effectLst/>
                    <a:uLnTx/>
                    <a:uFillTx/>
                    <a:latin typeface="Barlow Condensed" panose="00000506000000000000" pitchFamily="50" charset="-18"/>
                    <a:ea typeface="+mn-ea"/>
                    <a:cs typeface="+mn-cs"/>
                  </a:rPr>
                  <a:t>raport</a:t>
                </a:r>
              </a:p>
            </p:txBody>
          </p:sp>
          <p:pic>
            <p:nvPicPr>
              <p:cNvPr id="10" name="Grafika 9">
                <a:extLst>
                  <a:ext uri="{FF2B5EF4-FFF2-40B4-BE49-F238E27FC236}">
                    <a16:creationId xmlns:a16="http://schemas.microsoft.com/office/drawing/2014/main" id="{6F8F1469-740D-4CA7-968C-EAD3EB5B7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43163" y="5558078"/>
                <a:ext cx="503104" cy="503104"/>
              </a:xfrm>
              <a:prstGeom prst="rect">
                <a:avLst/>
              </a:prstGeom>
            </p:spPr>
          </p:pic>
        </p:grpSp>
        <p:cxnSp>
          <p:nvCxnSpPr>
            <p:cNvPr id="170" name="Łącznik prosty 169">
              <a:extLst>
                <a:ext uri="{FF2B5EF4-FFF2-40B4-BE49-F238E27FC236}">
                  <a16:creationId xmlns:a16="http://schemas.microsoft.com/office/drawing/2014/main" id="{41547556-21F7-4AAB-B65E-B3B91D3B4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5113" y="3767088"/>
              <a:ext cx="0" cy="1069085"/>
            </a:xfrm>
            <a:prstGeom prst="line">
              <a:avLst/>
            </a:prstGeom>
            <a:ln>
              <a:gradFill>
                <a:gsLst>
                  <a:gs pos="100000">
                    <a:srgbClr val="B9287C">
                      <a:alpha val="0"/>
                    </a:srgbClr>
                  </a:gs>
                  <a:gs pos="0">
                    <a:srgbClr val="B9287C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DDFC7D49-E4E7-4F14-8700-2ADD13199124}"/>
              </a:ext>
            </a:extLst>
          </p:cNvPr>
          <p:cNvGrpSpPr/>
          <p:nvPr/>
        </p:nvGrpSpPr>
        <p:grpSpPr>
          <a:xfrm>
            <a:off x="6970860" y="3551068"/>
            <a:ext cx="615794" cy="2135149"/>
            <a:chOff x="6970973" y="3767088"/>
            <a:chExt cx="615874" cy="2135149"/>
          </a:xfrm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2537CCE2-2A2A-4C0A-B99D-CF385124A6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70973" y="4932165"/>
              <a:ext cx="615874" cy="970072"/>
              <a:chOff x="7076485" y="4932165"/>
              <a:chExt cx="716783" cy="1129017"/>
            </a:xfrm>
          </p:grpSpPr>
          <p:sp>
            <p:nvSpPr>
              <p:cNvPr id="70" name="Trójkąt równoramienny 69">
                <a:extLst>
                  <a:ext uri="{FF2B5EF4-FFF2-40B4-BE49-F238E27FC236}">
                    <a16:creationId xmlns:a16="http://schemas.microsoft.com/office/drawing/2014/main" id="{A462B5A4-EAA4-41FD-A381-68AC4BC779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44877" y="4932165"/>
                <a:ext cx="180000" cy="155173"/>
              </a:xfrm>
              <a:prstGeom prst="triangle">
                <a:avLst/>
              </a:prstGeom>
              <a:noFill/>
              <a:ln w="19050">
                <a:solidFill>
                  <a:srgbClr val="B928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71" name="pole tekstowe 70">
                <a:extLst>
                  <a:ext uri="{FF2B5EF4-FFF2-40B4-BE49-F238E27FC236}">
                    <a16:creationId xmlns:a16="http://schemas.microsoft.com/office/drawing/2014/main" id="{699B985F-A1CE-4283-BFE7-86437FB72682}"/>
                  </a:ext>
                </a:extLst>
              </p:cNvPr>
              <p:cNvSpPr txBox="1"/>
              <p:nvPr/>
            </p:nvSpPr>
            <p:spPr>
              <a:xfrm>
                <a:off x="7076485" y="5133415"/>
                <a:ext cx="716783" cy="3940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B9287C"/>
                    </a:solidFill>
                    <a:effectLst/>
                    <a:uLnTx/>
                    <a:uFillTx/>
                    <a:latin typeface="Barlow Condensed" panose="00000506000000000000" pitchFamily="50" charset="-18"/>
                    <a:ea typeface="+mn-ea"/>
                    <a:cs typeface="+mn-cs"/>
                  </a:rPr>
                  <a:t>raport</a:t>
                </a:r>
              </a:p>
            </p:txBody>
          </p:sp>
          <p:pic>
            <p:nvPicPr>
              <p:cNvPr id="72" name="Grafika 71">
                <a:extLst>
                  <a:ext uri="{FF2B5EF4-FFF2-40B4-BE49-F238E27FC236}">
                    <a16:creationId xmlns:a16="http://schemas.microsoft.com/office/drawing/2014/main" id="{7175CE84-B668-45B8-AA82-937734D92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35945" y="5558078"/>
                <a:ext cx="503104" cy="503104"/>
              </a:xfrm>
              <a:prstGeom prst="rect">
                <a:avLst/>
              </a:prstGeom>
            </p:spPr>
          </p:pic>
        </p:grpSp>
        <p:cxnSp>
          <p:nvCxnSpPr>
            <p:cNvPr id="171" name="Łącznik prosty 170">
              <a:extLst>
                <a:ext uri="{FF2B5EF4-FFF2-40B4-BE49-F238E27FC236}">
                  <a16:creationId xmlns:a16="http://schemas.microsoft.com/office/drawing/2014/main" id="{5E1A8037-B35D-4453-AA86-B53A389766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8035" y="3767088"/>
              <a:ext cx="0" cy="1069085"/>
            </a:xfrm>
            <a:prstGeom prst="line">
              <a:avLst/>
            </a:prstGeom>
            <a:ln>
              <a:gradFill>
                <a:gsLst>
                  <a:gs pos="100000">
                    <a:srgbClr val="B9287C">
                      <a:alpha val="0"/>
                    </a:srgbClr>
                  </a:gs>
                  <a:gs pos="0">
                    <a:srgbClr val="B9287C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0EE0A1F0-BB11-47D5-98C6-B67CB5612383}"/>
              </a:ext>
            </a:extLst>
          </p:cNvPr>
          <p:cNvGrpSpPr/>
          <p:nvPr/>
        </p:nvGrpSpPr>
        <p:grpSpPr>
          <a:xfrm>
            <a:off x="10723701" y="3551064"/>
            <a:ext cx="615794" cy="2070704"/>
            <a:chOff x="10724303" y="3767088"/>
            <a:chExt cx="615874" cy="2070704"/>
          </a:xfrm>
        </p:grpSpPr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E21DB3B-BB84-4CC2-8444-099CADA8ED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24303" y="4867720"/>
              <a:ext cx="615874" cy="970072"/>
              <a:chOff x="7076485" y="4932165"/>
              <a:chExt cx="716783" cy="1129017"/>
            </a:xfrm>
          </p:grpSpPr>
          <p:sp>
            <p:nvSpPr>
              <p:cNvPr id="76" name="Trójkąt równoramienny 75">
                <a:extLst>
                  <a:ext uri="{FF2B5EF4-FFF2-40B4-BE49-F238E27FC236}">
                    <a16:creationId xmlns:a16="http://schemas.microsoft.com/office/drawing/2014/main" id="{45778B61-E68D-4076-AFC6-7391926943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44877" y="4932165"/>
                <a:ext cx="180000" cy="155173"/>
              </a:xfrm>
              <a:prstGeom prst="triangle">
                <a:avLst/>
              </a:prstGeom>
              <a:noFill/>
              <a:ln w="19050">
                <a:solidFill>
                  <a:srgbClr val="B928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77" name="pole tekstowe 76">
                <a:extLst>
                  <a:ext uri="{FF2B5EF4-FFF2-40B4-BE49-F238E27FC236}">
                    <a16:creationId xmlns:a16="http://schemas.microsoft.com/office/drawing/2014/main" id="{5A1D8450-5BBD-417D-90DA-1C97E7FBEFEB}"/>
                  </a:ext>
                </a:extLst>
              </p:cNvPr>
              <p:cNvSpPr txBox="1"/>
              <p:nvPr/>
            </p:nvSpPr>
            <p:spPr>
              <a:xfrm>
                <a:off x="7076485" y="5133415"/>
                <a:ext cx="716783" cy="3940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B9287C"/>
                    </a:solidFill>
                    <a:effectLst/>
                    <a:uLnTx/>
                    <a:uFillTx/>
                    <a:latin typeface="Barlow Condensed" panose="00000506000000000000" pitchFamily="50" charset="-18"/>
                    <a:ea typeface="+mn-ea"/>
                    <a:cs typeface="+mn-cs"/>
                  </a:rPr>
                  <a:t>raport</a:t>
                </a:r>
              </a:p>
            </p:txBody>
          </p:sp>
          <p:pic>
            <p:nvPicPr>
              <p:cNvPr id="78" name="Grafika 77">
                <a:extLst>
                  <a:ext uri="{FF2B5EF4-FFF2-40B4-BE49-F238E27FC236}">
                    <a16:creationId xmlns:a16="http://schemas.microsoft.com/office/drawing/2014/main" id="{33DCEE0C-C14F-4238-937A-0A085FD45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35945" y="5558078"/>
                <a:ext cx="503104" cy="503104"/>
              </a:xfrm>
              <a:prstGeom prst="rect">
                <a:avLst/>
              </a:prstGeom>
            </p:spPr>
          </p:pic>
        </p:grpSp>
        <p:cxnSp>
          <p:nvCxnSpPr>
            <p:cNvPr id="172" name="Łącznik prosty 171">
              <a:extLst>
                <a:ext uri="{FF2B5EF4-FFF2-40B4-BE49-F238E27FC236}">
                  <a16:creationId xmlns:a16="http://schemas.microsoft.com/office/drawing/2014/main" id="{7C8EB6AA-2CBD-4868-B16A-5E61A3C09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18400" y="3767088"/>
              <a:ext cx="0" cy="1069085"/>
            </a:xfrm>
            <a:prstGeom prst="line">
              <a:avLst/>
            </a:prstGeom>
            <a:ln>
              <a:gradFill>
                <a:gsLst>
                  <a:gs pos="100000">
                    <a:srgbClr val="B9287C">
                      <a:alpha val="0"/>
                    </a:srgbClr>
                  </a:gs>
                  <a:gs pos="0">
                    <a:srgbClr val="B9287C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a 78">
            <a:extLst>
              <a:ext uri="{FF2B5EF4-FFF2-40B4-BE49-F238E27FC236}">
                <a16:creationId xmlns:a16="http://schemas.microsoft.com/office/drawing/2014/main" id="{A3DDABC1-370A-4BAC-A910-066A7A47CCE1}"/>
              </a:ext>
            </a:extLst>
          </p:cNvPr>
          <p:cNvGrpSpPr/>
          <p:nvPr/>
        </p:nvGrpSpPr>
        <p:grpSpPr>
          <a:xfrm>
            <a:off x="761609" y="2478654"/>
            <a:ext cx="596648" cy="999951"/>
            <a:chOff x="1401830" y="2871853"/>
            <a:chExt cx="1439386" cy="2412022"/>
          </a:xfrm>
        </p:grpSpPr>
        <p:pic>
          <p:nvPicPr>
            <p:cNvPr id="80" name="Obraz 79" descr="Obraz zawierający tekst, wewnątrz, siedzi, sprzęt elektroniczny&#10;&#10;Opis wygenerowany automatycznie">
              <a:extLst>
                <a:ext uri="{FF2B5EF4-FFF2-40B4-BE49-F238E27FC236}">
                  <a16:creationId xmlns:a16="http://schemas.microsoft.com/office/drawing/2014/main" id="{B3973DED-2A1C-45DA-9927-553D9D215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830" y="3202730"/>
              <a:ext cx="938119" cy="1735117"/>
            </a:xfrm>
            <a:prstGeom prst="rect">
              <a:avLst/>
            </a:prstGeom>
          </p:spPr>
        </p:pic>
        <p:grpSp>
          <p:nvGrpSpPr>
            <p:cNvPr id="81" name="Grafika 160">
              <a:extLst>
                <a:ext uri="{FF2B5EF4-FFF2-40B4-BE49-F238E27FC236}">
                  <a16:creationId xmlns:a16="http://schemas.microsoft.com/office/drawing/2014/main" id="{3886EBB9-72DF-4CAE-8B92-AD0EF0469654}"/>
                </a:ext>
              </a:extLst>
            </p:cNvPr>
            <p:cNvGrpSpPr/>
            <p:nvPr/>
          </p:nvGrpSpPr>
          <p:grpSpPr>
            <a:xfrm>
              <a:off x="1709019" y="2871853"/>
              <a:ext cx="1132197" cy="2412022"/>
              <a:chOff x="2385710" y="2997113"/>
              <a:chExt cx="1132197" cy="2412022"/>
            </a:xfrm>
          </p:grpSpPr>
          <p:sp>
            <p:nvSpPr>
              <p:cNvPr id="82" name="Grafika 160">
                <a:extLst>
                  <a:ext uri="{FF2B5EF4-FFF2-40B4-BE49-F238E27FC236}">
                    <a16:creationId xmlns:a16="http://schemas.microsoft.com/office/drawing/2014/main" id="{CE2391A1-C482-484C-8BB8-14358F05F524}"/>
                  </a:ext>
                </a:extLst>
              </p:cNvPr>
              <p:cNvSpPr/>
              <p:nvPr/>
            </p:nvSpPr>
            <p:spPr>
              <a:xfrm>
                <a:off x="2761991" y="3351655"/>
                <a:ext cx="300580" cy="237076"/>
              </a:xfrm>
              <a:custGeom>
                <a:avLst/>
                <a:gdLst>
                  <a:gd name="connsiteX0" fmla="*/ 300581 w 300580"/>
                  <a:gd name="connsiteY0" fmla="*/ 166706 h 237076"/>
                  <a:gd name="connsiteX1" fmla="*/ 170666 w 300580"/>
                  <a:gd name="connsiteY1" fmla="*/ 149693 h 237076"/>
                  <a:gd name="connsiteX2" fmla="*/ 137800 w 300580"/>
                  <a:gd name="connsiteY2" fmla="*/ 59990 h 237076"/>
                  <a:gd name="connsiteX3" fmla="*/ 9045 w 300580"/>
                  <a:gd name="connsiteY3" fmla="*/ 14751 h 237076"/>
                  <a:gd name="connsiteX4" fmla="*/ 55443 w 300580"/>
                  <a:gd name="connsiteY4" fmla="*/ 68496 h 237076"/>
                  <a:gd name="connsiteX5" fmla="*/ 67429 w 300580"/>
                  <a:gd name="connsiteY5" fmla="*/ 122241 h 237076"/>
                  <a:gd name="connsiteX6" fmla="*/ 152 w 300580"/>
                  <a:gd name="connsiteY6" fmla="*/ 106001 h 237076"/>
                  <a:gd name="connsiteX7" fmla="*/ 123881 w 300580"/>
                  <a:gd name="connsiteY7" fmla="*/ 211558 h 237076"/>
                  <a:gd name="connsiteX8" fmla="*/ 246063 w 300580"/>
                  <a:gd name="connsiteY8" fmla="*/ 237077 h 237076"/>
                  <a:gd name="connsiteX9" fmla="*/ 300581 w 300580"/>
                  <a:gd name="connsiteY9" fmla="*/ 166706 h 23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0580" h="237076">
                    <a:moveTo>
                      <a:pt x="300581" y="166706"/>
                    </a:moveTo>
                    <a:cubicBezTo>
                      <a:pt x="300581" y="166706"/>
                      <a:pt x="181105" y="160906"/>
                      <a:pt x="170666" y="149693"/>
                    </a:cubicBezTo>
                    <a:cubicBezTo>
                      <a:pt x="166412" y="138480"/>
                      <a:pt x="155586" y="102135"/>
                      <a:pt x="137800" y="59990"/>
                    </a:cubicBezTo>
                    <a:cubicBezTo>
                      <a:pt x="120014" y="18231"/>
                      <a:pt x="15231" y="-22754"/>
                      <a:pt x="9045" y="14751"/>
                    </a:cubicBezTo>
                    <a:cubicBezTo>
                      <a:pt x="8658" y="26351"/>
                      <a:pt x="40750" y="43364"/>
                      <a:pt x="55443" y="68496"/>
                    </a:cubicBezTo>
                    <a:cubicBezTo>
                      <a:pt x="70136" y="93628"/>
                      <a:pt x="73229" y="114508"/>
                      <a:pt x="67429" y="122241"/>
                    </a:cubicBezTo>
                    <a:cubicBezTo>
                      <a:pt x="56216" y="137707"/>
                      <a:pt x="9045" y="79709"/>
                      <a:pt x="152" y="106001"/>
                    </a:cubicBezTo>
                    <a:cubicBezTo>
                      <a:pt x="-4101" y="118761"/>
                      <a:pt x="82122" y="214264"/>
                      <a:pt x="123881" y="211558"/>
                    </a:cubicBezTo>
                    <a:cubicBezTo>
                      <a:pt x="145147" y="211558"/>
                      <a:pt x="246063" y="237077"/>
                      <a:pt x="246063" y="237077"/>
                    </a:cubicBezTo>
                    <a:lnTo>
                      <a:pt x="300581" y="166706"/>
                    </a:ln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83" name="Grafika 160">
                <a:extLst>
                  <a:ext uri="{FF2B5EF4-FFF2-40B4-BE49-F238E27FC236}">
                    <a16:creationId xmlns:a16="http://schemas.microsoft.com/office/drawing/2014/main" id="{72B0D112-36B5-4434-877D-55CFCCBF3E43}"/>
                  </a:ext>
                </a:extLst>
              </p:cNvPr>
              <p:cNvSpPr/>
              <p:nvPr/>
            </p:nvSpPr>
            <p:spPr>
              <a:xfrm>
                <a:off x="3281432" y="3342430"/>
                <a:ext cx="236476" cy="231271"/>
              </a:xfrm>
              <a:custGeom>
                <a:avLst/>
                <a:gdLst>
                  <a:gd name="connsiteX0" fmla="*/ 35558 w 236476"/>
                  <a:gd name="connsiteY0" fmla="*/ 197970 h 231271"/>
                  <a:gd name="connsiteX1" fmla="*/ 197952 w 236476"/>
                  <a:gd name="connsiteY1" fmla="*/ 198743 h 231271"/>
                  <a:gd name="connsiteX2" fmla="*/ 211485 w 236476"/>
                  <a:gd name="connsiteY2" fmla="*/ 22043 h 231271"/>
                  <a:gd name="connsiteX3" fmla="*/ 34398 w 236476"/>
                  <a:gd name="connsiteY3" fmla="*/ 42149 h 231271"/>
                  <a:gd name="connsiteX4" fmla="*/ 35558 w 236476"/>
                  <a:gd name="connsiteY4" fmla="*/ 197970 h 231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476" h="231271">
                    <a:moveTo>
                      <a:pt x="35558" y="197970"/>
                    </a:moveTo>
                    <a:cubicBezTo>
                      <a:pt x="80796" y="243208"/>
                      <a:pt x="143820" y="241275"/>
                      <a:pt x="197952" y="198743"/>
                    </a:cubicBezTo>
                    <a:cubicBezTo>
                      <a:pt x="254790" y="153891"/>
                      <a:pt x="239324" y="47175"/>
                      <a:pt x="211485" y="22043"/>
                    </a:cubicBezTo>
                    <a:cubicBezTo>
                      <a:pt x="173206" y="-12756"/>
                      <a:pt x="83116" y="-6570"/>
                      <a:pt x="34398" y="42149"/>
                    </a:cubicBezTo>
                    <a:cubicBezTo>
                      <a:pt x="-13934" y="90480"/>
                      <a:pt x="-9294" y="152731"/>
                      <a:pt x="35558" y="197970"/>
                    </a:cubicBezTo>
                    <a:close/>
                  </a:path>
                </a:pathLst>
              </a:custGeom>
              <a:solidFill>
                <a:srgbClr val="CE182E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84" name="Grafika 160">
                <a:extLst>
                  <a:ext uri="{FF2B5EF4-FFF2-40B4-BE49-F238E27FC236}">
                    <a16:creationId xmlns:a16="http://schemas.microsoft.com/office/drawing/2014/main" id="{7C97A006-B55D-4480-89E3-BCB133AE03A1}"/>
                  </a:ext>
                </a:extLst>
              </p:cNvPr>
              <p:cNvSpPr/>
              <p:nvPr/>
            </p:nvSpPr>
            <p:spPr>
              <a:xfrm>
                <a:off x="3132752" y="3244997"/>
                <a:ext cx="208596" cy="228898"/>
              </a:xfrm>
              <a:custGeom>
                <a:avLst/>
                <a:gdLst>
                  <a:gd name="connsiteX0" fmla="*/ 179984 w 208596"/>
                  <a:gd name="connsiteY0" fmla="*/ 46012 h 228898"/>
                  <a:gd name="connsiteX1" fmla="*/ 208597 w 208596"/>
                  <a:gd name="connsiteY1" fmla="*/ 130689 h 228898"/>
                  <a:gd name="connsiteX2" fmla="*/ 164518 w 208596"/>
                  <a:gd name="connsiteY2" fmla="*/ 193713 h 228898"/>
                  <a:gd name="connsiteX3" fmla="*/ 86028 w 208596"/>
                  <a:gd name="connsiteY3" fmla="*/ 228899 h 228898"/>
                  <a:gd name="connsiteX4" fmla="*/ 2511 w 208596"/>
                  <a:gd name="connsiteY4" fmla="*/ 222325 h 228898"/>
                  <a:gd name="connsiteX5" fmla="*/ 5604 w 208596"/>
                  <a:gd name="connsiteY5" fmla="*/ 200286 h 228898"/>
                  <a:gd name="connsiteX6" fmla="*/ 9084 w 208596"/>
                  <a:gd name="connsiteY6" fmla="*/ 108263 h 228898"/>
                  <a:gd name="connsiteX7" fmla="*/ 9084 w 208596"/>
                  <a:gd name="connsiteY7" fmla="*/ 57998 h 228898"/>
                  <a:gd name="connsiteX8" fmla="*/ 40016 w 208596"/>
                  <a:gd name="connsiteY8" fmla="*/ 0 h 228898"/>
                  <a:gd name="connsiteX9" fmla="*/ 133973 w 208596"/>
                  <a:gd name="connsiteY9" fmla="*/ 11986 h 228898"/>
                  <a:gd name="connsiteX10" fmla="*/ 179984 w 208596"/>
                  <a:gd name="connsiteY10" fmla="*/ 46012 h 228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8596" h="228898">
                    <a:moveTo>
                      <a:pt x="179984" y="46012"/>
                    </a:moveTo>
                    <a:cubicBezTo>
                      <a:pt x="181531" y="90477"/>
                      <a:pt x="208597" y="130689"/>
                      <a:pt x="208597" y="130689"/>
                    </a:cubicBezTo>
                    <a:lnTo>
                      <a:pt x="164518" y="193713"/>
                    </a:lnTo>
                    <a:lnTo>
                      <a:pt x="86028" y="228899"/>
                    </a:lnTo>
                    <a:lnTo>
                      <a:pt x="2511" y="222325"/>
                    </a:lnTo>
                    <a:cubicBezTo>
                      <a:pt x="2511" y="222325"/>
                      <a:pt x="-4836" y="216526"/>
                      <a:pt x="5604" y="200286"/>
                    </a:cubicBezTo>
                    <a:cubicBezTo>
                      <a:pt x="16044" y="183660"/>
                      <a:pt x="9084" y="108263"/>
                      <a:pt x="9084" y="108263"/>
                    </a:cubicBezTo>
                    <a:lnTo>
                      <a:pt x="9084" y="57998"/>
                    </a:lnTo>
                    <a:lnTo>
                      <a:pt x="40016" y="0"/>
                    </a:lnTo>
                    <a:lnTo>
                      <a:pt x="133973" y="11986"/>
                    </a:lnTo>
                    <a:cubicBezTo>
                      <a:pt x="133973" y="11986"/>
                      <a:pt x="182304" y="31706"/>
                      <a:pt x="179984" y="46012"/>
                    </a:cubicBez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85" name="Grafika 160">
                <a:extLst>
                  <a:ext uri="{FF2B5EF4-FFF2-40B4-BE49-F238E27FC236}">
                    <a16:creationId xmlns:a16="http://schemas.microsoft.com/office/drawing/2014/main" id="{D4E11294-5E8A-4052-8CB5-412FACFB9754}"/>
                  </a:ext>
                </a:extLst>
              </p:cNvPr>
              <p:cNvSpPr/>
              <p:nvPr/>
            </p:nvSpPr>
            <p:spPr>
              <a:xfrm>
                <a:off x="2962408" y="3353298"/>
                <a:ext cx="536257" cy="673897"/>
              </a:xfrm>
              <a:custGeom>
                <a:avLst/>
                <a:gdLst>
                  <a:gd name="connsiteX0" fmla="*/ 378941 w 536257"/>
                  <a:gd name="connsiteY0" fmla="*/ 5375 h 673897"/>
                  <a:gd name="connsiteX1" fmla="*/ 175948 w 536257"/>
                  <a:gd name="connsiteY1" fmla="*/ 91985 h 673897"/>
                  <a:gd name="connsiteX2" fmla="*/ 14714 w 536257"/>
                  <a:gd name="connsiteY2" fmla="*/ 213781 h 673897"/>
                  <a:gd name="connsiteX3" fmla="*/ 8528 w 536257"/>
                  <a:gd name="connsiteY3" fmla="*/ 360709 h 673897"/>
                  <a:gd name="connsiteX4" fmla="*/ 10461 w 536257"/>
                  <a:gd name="connsiteY4" fmla="*/ 547849 h 673897"/>
                  <a:gd name="connsiteX5" fmla="*/ 14327 w 536257"/>
                  <a:gd name="connsiteY5" fmla="*/ 614353 h 673897"/>
                  <a:gd name="connsiteX6" fmla="*/ 41780 w 536257"/>
                  <a:gd name="connsiteY6" fmla="*/ 673898 h 673897"/>
                  <a:gd name="connsiteX7" fmla="*/ 261012 w 536257"/>
                  <a:gd name="connsiteY7" fmla="*/ 670031 h 673897"/>
                  <a:gd name="connsiteX8" fmla="*/ 415673 w 536257"/>
                  <a:gd name="connsiteY8" fmla="*/ 564862 h 673897"/>
                  <a:gd name="connsiteX9" fmla="*/ 478311 w 536257"/>
                  <a:gd name="connsiteY9" fmla="*/ 347176 h 673897"/>
                  <a:gd name="connsiteX10" fmla="*/ 501123 w 536257"/>
                  <a:gd name="connsiteY10" fmla="*/ 311991 h 673897"/>
                  <a:gd name="connsiteX11" fmla="*/ 533215 w 536257"/>
                  <a:gd name="connsiteY11" fmla="*/ 171249 h 673897"/>
                  <a:gd name="connsiteX12" fmla="*/ 378941 w 536257"/>
                  <a:gd name="connsiteY12" fmla="*/ 5375 h 673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6257" h="673897">
                    <a:moveTo>
                      <a:pt x="378941" y="5375"/>
                    </a:moveTo>
                    <a:cubicBezTo>
                      <a:pt x="277251" y="78452"/>
                      <a:pt x="175948" y="91985"/>
                      <a:pt x="175948" y="91985"/>
                    </a:cubicBezTo>
                    <a:cubicBezTo>
                      <a:pt x="175948" y="91985"/>
                      <a:pt x="44100" y="170863"/>
                      <a:pt x="14714" y="213781"/>
                    </a:cubicBezTo>
                    <a:cubicBezTo>
                      <a:pt x="-14285" y="256313"/>
                      <a:pt x="8528" y="309284"/>
                      <a:pt x="8528" y="360709"/>
                    </a:cubicBezTo>
                    <a:cubicBezTo>
                      <a:pt x="8528" y="457759"/>
                      <a:pt x="10461" y="547849"/>
                      <a:pt x="10461" y="547849"/>
                    </a:cubicBezTo>
                    <a:lnTo>
                      <a:pt x="14327" y="614353"/>
                    </a:lnTo>
                    <a:lnTo>
                      <a:pt x="41780" y="673898"/>
                    </a:lnTo>
                    <a:lnTo>
                      <a:pt x="261012" y="670031"/>
                    </a:lnTo>
                    <a:lnTo>
                      <a:pt x="415673" y="564862"/>
                    </a:lnTo>
                    <a:lnTo>
                      <a:pt x="478311" y="347176"/>
                    </a:lnTo>
                    <a:lnTo>
                      <a:pt x="501123" y="311991"/>
                    </a:lnTo>
                    <a:cubicBezTo>
                      <a:pt x="501123" y="311991"/>
                      <a:pt x="518523" y="285698"/>
                      <a:pt x="533215" y="171249"/>
                    </a:cubicBezTo>
                    <a:cubicBezTo>
                      <a:pt x="550615" y="86186"/>
                      <a:pt x="492617" y="-25944"/>
                      <a:pt x="378941" y="5375"/>
                    </a:cubicBezTo>
                    <a:close/>
                  </a:path>
                </a:pathLst>
              </a:custGeom>
              <a:solidFill>
                <a:srgbClr val="E41D37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86" name="Grafika 160">
                <a:extLst>
                  <a:ext uri="{FF2B5EF4-FFF2-40B4-BE49-F238E27FC236}">
                    <a16:creationId xmlns:a16="http://schemas.microsoft.com/office/drawing/2014/main" id="{F5BC82BC-0539-4EB4-B793-288F9C5D46D6}"/>
                  </a:ext>
                </a:extLst>
              </p:cNvPr>
              <p:cNvSpPr/>
              <p:nvPr/>
            </p:nvSpPr>
            <p:spPr>
              <a:xfrm>
                <a:off x="2971448" y="3645956"/>
                <a:ext cx="502909" cy="451610"/>
              </a:xfrm>
              <a:custGeom>
                <a:avLst/>
                <a:gdLst>
                  <a:gd name="connsiteX0" fmla="*/ 42406 w 502909"/>
                  <a:gd name="connsiteY0" fmla="*/ 346054 h 451610"/>
                  <a:gd name="connsiteX1" fmla="*/ 192427 w 502909"/>
                  <a:gd name="connsiteY1" fmla="*/ 154275 h 451610"/>
                  <a:gd name="connsiteX2" fmla="*/ 502909 w 502909"/>
                  <a:gd name="connsiteY2" fmla="*/ 0 h 451610"/>
                  <a:gd name="connsiteX3" fmla="*/ 412046 w 502909"/>
                  <a:gd name="connsiteY3" fmla="*/ 297723 h 451610"/>
                  <a:gd name="connsiteX4" fmla="*/ 262798 w 502909"/>
                  <a:gd name="connsiteY4" fmla="*/ 432665 h 451610"/>
                  <a:gd name="connsiteX5" fmla="*/ 106590 w 502909"/>
                  <a:gd name="connsiteY5" fmla="*/ 451611 h 451610"/>
                  <a:gd name="connsiteX6" fmla="*/ 1807 w 502909"/>
                  <a:gd name="connsiteY6" fmla="*/ 345281 h 451610"/>
                  <a:gd name="connsiteX7" fmla="*/ 1807 w 502909"/>
                  <a:gd name="connsiteY7" fmla="*/ 255578 h 451610"/>
                  <a:gd name="connsiteX8" fmla="*/ 42406 w 502909"/>
                  <a:gd name="connsiteY8" fmla="*/ 346054 h 45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2909" h="451610">
                    <a:moveTo>
                      <a:pt x="42406" y="346054"/>
                    </a:moveTo>
                    <a:cubicBezTo>
                      <a:pt x="106590" y="359587"/>
                      <a:pt x="192427" y="154275"/>
                      <a:pt x="192427" y="154275"/>
                    </a:cubicBezTo>
                    <a:lnTo>
                      <a:pt x="502909" y="0"/>
                    </a:lnTo>
                    <a:cubicBezTo>
                      <a:pt x="502909" y="0"/>
                      <a:pt x="413979" y="220005"/>
                      <a:pt x="412046" y="297723"/>
                    </a:cubicBezTo>
                    <a:cubicBezTo>
                      <a:pt x="405473" y="341028"/>
                      <a:pt x="262798" y="432665"/>
                      <a:pt x="262798" y="432665"/>
                    </a:cubicBezTo>
                    <a:lnTo>
                      <a:pt x="106590" y="451611"/>
                    </a:lnTo>
                    <a:cubicBezTo>
                      <a:pt x="106590" y="451611"/>
                      <a:pt x="11087" y="445038"/>
                      <a:pt x="1807" y="345281"/>
                    </a:cubicBezTo>
                    <a:cubicBezTo>
                      <a:pt x="-2446" y="306616"/>
                      <a:pt x="2194" y="288443"/>
                      <a:pt x="1807" y="255578"/>
                    </a:cubicBezTo>
                    <a:cubicBezTo>
                      <a:pt x="8767" y="273364"/>
                      <a:pt x="2194" y="331748"/>
                      <a:pt x="42406" y="346054"/>
                    </a:cubicBez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87" name="Grafika 160">
                <a:extLst>
                  <a:ext uri="{FF2B5EF4-FFF2-40B4-BE49-F238E27FC236}">
                    <a16:creationId xmlns:a16="http://schemas.microsoft.com/office/drawing/2014/main" id="{11696800-1388-4BD4-9348-654AC49A2748}"/>
                  </a:ext>
                </a:extLst>
              </p:cNvPr>
              <p:cNvSpPr/>
              <p:nvPr/>
            </p:nvSpPr>
            <p:spPr>
              <a:xfrm>
                <a:off x="3044786" y="3459329"/>
                <a:ext cx="211252" cy="345928"/>
              </a:xfrm>
              <a:custGeom>
                <a:avLst/>
                <a:gdLst>
                  <a:gd name="connsiteX0" fmla="*/ 142288 w 211252"/>
                  <a:gd name="connsiteY0" fmla="*/ 345928 h 345928"/>
                  <a:gd name="connsiteX1" fmla="*/ 112129 w 211252"/>
                  <a:gd name="connsiteY1" fmla="*/ 72565 h 345928"/>
                  <a:gd name="connsiteX2" fmla="*/ 0 w 211252"/>
                  <a:gd name="connsiteY2" fmla="*/ 47046 h 345928"/>
                  <a:gd name="connsiteX3" fmla="*/ 67278 w 211252"/>
                  <a:gd name="connsiteY3" fmla="*/ 1807 h 345928"/>
                  <a:gd name="connsiteX4" fmla="*/ 174380 w 211252"/>
                  <a:gd name="connsiteY4" fmla="*/ 55165 h 345928"/>
                  <a:gd name="connsiteX5" fmla="*/ 202219 w 211252"/>
                  <a:gd name="connsiteY5" fmla="*/ 312676 h 345928"/>
                  <a:gd name="connsiteX6" fmla="*/ 142288 w 211252"/>
                  <a:gd name="connsiteY6" fmla="*/ 345928 h 34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252" h="345928">
                    <a:moveTo>
                      <a:pt x="142288" y="345928"/>
                    </a:moveTo>
                    <a:cubicBezTo>
                      <a:pt x="142288" y="345928"/>
                      <a:pt x="178634" y="152215"/>
                      <a:pt x="112129" y="72565"/>
                    </a:cubicBezTo>
                    <a:cubicBezTo>
                      <a:pt x="78490" y="32353"/>
                      <a:pt x="0" y="47046"/>
                      <a:pt x="0" y="47046"/>
                    </a:cubicBezTo>
                    <a:cubicBezTo>
                      <a:pt x="26292" y="13793"/>
                      <a:pt x="67278" y="1807"/>
                      <a:pt x="67278" y="1807"/>
                    </a:cubicBezTo>
                    <a:cubicBezTo>
                      <a:pt x="67278" y="1807"/>
                      <a:pt x="120636" y="-15205"/>
                      <a:pt x="174380" y="55165"/>
                    </a:cubicBezTo>
                    <a:cubicBezTo>
                      <a:pt x="235471" y="135589"/>
                      <a:pt x="202219" y="312676"/>
                      <a:pt x="202219" y="312676"/>
                    </a:cubicBezTo>
                    <a:lnTo>
                      <a:pt x="142288" y="345928"/>
                    </a:ln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88" name="Grafika 160">
                <a:extLst>
                  <a:ext uri="{FF2B5EF4-FFF2-40B4-BE49-F238E27FC236}">
                    <a16:creationId xmlns:a16="http://schemas.microsoft.com/office/drawing/2014/main" id="{0B6C249D-3967-486C-8658-566DF7704AB7}"/>
                  </a:ext>
                </a:extLst>
              </p:cNvPr>
              <p:cNvSpPr/>
              <p:nvPr/>
            </p:nvSpPr>
            <p:spPr>
              <a:xfrm>
                <a:off x="3341348" y="3352542"/>
                <a:ext cx="139541" cy="354505"/>
              </a:xfrm>
              <a:custGeom>
                <a:avLst/>
                <a:gdLst>
                  <a:gd name="connsiteX0" fmla="*/ 49492 w 139541"/>
                  <a:gd name="connsiteY0" fmla="*/ 354505 h 354505"/>
                  <a:gd name="connsiteX1" fmla="*/ 0 w 139541"/>
                  <a:gd name="connsiteY1" fmla="*/ 6131 h 354505"/>
                  <a:gd name="connsiteX2" fmla="*/ 57611 w 139541"/>
                  <a:gd name="connsiteY2" fmla="*/ 5744 h 354505"/>
                  <a:gd name="connsiteX3" fmla="*/ 109423 w 139541"/>
                  <a:gd name="connsiteY3" fmla="*/ 322026 h 354505"/>
                  <a:gd name="connsiteX4" fmla="*/ 49492 w 139541"/>
                  <a:gd name="connsiteY4" fmla="*/ 354505 h 35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541" h="354505">
                    <a:moveTo>
                      <a:pt x="49492" y="354505"/>
                    </a:moveTo>
                    <a:cubicBezTo>
                      <a:pt x="49492" y="354505"/>
                      <a:pt x="172447" y="66062"/>
                      <a:pt x="0" y="6131"/>
                    </a:cubicBezTo>
                    <a:cubicBezTo>
                      <a:pt x="0" y="6131"/>
                      <a:pt x="26679" y="-7402"/>
                      <a:pt x="57611" y="5744"/>
                    </a:cubicBezTo>
                    <a:cubicBezTo>
                      <a:pt x="204153" y="63742"/>
                      <a:pt x="109423" y="322026"/>
                      <a:pt x="109423" y="322026"/>
                    </a:cubicBezTo>
                    <a:lnTo>
                      <a:pt x="49492" y="354505"/>
                    </a:ln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89" name="Grafika 160">
                <a:extLst>
                  <a:ext uri="{FF2B5EF4-FFF2-40B4-BE49-F238E27FC236}">
                    <a16:creationId xmlns:a16="http://schemas.microsoft.com/office/drawing/2014/main" id="{385806E2-30A5-4FE8-BDDF-1F48EDB9087A}"/>
                  </a:ext>
                </a:extLst>
              </p:cNvPr>
              <p:cNvSpPr/>
              <p:nvPr/>
            </p:nvSpPr>
            <p:spPr>
              <a:xfrm>
                <a:off x="2385710" y="3501435"/>
                <a:ext cx="358468" cy="340554"/>
              </a:xfrm>
              <a:custGeom>
                <a:avLst/>
                <a:gdLst>
                  <a:gd name="connsiteX0" fmla="*/ 350527 w 358468"/>
                  <a:gd name="connsiteY0" fmla="*/ 224172 h 340554"/>
                  <a:gd name="connsiteX1" fmla="*/ 169573 w 358468"/>
                  <a:gd name="connsiteY1" fmla="*/ 129829 h 340554"/>
                  <a:gd name="connsiteX2" fmla="*/ 124722 w 358468"/>
                  <a:gd name="connsiteY2" fmla="*/ 25046 h 340554"/>
                  <a:gd name="connsiteX3" fmla="*/ 14139 w 358468"/>
                  <a:gd name="connsiteY3" fmla="*/ 7646 h 340554"/>
                  <a:gd name="connsiteX4" fmla="*/ 2926 w 358468"/>
                  <a:gd name="connsiteY4" fmla="*/ 75311 h 340554"/>
                  <a:gd name="connsiteX5" fmla="*/ 53964 w 358468"/>
                  <a:gd name="connsiteY5" fmla="*/ 116296 h 340554"/>
                  <a:gd name="connsiteX6" fmla="*/ 120468 w 358468"/>
                  <a:gd name="connsiteY6" fmla="*/ 195560 h 340554"/>
                  <a:gd name="connsiteX7" fmla="*/ 275130 w 358468"/>
                  <a:gd name="connsiteY7" fmla="*/ 340555 h 340554"/>
                  <a:gd name="connsiteX8" fmla="*/ 344727 w 358468"/>
                  <a:gd name="connsiteY8" fmla="*/ 291836 h 340554"/>
                  <a:gd name="connsiteX9" fmla="*/ 350527 w 358468"/>
                  <a:gd name="connsiteY9" fmla="*/ 224172 h 340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8468" h="340554">
                    <a:moveTo>
                      <a:pt x="350527" y="224172"/>
                    </a:moveTo>
                    <a:cubicBezTo>
                      <a:pt x="350527" y="224172"/>
                      <a:pt x="189293" y="158828"/>
                      <a:pt x="169573" y="129829"/>
                    </a:cubicBezTo>
                    <a:cubicBezTo>
                      <a:pt x="149854" y="100830"/>
                      <a:pt x="134001" y="42058"/>
                      <a:pt x="124722" y="25046"/>
                    </a:cubicBezTo>
                    <a:cubicBezTo>
                      <a:pt x="115442" y="8033"/>
                      <a:pt x="28832" y="-10913"/>
                      <a:pt x="14139" y="7646"/>
                    </a:cubicBezTo>
                    <a:cubicBezTo>
                      <a:pt x="6406" y="17699"/>
                      <a:pt x="-5580" y="41672"/>
                      <a:pt x="2926" y="75311"/>
                    </a:cubicBezTo>
                    <a:cubicBezTo>
                      <a:pt x="7179" y="89230"/>
                      <a:pt x="53964" y="116296"/>
                      <a:pt x="53964" y="116296"/>
                    </a:cubicBezTo>
                    <a:cubicBezTo>
                      <a:pt x="53964" y="116296"/>
                      <a:pt x="58217" y="188213"/>
                      <a:pt x="120468" y="195560"/>
                    </a:cubicBezTo>
                    <a:cubicBezTo>
                      <a:pt x="150241" y="216826"/>
                      <a:pt x="275130" y="340555"/>
                      <a:pt x="275130" y="340555"/>
                    </a:cubicBezTo>
                    <a:cubicBezTo>
                      <a:pt x="275130" y="340555"/>
                      <a:pt x="318048" y="337075"/>
                      <a:pt x="344727" y="291836"/>
                    </a:cubicBezTo>
                    <a:cubicBezTo>
                      <a:pt x="371793" y="246598"/>
                      <a:pt x="350527" y="224172"/>
                      <a:pt x="350527" y="224172"/>
                    </a:cubicBez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90" name="Grafika 160">
                <a:extLst>
                  <a:ext uri="{FF2B5EF4-FFF2-40B4-BE49-F238E27FC236}">
                    <a16:creationId xmlns:a16="http://schemas.microsoft.com/office/drawing/2014/main" id="{D254A444-4061-45CE-945C-35EEBA87092F}"/>
                  </a:ext>
                </a:extLst>
              </p:cNvPr>
              <p:cNvSpPr/>
              <p:nvPr/>
            </p:nvSpPr>
            <p:spPr>
              <a:xfrm>
                <a:off x="2654753" y="3725551"/>
                <a:ext cx="152628" cy="173351"/>
              </a:xfrm>
              <a:custGeom>
                <a:avLst/>
                <a:gdLst>
                  <a:gd name="connsiteX0" fmla="*/ 152628 w 152628"/>
                  <a:gd name="connsiteY0" fmla="*/ 47227 h 173351"/>
                  <a:gd name="connsiteX1" fmla="*/ 81871 w 152628"/>
                  <a:gd name="connsiteY1" fmla="*/ 56 h 173351"/>
                  <a:gd name="connsiteX2" fmla="*/ 2607 w 152628"/>
                  <a:gd name="connsiteY2" fmla="*/ 120691 h 173351"/>
                  <a:gd name="connsiteX3" fmla="*/ 88057 w 152628"/>
                  <a:gd name="connsiteY3" fmla="*/ 172503 h 173351"/>
                  <a:gd name="connsiteX4" fmla="*/ 152628 w 152628"/>
                  <a:gd name="connsiteY4" fmla="*/ 47227 h 17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28" h="173351">
                    <a:moveTo>
                      <a:pt x="152628" y="47227"/>
                    </a:moveTo>
                    <a:cubicBezTo>
                      <a:pt x="152628" y="47227"/>
                      <a:pt x="125176" y="-1878"/>
                      <a:pt x="81871" y="56"/>
                    </a:cubicBezTo>
                    <a:cubicBezTo>
                      <a:pt x="38179" y="1602"/>
                      <a:pt x="-12086" y="82026"/>
                      <a:pt x="2607" y="120691"/>
                    </a:cubicBezTo>
                    <a:cubicBezTo>
                      <a:pt x="10727" y="141957"/>
                      <a:pt x="64858" y="179463"/>
                      <a:pt x="88057" y="172503"/>
                    </a:cubicBezTo>
                    <a:cubicBezTo>
                      <a:pt x="111257" y="165543"/>
                      <a:pt x="152628" y="47227"/>
                      <a:pt x="152628" y="47227"/>
                    </a:cubicBezTo>
                    <a:close/>
                  </a:path>
                </a:pathLst>
              </a:custGeom>
              <a:solidFill>
                <a:srgbClr val="E41D37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91" name="Grafika 160">
                <a:extLst>
                  <a:ext uri="{FF2B5EF4-FFF2-40B4-BE49-F238E27FC236}">
                    <a16:creationId xmlns:a16="http://schemas.microsoft.com/office/drawing/2014/main" id="{FFE207FB-39F1-4B59-A1D2-04726CD66AB4}"/>
                  </a:ext>
                </a:extLst>
              </p:cNvPr>
              <p:cNvSpPr/>
              <p:nvPr/>
            </p:nvSpPr>
            <p:spPr>
              <a:xfrm>
                <a:off x="3038395" y="3082405"/>
                <a:ext cx="147132" cy="270854"/>
              </a:xfrm>
              <a:custGeom>
                <a:avLst/>
                <a:gdLst>
                  <a:gd name="connsiteX0" fmla="*/ 11417 w 147132"/>
                  <a:gd name="connsiteY0" fmla="*/ 1358 h 270854"/>
                  <a:gd name="connsiteX1" fmla="*/ 1751 w 147132"/>
                  <a:gd name="connsiteY1" fmla="*/ 107687 h 270854"/>
                  <a:gd name="connsiteX2" fmla="*/ 41189 w 147132"/>
                  <a:gd name="connsiteY2" fmla="*/ 248816 h 270854"/>
                  <a:gd name="connsiteX3" fmla="*/ 103440 w 147132"/>
                  <a:gd name="connsiteY3" fmla="*/ 270855 h 270854"/>
                  <a:gd name="connsiteX4" fmla="*/ 147132 w 147132"/>
                  <a:gd name="connsiteY4" fmla="*/ 150606 h 270854"/>
                  <a:gd name="connsiteX5" fmla="*/ 80628 w 147132"/>
                  <a:gd name="connsiteY5" fmla="*/ 24557 h 270854"/>
                  <a:gd name="connsiteX6" fmla="*/ 11417 w 147132"/>
                  <a:gd name="connsiteY6" fmla="*/ 1358 h 2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132" h="270854">
                    <a:moveTo>
                      <a:pt x="11417" y="1358"/>
                    </a:moveTo>
                    <a:cubicBezTo>
                      <a:pt x="-2116" y="37317"/>
                      <a:pt x="4844" y="100341"/>
                      <a:pt x="1751" y="107687"/>
                    </a:cubicBezTo>
                    <a:cubicBezTo>
                      <a:pt x="-5209" y="120447"/>
                      <a:pt x="8711" y="223297"/>
                      <a:pt x="41189" y="248816"/>
                    </a:cubicBezTo>
                    <a:cubicBezTo>
                      <a:pt x="52016" y="257322"/>
                      <a:pt x="103440" y="270855"/>
                      <a:pt x="103440" y="270855"/>
                    </a:cubicBezTo>
                    <a:lnTo>
                      <a:pt x="147132" y="150606"/>
                    </a:lnTo>
                    <a:lnTo>
                      <a:pt x="80628" y="24557"/>
                    </a:lnTo>
                    <a:cubicBezTo>
                      <a:pt x="80628" y="24170"/>
                      <a:pt x="18377" y="-6762"/>
                      <a:pt x="11417" y="1358"/>
                    </a:cubicBezTo>
                    <a:close/>
                  </a:path>
                </a:pathLst>
              </a:custGeom>
              <a:solidFill>
                <a:srgbClr val="F0C6B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92" name="Grafika 160">
                <a:extLst>
                  <a:ext uri="{FF2B5EF4-FFF2-40B4-BE49-F238E27FC236}">
                    <a16:creationId xmlns:a16="http://schemas.microsoft.com/office/drawing/2014/main" id="{4EEE6FC9-9217-48DC-BAA2-4EA9F9A55DFF}"/>
                  </a:ext>
                </a:extLst>
              </p:cNvPr>
              <p:cNvSpPr/>
              <p:nvPr/>
            </p:nvSpPr>
            <p:spPr>
              <a:xfrm>
                <a:off x="3050199" y="2997113"/>
                <a:ext cx="290581" cy="329169"/>
              </a:xfrm>
              <a:custGeom>
                <a:avLst/>
                <a:gdLst>
                  <a:gd name="connsiteX0" fmla="*/ 262537 w 290581"/>
                  <a:gd name="connsiteY0" fmla="*/ 293896 h 329169"/>
                  <a:gd name="connsiteX1" fmla="*/ 143061 w 290581"/>
                  <a:gd name="connsiteY1" fmla="*/ 327148 h 329169"/>
                  <a:gd name="connsiteX2" fmla="*/ 71531 w 290581"/>
                  <a:gd name="connsiteY2" fmla="*/ 213085 h 329169"/>
                  <a:gd name="connsiteX3" fmla="*/ 40985 w 290581"/>
                  <a:gd name="connsiteY3" fmla="*/ 220818 h 329169"/>
                  <a:gd name="connsiteX4" fmla="*/ 13920 w 290581"/>
                  <a:gd name="connsiteY4" fmla="*/ 156247 h 329169"/>
                  <a:gd name="connsiteX5" fmla="*/ 0 w 290581"/>
                  <a:gd name="connsiteY5" fmla="*/ 80463 h 329169"/>
                  <a:gd name="connsiteX6" fmla="*/ 255964 w 290581"/>
                  <a:gd name="connsiteY6" fmla="*/ 66930 h 329169"/>
                  <a:gd name="connsiteX7" fmla="*/ 262537 w 290581"/>
                  <a:gd name="connsiteY7" fmla="*/ 293896 h 329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581" h="329169">
                    <a:moveTo>
                      <a:pt x="262537" y="293896"/>
                    </a:moveTo>
                    <a:cubicBezTo>
                      <a:pt x="262537" y="293896"/>
                      <a:pt x="200286" y="339134"/>
                      <a:pt x="143061" y="327148"/>
                    </a:cubicBezTo>
                    <a:cubicBezTo>
                      <a:pt x="112516" y="319415"/>
                      <a:pt x="102850" y="236671"/>
                      <a:pt x="71531" y="213085"/>
                    </a:cubicBezTo>
                    <a:cubicBezTo>
                      <a:pt x="57998" y="197232"/>
                      <a:pt x="50265" y="226231"/>
                      <a:pt x="40985" y="220818"/>
                    </a:cubicBezTo>
                    <a:cubicBezTo>
                      <a:pt x="36732" y="218498"/>
                      <a:pt x="16239" y="183700"/>
                      <a:pt x="13920" y="156247"/>
                    </a:cubicBezTo>
                    <a:cubicBezTo>
                      <a:pt x="9280" y="103276"/>
                      <a:pt x="0" y="115262"/>
                      <a:pt x="0" y="80463"/>
                    </a:cubicBezTo>
                    <a:cubicBezTo>
                      <a:pt x="0" y="51464"/>
                      <a:pt x="134168" y="-76904"/>
                      <a:pt x="255964" y="66930"/>
                    </a:cubicBezTo>
                    <a:cubicBezTo>
                      <a:pt x="329815" y="167847"/>
                      <a:pt x="262537" y="293896"/>
                      <a:pt x="262537" y="293896"/>
                    </a:cubicBezTo>
                    <a:close/>
                  </a:path>
                </a:pathLst>
              </a:custGeom>
              <a:solidFill>
                <a:srgbClr val="603913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93" name="Grafika 160">
                <a:extLst>
                  <a:ext uri="{FF2B5EF4-FFF2-40B4-BE49-F238E27FC236}">
                    <a16:creationId xmlns:a16="http://schemas.microsoft.com/office/drawing/2014/main" id="{4725B8A4-122D-44E1-89D6-19DA32C2F79B}"/>
                  </a:ext>
                </a:extLst>
              </p:cNvPr>
              <p:cNvSpPr/>
              <p:nvPr/>
            </p:nvSpPr>
            <p:spPr>
              <a:xfrm>
                <a:off x="2721448" y="3535081"/>
                <a:ext cx="431540" cy="381208"/>
              </a:xfrm>
              <a:custGeom>
                <a:avLst/>
                <a:gdLst>
                  <a:gd name="connsiteX0" fmla="*/ 390616 w 431540"/>
                  <a:gd name="connsiteY0" fmla="*/ 13439 h 381208"/>
                  <a:gd name="connsiteX1" fmla="*/ 361617 w 431540"/>
                  <a:gd name="connsiteY1" fmla="*/ 213338 h 381208"/>
                  <a:gd name="connsiteX2" fmla="*/ 124599 w 431540"/>
                  <a:gd name="connsiteY2" fmla="*/ 379986 h 381208"/>
                  <a:gd name="connsiteX3" fmla="*/ 9376 w 431540"/>
                  <a:gd name="connsiteY3" fmla="*/ 356013 h 381208"/>
                  <a:gd name="connsiteX4" fmla="*/ 78587 w 431540"/>
                  <a:gd name="connsiteY4" fmla="*/ 238084 h 381208"/>
                  <a:gd name="connsiteX5" fmla="*/ 219329 w 431540"/>
                  <a:gd name="connsiteY5" fmla="*/ 89609 h 381208"/>
                  <a:gd name="connsiteX6" fmla="*/ 390616 w 431540"/>
                  <a:gd name="connsiteY6" fmla="*/ 13439 h 38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1540" h="381208">
                    <a:moveTo>
                      <a:pt x="390616" y="13439"/>
                    </a:moveTo>
                    <a:cubicBezTo>
                      <a:pt x="497332" y="115902"/>
                      <a:pt x="361617" y="213338"/>
                      <a:pt x="361617" y="213338"/>
                    </a:cubicBezTo>
                    <a:cubicBezTo>
                      <a:pt x="361617" y="213338"/>
                      <a:pt x="173317" y="374572"/>
                      <a:pt x="124599" y="379986"/>
                    </a:cubicBezTo>
                    <a:cubicBezTo>
                      <a:pt x="63121" y="386559"/>
                      <a:pt x="20976" y="364906"/>
                      <a:pt x="9376" y="356013"/>
                    </a:cubicBezTo>
                    <a:cubicBezTo>
                      <a:pt x="-25036" y="326627"/>
                      <a:pt x="43788" y="214885"/>
                      <a:pt x="78587" y="238084"/>
                    </a:cubicBezTo>
                    <a:cubicBezTo>
                      <a:pt x="110679" y="204832"/>
                      <a:pt x="219329" y="89609"/>
                      <a:pt x="219329" y="89609"/>
                    </a:cubicBezTo>
                    <a:cubicBezTo>
                      <a:pt x="219329" y="89609"/>
                      <a:pt x="317152" y="-41466"/>
                      <a:pt x="390616" y="13439"/>
                    </a:cubicBezTo>
                    <a:close/>
                  </a:path>
                </a:pathLst>
              </a:custGeom>
              <a:solidFill>
                <a:srgbClr val="CE182E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94" name="Grafika 160">
                <a:extLst>
                  <a:ext uri="{FF2B5EF4-FFF2-40B4-BE49-F238E27FC236}">
                    <a16:creationId xmlns:a16="http://schemas.microsoft.com/office/drawing/2014/main" id="{731090F3-2BED-4733-B7C5-306A40CC7E53}"/>
                  </a:ext>
                </a:extLst>
              </p:cNvPr>
              <p:cNvSpPr/>
              <p:nvPr/>
            </p:nvSpPr>
            <p:spPr>
              <a:xfrm>
                <a:off x="2771159" y="3772779"/>
                <a:ext cx="28875" cy="69210"/>
              </a:xfrm>
              <a:custGeom>
                <a:avLst/>
                <a:gdLst>
                  <a:gd name="connsiteX0" fmla="*/ 28876 w 28875"/>
                  <a:gd name="connsiteY0" fmla="*/ 0 h 69210"/>
                  <a:gd name="connsiteX1" fmla="*/ 4517 w 28875"/>
                  <a:gd name="connsiteY1" fmla="*/ 69211 h 69210"/>
                  <a:gd name="connsiteX2" fmla="*/ 28876 w 28875"/>
                  <a:gd name="connsiteY2" fmla="*/ 0 h 69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75" h="69210">
                    <a:moveTo>
                      <a:pt x="28876" y="0"/>
                    </a:moveTo>
                    <a:cubicBezTo>
                      <a:pt x="28876" y="0"/>
                      <a:pt x="20370" y="38665"/>
                      <a:pt x="4517" y="69211"/>
                    </a:cubicBezTo>
                    <a:cubicBezTo>
                      <a:pt x="-13656" y="28999"/>
                      <a:pt x="28876" y="0"/>
                      <a:pt x="28876" y="0"/>
                    </a:cubicBezTo>
                    <a:close/>
                  </a:path>
                </a:pathLst>
              </a:custGeom>
              <a:solidFill>
                <a:srgbClr val="D63A3A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95" name="Grafika 160">
                <a:extLst>
                  <a:ext uri="{FF2B5EF4-FFF2-40B4-BE49-F238E27FC236}">
                    <a16:creationId xmlns:a16="http://schemas.microsoft.com/office/drawing/2014/main" id="{6B46DE50-3A75-419C-9F70-AE45A1F1721B}"/>
                  </a:ext>
                </a:extLst>
              </p:cNvPr>
              <p:cNvSpPr/>
              <p:nvPr/>
            </p:nvSpPr>
            <p:spPr>
              <a:xfrm>
                <a:off x="3247892" y="5062601"/>
                <a:ext cx="205328" cy="221657"/>
              </a:xfrm>
              <a:custGeom>
                <a:avLst/>
                <a:gdLst>
                  <a:gd name="connsiteX0" fmla="*/ 205199 w 205328"/>
                  <a:gd name="connsiteY0" fmla="*/ 123007 h 221657"/>
                  <a:gd name="connsiteX1" fmla="*/ 157641 w 205328"/>
                  <a:gd name="connsiteY1" fmla="*/ 221604 h 221657"/>
                  <a:gd name="connsiteX2" fmla="*/ 71804 w 205328"/>
                  <a:gd name="connsiteY2" fmla="*/ 137700 h 221657"/>
                  <a:gd name="connsiteX3" fmla="*/ 273 w 205328"/>
                  <a:gd name="connsiteY3" fmla="*/ 15518 h 221657"/>
                  <a:gd name="connsiteX4" fmla="*/ 102736 w 205328"/>
                  <a:gd name="connsiteY4" fmla="*/ 8945 h 221657"/>
                  <a:gd name="connsiteX5" fmla="*/ 205199 w 205328"/>
                  <a:gd name="connsiteY5" fmla="*/ 123007 h 2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328" h="221657">
                    <a:moveTo>
                      <a:pt x="205199" y="123007"/>
                    </a:moveTo>
                    <a:cubicBezTo>
                      <a:pt x="205199" y="123007"/>
                      <a:pt x="210225" y="224310"/>
                      <a:pt x="157641" y="221604"/>
                    </a:cubicBezTo>
                    <a:cubicBezTo>
                      <a:pt x="105056" y="218897"/>
                      <a:pt x="71804" y="137700"/>
                      <a:pt x="71804" y="137700"/>
                    </a:cubicBezTo>
                    <a:cubicBezTo>
                      <a:pt x="71804" y="137700"/>
                      <a:pt x="-5140" y="64236"/>
                      <a:pt x="273" y="15518"/>
                    </a:cubicBezTo>
                    <a:cubicBezTo>
                      <a:pt x="4139" y="-15028"/>
                      <a:pt x="102736" y="8945"/>
                      <a:pt x="102736" y="8945"/>
                    </a:cubicBezTo>
                    <a:lnTo>
                      <a:pt x="205199" y="123007"/>
                    </a:lnTo>
                    <a:close/>
                  </a:path>
                </a:pathLst>
              </a:custGeom>
              <a:solidFill>
                <a:srgbClr val="3C2415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96" name="Grafika 160">
                <a:extLst>
                  <a:ext uri="{FF2B5EF4-FFF2-40B4-BE49-F238E27FC236}">
                    <a16:creationId xmlns:a16="http://schemas.microsoft.com/office/drawing/2014/main" id="{7CE6D255-B74C-4CAA-8723-68FFAEEDB9FE}"/>
                  </a:ext>
                </a:extLst>
              </p:cNvPr>
              <p:cNvSpPr/>
              <p:nvPr/>
            </p:nvSpPr>
            <p:spPr>
              <a:xfrm>
                <a:off x="3186687" y="4193844"/>
                <a:ext cx="309156" cy="1006651"/>
              </a:xfrm>
              <a:custGeom>
                <a:avLst/>
                <a:gdLst>
                  <a:gd name="connsiteX0" fmla="*/ 251711 w 309156"/>
                  <a:gd name="connsiteY0" fmla="*/ 0 h 1006651"/>
                  <a:gd name="connsiteX1" fmla="*/ 254031 w 309156"/>
                  <a:gd name="connsiteY1" fmla="*/ 446197 h 1006651"/>
                  <a:gd name="connsiteX2" fmla="*/ 308549 w 309156"/>
                  <a:gd name="connsiteY2" fmla="*/ 653443 h 1006651"/>
                  <a:gd name="connsiteX3" fmla="*/ 268337 w 309156"/>
                  <a:gd name="connsiteY3" fmla="*/ 1001044 h 1006651"/>
                  <a:gd name="connsiteX4" fmla="*/ 124889 w 309156"/>
                  <a:gd name="connsiteY4" fmla="*/ 911341 h 1006651"/>
                  <a:gd name="connsiteX5" fmla="*/ 97437 w 309156"/>
                  <a:gd name="connsiteY5" fmla="*/ 550980 h 1006651"/>
                  <a:gd name="connsiteX6" fmla="*/ 0 w 309156"/>
                  <a:gd name="connsiteY6" fmla="*/ 107103 h 1006651"/>
                  <a:gd name="connsiteX7" fmla="*/ 251711 w 309156"/>
                  <a:gd name="connsiteY7" fmla="*/ 0 h 1006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9156" h="1006651">
                    <a:moveTo>
                      <a:pt x="251711" y="0"/>
                    </a:moveTo>
                    <a:cubicBezTo>
                      <a:pt x="251711" y="0"/>
                      <a:pt x="268337" y="214592"/>
                      <a:pt x="254031" y="446197"/>
                    </a:cubicBezTo>
                    <a:cubicBezTo>
                      <a:pt x="251324" y="497622"/>
                      <a:pt x="305069" y="578046"/>
                      <a:pt x="308549" y="653443"/>
                    </a:cubicBezTo>
                    <a:cubicBezTo>
                      <a:pt x="312029" y="728454"/>
                      <a:pt x="300816" y="966632"/>
                      <a:pt x="268337" y="1001044"/>
                    </a:cubicBezTo>
                    <a:cubicBezTo>
                      <a:pt x="166647" y="1025017"/>
                      <a:pt x="127595" y="967792"/>
                      <a:pt x="124889" y="911341"/>
                    </a:cubicBezTo>
                    <a:cubicBezTo>
                      <a:pt x="122182" y="854890"/>
                      <a:pt x="129915" y="622898"/>
                      <a:pt x="97437" y="550980"/>
                    </a:cubicBezTo>
                    <a:cubicBezTo>
                      <a:pt x="40985" y="426478"/>
                      <a:pt x="0" y="107103"/>
                      <a:pt x="0" y="107103"/>
                    </a:cubicBezTo>
                    <a:lnTo>
                      <a:pt x="251711" y="0"/>
                    </a:lnTo>
                    <a:close/>
                  </a:path>
                </a:pathLst>
              </a:custGeom>
              <a:solidFill>
                <a:srgbClr val="1C4B9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97" name="Grafika 160">
                <a:extLst>
                  <a:ext uri="{FF2B5EF4-FFF2-40B4-BE49-F238E27FC236}">
                    <a16:creationId xmlns:a16="http://schemas.microsoft.com/office/drawing/2014/main" id="{C473B14F-7EB8-43D3-BE72-D88613C64EE3}"/>
                  </a:ext>
                </a:extLst>
              </p:cNvPr>
              <p:cNvSpPr/>
              <p:nvPr/>
            </p:nvSpPr>
            <p:spPr>
              <a:xfrm>
                <a:off x="2826959" y="5251726"/>
                <a:ext cx="376142" cy="157409"/>
              </a:xfrm>
              <a:custGeom>
                <a:avLst/>
                <a:gdLst>
                  <a:gd name="connsiteX0" fmla="*/ 372488 w 376142"/>
                  <a:gd name="connsiteY0" fmla="*/ 54131 h 157409"/>
                  <a:gd name="connsiteX1" fmla="*/ 341556 w 376142"/>
                  <a:gd name="connsiteY1" fmla="*/ 150021 h 157409"/>
                  <a:gd name="connsiteX2" fmla="*/ 27593 w 376142"/>
                  <a:gd name="connsiteY2" fmla="*/ 114063 h 157409"/>
                  <a:gd name="connsiteX3" fmla="*/ 35713 w 376142"/>
                  <a:gd name="connsiteY3" fmla="*/ 42532 h 157409"/>
                  <a:gd name="connsiteX4" fmla="*/ 207000 w 376142"/>
                  <a:gd name="connsiteY4" fmla="*/ 0 h 157409"/>
                  <a:gd name="connsiteX5" fmla="*/ 372488 w 376142"/>
                  <a:gd name="connsiteY5" fmla="*/ 54131 h 15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6142" h="157409">
                    <a:moveTo>
                      <a:pt x="372488" y="54131"/>
                    </a:moveTo>
                    <a:cubicBezTo>
                      <a:pt x="372488" y="54131"/>
                      <a:pt x="391820" y="139968"/>
                      <a:pt x="341556" y="150021"/>
                    </a:cubicBezTo>
                    <a:cubicBezTo>
                      <a:pt x="181481" y="174381"/>
                      <a:pt x="58912" y="132235"/>
                      <a:pt x="27593" y="114063"/>
                    </a:cubicBezTo>
                    <a:cubicBezTo>
                      <a:pt x="9421" y="109423"/>
                      <a:pt x="-28084" y="52971"/>
                      <a:pt x="35713" y="42532"/>
                    </a:cubicBezTo>
                    <a:cubicBezTo>
                      <a:pt x="102217" y="32092"/>
                      <a:pt x="207000" y="0"/>
                      <a:pt x="207000" y="0"/>
                    </a:cubicBezTo>
                    <a:lnTo>
                      <a:pt x="372488" y="54131"/>
                    </a:lnTo>
                    <a:close/>
                  </a:path>
                </a:pathLst>
              </a:custGeom>
              <a:solidFill>
                <a:srgbClr val="3C2415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  <p:sp>
            <p:nvSpPr>
              <p:cNvPr id="98" name="Grafika 160">
                <a:extLst>
                  <a:ext uri="{FF2B5EF4-FFF2-40B4-BE49-F238E27FC236}">
                    <a16:creationId xmlns:a16="http://schemas.microsoft.com/office/drawing/2014/main" id="{807C6EB2-2289-41B6-8554-1CBB18195568}"/>
                  </a:ext>
                </a:extLst>
              </p:cNvPr>
              <p:cNvSpPr/>
              <p:nvPr/>
            </p:nvSpPr>
            <p:spPr>
              <a:xfrm>
                <a:off x="2961926" y="3943679"/>
                <a:ext cx="478747" cy="1392727"/>
              </a:xfrm>
              <a:custGeom>
                <a:avLst/>
                <a:gdLst>
                  <a:gd name="connsiteX0" fmla="*/ 421567 w 478747"/>
                  <a:gd name="connsiteY0" fmla="*/ 0 h 1392727"/>
                  <a:gd name="connsiteX1" fmla="*/ 150910 w 478747"/>
                  <a:gd name="connsiteY1" fmla="*/ 114063 h 1392727"/>
                  <a:gd name="connsiteX2" fmla="*/ 10942 w 478747"/>
                  <a:gd name="connsiteY2" fmla="*/ 47172 h 1392727"/>
                  <a:gd name="connsiteX3" fmla="*/ 39168 w 478747"/>
                  <a:gd name="connsiteY3" fmla="*/ 795732 h 1392727"/>
                  <a:gd name="connsiteX4" fmla="*/ 30275 w 478747"/>
                  <a:gd name="connsiteY4" fmla="*/ 1316553 h 1392727"/>
                  <a:gd name="connsiteX5" fmla="*/ 238680 w 478747"/>
                  <a:gd name="connsiteY5" fmla="*/ 1373005 h 1392727"/>
                  <a:gd name="connsiteX6" fmla="*/ 231721 w 478747"/>
                  <a:gd name="connsiteY6" fmla="*/ 872676 h 1392727"/>
                  <a:gd name="connsiteX7" fmla="*/ 286239 w 478747"/>
                  <a:gd name="connsiteY7" fmla="*/ 401346 h 1392727"/>
                  <a:gd name="connsiteX8" fmla="*/ 459846 w 478747"/>
                  <a:gd name="connsiteY8" fmla="*/ 289990 h 1392727"/>
                  <a:gd name="connsiteX9" fmla="*/ 421567 w 478747"/>
                  <a:gd name="connsiteY9" fmla="*/ 0 h 139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8747" h="1392727">
                    <a:moveTo>
                      <a:pt x="421567" y="0"/>
                    </a:moveTo>
                    <a:cubicBezTo>
                      <a:pt x="421567" y="0"/>
                      <a:pt x="217801" y="114063"/>
                      <a:pt x="150910" y="114063"/>
                    </a:cubicBezTo>
                    <a:cubicBezTo>
                      <a:pt x="67780" y="124889"/>
                      <a:pt x="27955" y="90477"/>
                      <a:pt x="10942" y="47172"/>
                    </a:cubicBezTo>
                    <a:cubicBezTo>
                      <a:pt x="-25017" y="330975"/>
                      <a:pt x="39168" y="795732"/>
                      <a:pt x="39168" y="795732"/>
                    </a:cubicBezTo>
                    <a:cubicBezTo>
                      <a:pt x="39168" y="795732"/>
                      <a:pt x="86726" y="1116654"/>
                      <a:pt x="30275" y="1316553"/>
                    </a:cubicBezTo>
                    <a:cubicBezTo>
                      <a:pt x="45741" y="1369525"/>
                      <a:pt x="168696" y="1422496"/>
                      <a:pt x="238680" y="1373005"/>
                    </a:cubicBezTo>
                    <a:cubicBezTo>
                      <a:pt x="290879" y="1335886"/>
                      <a:pt x="231721" y="872676"/>
                      <a:pt x="231721" y="872676"/>
                    </a:cubicBezTo>
                    <a:lnTo>
                      <a:pt x="286239" y="401346"/>
                    </a:lnTo>
                    <a:cubicBezTo>
                      <a:pt x="286239" y="401346"/>
                      <a:pt x="401075" y="361520"/>
                      <a:pt x="459846" y="289990"/>
                    </a:cubicBezTo>
                    <a:cubicBezTo>
                      <a:pt x="518617" y="218459"/>
                      <a:pt x="421567" y="0"/>
                      <a:pt x="421567" y="0"/>
                    </a:cubicBezTo>
                    <a:close/>
                  </a:path>
                </a:pathLst>
              </a:custGeom>
              <a:solidFill>
                <a:srgbClr val="2565C4"/>
              </a:solidFill>
              <a:ln w="38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D25BD1-6E68-4FFC-A761-BD70EA77527D}"/>
              </a:ext>
            </a:extLst>
          </p:cNvPr>
          <p:cNvSpPr txBox="1"/>
          <p:nvPr/>
        </p:nvSpPr>
        <p:spPr bwMode="auto">
          <a:xfrm>
            <a:off x="592239" y="460674"/>
            <a:ext cx="932480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393185"/>
                </a:solidFill>
                <a:effectLst/>
                <a:uLnTx/>
                <a:uFillTx/>
                <a:latin typeface="Barlow Condensed SemiBold" panose="00000706000000000000" pitchFamily="50" charset="-18"/>
                <a:ea typeface="+mn-ea"/>
                <a:cs typeface="+mn-cs"/>
              </a:rPr>
              <a:t>Działanie IPOsystem: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E2B4047F-9B81-4951-8D1B-CE635CB64607}"/>
              </a:ext>
            </a:extLst>
          </p:cNvPr>
          <p:cNvCxnSpPr>
            <a:cxnSpLocks/>
          </p:cNvCxnSpPr>
          <p:nvPr/>
        </p:nvCxnSpPr>
        <p:spPr>
          <a:xfrm flipV="1">
            <a:off x="478270" y="8"/>
            <a:ext cx="0" cy="1011673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a 4">
            <a:extLst>
              <a:ext uri="{FF2B5EF4-FFF2-40B4-BE49-F238E27FC236}">
                <a16:creationId xmlns:a16="http://schemas.microsoft.com/office/drawing/2014/main" id="{47CC5358-E864-40A1-9F78-977F8D49BD60}"/>
              </a:ext>
            </a:extLst>
          </p:cNvPr>
          <p:cNvGrpSpPr/>
          <p:nvPr/>
        </p:nvGrpSpPr>
        <p:grpSpPr>
          <a:xfrm>
            <a:off x="9722682" y="1473434"/>
            <a:ext cx="1741820" cy="1742047"/>
            <a:chOff x="9852826" y="1606461"/>
            <a:chExt cx="1742047" cy="1742047"/>
          </a:xfrm>
        </p:grpSpPr>
        <p:sp>
          <p:nvSpPr>
            <p:cNvPr id="3" name="Owal 2">
              <a:extLst>
                <a:ext uri="{FF2B5EF4-FFF2-40B4-BE49-F238E27FC236}">
                  <a16:creationId xmlns:a16="http://schemas.microsoft.com/office/drawing/2014/main" id="{B882FFE3-8089-41AD-9E77-3E5351C25983}"/>
                </a:ext>
              </a:extLst>
            </p:cNvPr>
            <p:cNvSpPr/>
            <p:nvPr/>
          </p:nvSpPr>
          <p:spPr>
            <a:xfrm>
              <a:off x="9852826" y="1606461"/>
              <a:ext cx="1742047" cy="1742047"/>
            </a:xfrm>
            <a:prstGeom prst="ellipse">
              <a:avLst/>
            </a:prstGeom>
            <a:solidFill>
              <a:srgbClr val="E41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095B91AB-FB58-484E-AE29-321A6B3B414E}"/>
                </a:ext>
              </a:extLst>
            </p:cNvPr>
            <p:cNvSpPr txBox="1"/>
            <p:nvPr/>
          </p:nvSpPr>
          <p:spPr bwMode="auto">
            <a:xfrm>
              <a:off x="9972474" y="2338782"/>
              <a:ext cx="1502749" cy="867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pl-P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 Condensed" panose="00000506000000000000" pitchFamily="50" charset="-18"/>
                  <a:ea typeface="+mn-ea"/>
                  <a:cs typeface="Calibri Light" panose="020F0302020204030204" pitchFamily="34" charset="0"/>
                </a:rPr>
                <a:t>czas reakcji systemu na każde zdarzenie mające wpływ na jego decyzje</a:t>
              </a:r>
            </a:p>
          </p:txBody>
        </p: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1CFC4793-96BB-49D3-91BE-D2EEA768EBE4}"/>
                </a:ext>
              </a:extLst>
            </p:cNvPr>
            <p:cNvSpPr txBox="1"/>
            <p:nvPr/>
          </p:nvSpPr>
          <p:spPr bwMode="auto">
            <a:xfrm>
              <a:off x="9962125" y="1713995"/>
              <a:ext cx="162083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pl-PL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 Condensed" panose="00000506000000000000" pitchFamily="50" charset="-18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pl-PL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 Condensed" panose="00000506000000000000" pitchFamily="50" charset="-18"/>
                  <a:ea typeface="+mn-ea"/>
                  <a:cs typeface="Calibri Light" panose="020F0302020204030204" pitchFamily="34" charset="0"/>
                </a:rPr>
                <a:t> </a:t>
              </a:r>
              <a:r>
                <a:rPr kumimoji="0" lang="pl-PL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 Condensed" panose="00000506000000000000" pitchFamily="50" charset="-18"/>
                  <a:ea typeface="+mn-ea"/>
                  <a:cs typeface="Calibri Light" panose="020F0302020204030204" pitchFamily="34" charset="0"/>
                </a:rPr>
                <a:t>sek.</a:t>
              </a:r>
              <a:endParaRPr kumimoji="0" lang="pl-PL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 panose="00000506000000000000" pitchFamily="50" charset="-18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F891FF1-8C9B-4FF1-BFC5-5EFED4639B99}"/>
              </a:ext>
            </a:extLst>
          </p:cNvPr>
          <p:cNvGrpSpPr/>
          <p:nvPr/>
        </p:nvGrpSpPr>
        <p:grpSpPr>
          <a:xfrm>
            <a:off x="2220357" y="2466269"/>
            <a:ext cx="1053566" cy="1466265"/>
            <a:chOff x="2219852" y="2682289"/>
            <a:chExt cx="1053703" cy="1466265"/>
          </a:xfrm>
        </p:grpSpPr>
        <p:grpSp>
          <p:nvGrpSpPr>
            <p:cNvPr id="139" name="Grupa 138">
              <a:extLst>
                <a:ext uri="{FF2B5EF4-FFF2-40B4-BE49-F238E27FC236}">
                  <a16:creationId xmlns:a16="http://schemas.microsoft.com/office/drawing/2014/main" id="{4B02AB0D-5FF8-44E9-AFA5-FF0540EAC730}"/>
                </a:ext>
              </a:extLst>
            </p:cNvPr>
            <p:cNvGrpSpPr/>
            <p:nvPr/>
          </p:nvGrpSpPr>
          <p:grpSpPr>
            <a:xfrm>
              <a:off x="2219852" y="2682289"/>
              <a:ext cx="875326" cy="1024720"/>
              <a:chOff x="8049359" y="2963473"/>
              <a:chExt cx="2296190" cy="2688088"/>
            </a:xfrm>
          </p:grpSpPr>
          <p:grpSp>
            <p:nvGrpSpPr>
              <p:cNvPr id="140" name="Grafika 162">
                <a:extLst>
                  <a:ext uri="{FF2B5EF4-FFF2-40B4-BE49-F238E27FC236}">
                    <a16:creationId xmlns:a16="http://schemas.microsoft.com/office/drawing/2014/main" id="{C9D2BD7B-46B5-46E9-BE9C-EE0BFF408BE8}"/>
                  </a:ext>
                </a:extLst>
              </p:cNvPr>
              <p:cNvGrpSpPr/>
              <p:nvPr/>
            </p:nvGrpSpPr>
            <p:grpSpPr>
              <a:xfrm>
                <a:off x="8620396" y="2963473"/>
                <a:ext cx="1053635" cy="2361347"/>
                <a:chOff x="3759884" y="3048925"/>
                <a:chExt cx="1053635" cy="2361347"/>
              </a:xfrm>
            </p:grpSpPr>
            <p:sp>
              <p:nvSpPr>
                <p:cNvPr id="142" name="Grafika 162">
                  <a:extLst>
                    <a:ext uri="{FF2B5EF4-FFF2-40B4-BE49-F238E27FC236}">
                      <a16:creationId xmlns:a16="http://schemas.microsoft.com/office/drawing/2014/main" id="{0F2DB8EC-311C-4413-87FE-3C18DE511218}"/>
                    </a:ext>
                  </a:extLst>
                </p:cNvPr>
                <p:cNvSpPr/>
                <p:nvPr/>
              </p:nvSpPr>
              <p:spPr>
                <a:xfrm>
                  <a:off x="3963489" y="3291152"/>
                  <a:ext cx="207739" cy="207490"/>
                </a:xfrm>
                <a:custGeom>
                  <a:avLst/>
                  <a:gdLst>
                    <a:gd name="connsiteX0" fmla="*/ 18163 w 207739"/>
                    <a:gd name="connsiteY0" fmla="*/ 11859 h 207490"/>
                    <a:gd name="connsiteX1" fmla="*/ 0 w 207739"/>
                    <a:gd name="connsiteY1" fmla="*/ 102675 h 207490"/>
                    <a:gd name="connsiteX2" fmla="*/ 18163 w 207739"/>
                    <a:gd name="connsiteY2" fmla="*/ 144677 h 207490"/>
                    <a:gd name="connsiteX3" fmla="*/ 98761 w 207739"/>
                    <a:gd name="connsiteY3" fmla="*/ 207490 h 207490"/>
                    <a:gd name="connsiteX4" fmla="*/ 164981 w 207739"/>
                    <a:gd name="connsiteY4" fmla="*/ 200679 h 207490"/>
                    <a:gd name="connsiteX5" fmla="*/ 207740 w 207739"/>
                    <a:gd name="connsiteY5" fmla="*/ 145812 h 207490"/>
                    <a:gd name="connsiteX6" fmla="*/ 165738 w 207739"/>
                    <a:gd name="connsiteY6" fmla="*/ 46672 h 207490"/>
                    <a:gd name="connsiteX7" fmla="*/ 73031 w 207739"/>
                    <a:gd name="connsiteY7" fmla="*/ 508 h 207490"/>
                    <a:gd name="connsiteX8" fmla="*/ 18163 w 207739"/>
                    <a:gd name="connsiteY8" fmla="*/ 11859 h 207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739" h="207490">
                      <a:moveTo>
                        <a:pt x="18163" y="11859"/>
                      </a:moveTo>
                      <a:cubicBezTo>
                        <a:pt x="20055" y="79971"/>
                        <a:pt x="0" y="102675"/>
                        <a:pt x="0" y="102675"/>
                      </a:cubicBezTo>
                      <a:lnTo>
                        <a:pt x="18163" y="144677"/>
                      </a:lnTo>
                      <a:lnTo>
                        <a:pt x="98761" y="207490"/>
                      </a:lnTo>
                      <a:lnTo>
                        <a:pt x="164981" y="200679"/>
                      </a:lnTo>
                      <a:lnTo>
                        <a:pt x="207740" y="145812"/>
                      </a:lnTo>
                      <a:lnTo>
                        <a:pt x="165738" y="46672"/>
                      </a:lnTo>
                      <a:lnTo>
                        <a:pt x="73031" y="508"/>
                      </a:lnTo>
                      <a:cubicBezTo>
                        <a:pt x="73031" y="508"/>
                        <a:pt x="15514" y="-3655"/>
                        <a:pt x="18163" y="11859"/>
                      </a:cubicBezTo>
                      <a:close/>
                    </a:path>
                  </a:pathLst>
                </a:custGeom>
                <a:solidFill>
                  <a:srgbClr val="C7A495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Grafika 162">
                  <a:extLst>
                    <a:ext uri="{FF2B5EF4-FFF2-40B4-BE49-F238E27FC236}">
                      <a16:creationId xmlns:a16="http://schemas.microsoft.com/office/drawing/2014/main" id="{FCA8D680-F789-44E2-AD8E-0FE41C269B9F}"/>
                    </a:ext>
                  </a:extLst>
                </p:cNvPr>
                <p:cNvSpPr/>
                <p:nvPr/>
              </p:nvSpPr>
              <p:spPr>
                <a:xfrm>
                  <a:off x="4187121" y="3344973"/>
                  <a:ext cx="265345" cy="526011"/>
                </a:xfrm>
                <a:custGeom>
                  <a:avLst/>
                  <a:gdLst>
                    <a:gd name="connsiteX0" fmla="*/ 18163 w 265345"/>
                    <a:gd name="connsiteY0" fmla="*/ 419 h 526011"/>
                    <a:gd name="connsiteX1" fmla="*/ 141520 w 265345"/>
                    <a:gd name="connsiteY1" fmla="*/ 66260 h 526011"/>
                    <a:gd name="connsiteX2" fmla="*/ 262607 w 265345"/>
                    <a:gd name="connsiteY2" fmla="*/ 404168 h 526011"/>
                    <a:gd name="connsiteX3" fmla="*/ 230065 w 265345"/>
                    <a:gd name="connsiteY3" fmla="*/ 443900 h 526011"/>
                    <a:gd name="connsiteX4" fmla="*/ 210010 w 265345"/>
                    <a:gd name="connsiteY4" fmla="*/ 526012 h 526011"/>
                    <a:gd name="connsiteX5" fmla="*/ 108978 w 265345"/>
                    <a:gd name="connsiteY5" fmla="*/ 441251 h 526011"/>
                    <a:gd name="connsiteX6" fmla="*/ 0 w 265345"/>
                    <a:gd name="connsiteY6" fmla="*/ 62854 h 526011"/>
                    <a:gd name="connsiteX7" fmla="*/ 18163 w 265345"/>
                    <a:gd name="connsiteY7" fmla="*/ 419 h 526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345" h="526011">
                      <a:moveTo>
                        <a:pt x="18163" y="419"/>
                      </a:moveTo>
                      <a:cubicBezTo>
                        <a:pt x="18163" y="419"/>
                        <a:pt x="101789" y="-9419"/>
                        <a:pt x="141520" y="66260"/>
                      </a:cubicBezTo>
                      <a:cubicBezTo>
                        <a:pt x="181252" y="141939"/>
                        <a:pt x="207361" y="317137"/>
                        <a:pt x="262607" y="404168"/>
                      </a:cubicBezTo>
                      <a:cubicBezTo>
                        <a:pt x="276986" y="410222"/>
                        <a:pt x="230065" y="443900"/>
                        <a:pt x="230065" y="443900"/>
                      </a:cubicBezTo>
                      <a:lnTo>
                        <a:pt x="210010" y="526012"/>
                      </a:lnTo>
                      <a:cubicBezTo>
                        <a:pt x="210010" y="526012"/>
                        <a:pt x="126763" y="526012"/>
                        <a:pt x="108978" y="441251"/>
                      </a:cubicBezTo>
                      <a:cubicBezTo>
                        <a:pt x="100275" y="400006"/>
                        <a:pt x="0" y="62854"/>
                        <a:pt x="0" y="62854"/>
                      </a:cubicBezTo>
                      <a:lnTo>
                        <a:pt x="18163" y="419"/>
                      </a:lnTo>
                      <a:close/>
                    </a:path>
                  </a:pathLst>
                </a:custGeom>
                <a:solidFill>
                  <a:srgbClr val="CE182E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Grafika 162">
                  <a:extLst>
                    <a:ext uri="{FF2B5EF4-FFF2-40B4-BE49-F238E27FC236}">
                      <a16:creationId xmlns:a16="http://schemas.microsoft.com/office/drawing/2014/main" id="{A3B99979-56B2-4EAD-B179-DC8603678235}"/>
                    </a:ext>
                  </a:extLst>
                </p:cNvPr>
                <p:cNvSpPr/>
                <p:nvPr/>
              </p:nvSpPr>
              <p:spPr>
                <a:xfrm>
                  <a:off x="3806454" y="3338019"/>
                  <a:ext cx="530425" cy="762652"/>
                </a:xfrm>
                <a:custGeom>
                  <a:avLst/>
                  <a:gdLst>
                    <a:gd name="connsiteX0" fmla="*/ 317475 w 530425"/>
                    <a:gd name="connsiteY0" fmla="*/ 126568 h 762652"/>
                    <a:gd name="connsiteX1" fmla="*/ 157035 w 530425"/>
                    <a:gd name="connsiteY1" fmla="*/ 55808 h 762652"/>
                    <a:gd name="connsiteX2" fmla="*/ 118060 w 530425"/>
                    <a:gd name="connsiteY2" fmla="*/ 86458 h 762652"/>
                    <a:gd name="connsiteX3" fmla="*/ 104816 w 530425"/>
                    <a:gd name="connsiteY3" fmla="*/ 112189 h 762652"/>
                    <a:gd name="connsiteX4" fmla="*/ 58273 w 530425"/>
                    <a:gd name="connsiteY4" fmla="*/ 139434 h 762652"/>
                    <a:gd name="connsiteX5" fmla="*/ 0 w 530425"/>
                    <a:gd name="connsiteY5" fmla="*/ 183706 h 762652"/>
                    <a:gd name="connsiteX6" fmla="*/ 154007 w 530425"/>
                    <a:gd name="connsiteY6" fmla="*/ 732759 h 762652"/>
                    <a:gd name="connsiteX7" fmla="*/ 293636 w 530425"/>
                    <a:gd name="connsiteY7" fmla="*/ 762652 h 762652"/>
                    <a:gd name="connsiteX8" fmla="*/ 501375 w 530425"/>
                    <a:gd name="connsiteY8" fmla="*/ 634376 h 762652"/>
                    <a:gd name="connsiteX9" fmla="*/ 522565 w 530425"/>
                    <a:gd name="connsiteY9" fmla="*/ 225708 h 762652"/>
                    <a:gd name="connsiteX10" fmla="*/ 373856 w 530425"/>
                    <a:gd name="connsiteY10" fmla="*/ 1319 h 762652"/>
                    <a:gd name="connsiteX11" fmla="*/ 332232 w 530425"/>
                    <a:gd name="connsiteY11" fmla="*/ 39915 h 762652"/>
                    <a:gd name="connsiteX12" fmla="*/ 317475 w 530425"/>
                    <a:gd name="connsiteY12" fmla="*/ 126568 h 762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0425" h="762652">
                      <a:moveTo>
                        <a:pt x="317475" y="126568"/>
                      </a:moveTo>
                      <a:cubicBezTo>
                        <a:pt x="263742" y="156461"/>
                        <a:pt x="157035" y="55808"/>
                        <a:pt x="157035" y="55808"/>
                      </a:cubicBezTo>
                      <a:lnTo>
                        <a:pt x="118060" y="86458"/>
                      </a:lnTo>
                      <a:lnTo>
                        <a:pt x="104816" y="112189"/>
                      </a:lnTo>
                      <a:lnTo>
                        <a:pt x="58273" y="139434"/>
                      </a:lnTo>
                      <a:lnTo>
                        <a:pt x="0" y="183706"/>
                      </a:lnTo>
                      <a:lnTo>
                        <a:pt x="154007" y="732759"/>
                      </a:lnTo>
                      <a:lnTo>
                        <a:pt x="293636" y="762652"/>
                      </a:lnTo>
                      <a:lnTo>
                        <a:pt x="501375" y="634376"/>
                      </a:lnTo>
                      <a:cubicBezTo>
                        <a:pt x="501375" y="634376"/>
                        <a:pt x="548675" y="441015"/>
                        <a:pt x="522565" y="225708"/>
                      </a:cubicBezTo>
                      <a:cubicBezTo>
                        <a:pt x="506673" y="95918"/>
                        <a:pt x="406776" y="11157"/>
                        <a:pt x="373856" y="1319"/>
                      </a:cubicBezTo>
                      <a:cubicBezTo>
                        <a:pt x="340935" y="-8519"/>
                        <a:pt x="332232" y="39915"/>
                        <a:pt x="332232" y="39915"/>
                      </a:cubicBezTo>
                      <a:cubicBezTo>
                        <a:pt x="332232" y="39915"/>
                        <a:pt x="370829" y="96675"/>
                        <a:pt x="317475" y="126568"/>
                      </a:cubicBezTo>
                      <a:close/>
                    </a:path>
                  </a:pathLst>
                </a:custGeom>
                <a:solidFill>
                  <a:srgbClr val="E41D37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Grafika 162">
                  <a:extLst>
                    <a:ext uri="{FF2B5EF4-FFF2-40B4-BE49-F238E27FC236}">
                      <a16:creationId xmlns:a16="http://schemas.microsoft.com/office/drawing/2014/main" id="{DDE0663D-3224-4D48-8DD0-E77EEE8352FD}"/>
                    </a:ext>
                  </a:extLst>
                </p:cNvPr>
                <p:cNvSpPr/>
                <p:nvPr/>
              </p:nvSpPr>
              <p:spPr>
                <a:xfrm>
                  <a:off x="4073187" y="4996136"/>
                  <a:ext cx="329549" cy="160191"/>
                </a:xfrm>
                <a:custGeom>
                  <a:avLst/>
                  <a:gdLst>
                    <a:gd name="connsiteX0" fmla="*/ 171072 w 329549"/>
                    <a:gd name="connsiteY0" fmla="*/ 10417 h 160191"/>
                    <a:gd name="connsiteX1" fmla="*/ 328485 w 329549"/>
                    <a:gd name="connsiteY1" fmla="*/ 111071 h 160191"/>
                    <a:gd name="connsiteX2" fmla="*/ 313349 w 329549"/>
                    <a:gd name="connsiteY2" fmla="*/ 157235 h 160191"/>
                    <a:gd name="connsiteX3" fmla="*/ 129448 w 329549"/>
                    <a:gd name="connsiteY3" fmla="*/ 119774 h 160191"/>
                    <a:gd name="connsiteX4" fmla="*/ 3442 w 329549"/>
                    <a:gd name="connsiteY4" fmla="*/ 100854 h 160191"/>
                    <a:gd name="connsiteX5" fmla="*/ 7983 w 329549"/>
                    <a:gd name="connsiteY5" fmla="*/ 579 h 160191"/>
                    <a:gd name="connsiteX6" fmla="*/ 171072 w 329549"/>
                    <a:gd name="connsiteY6" fmla="*/ 10417 h 160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549" h="160191">
                      <a:moveTo>
                        <a:pt x="171072" y="10417"/>
                      </a:moveTo>
                      <a:cubicBezTo>
                        <a:pt x="200965" y="49770"/>
                        <a:pt x="326214" y="81177"/>
                        <a:pt x="328485" y="111071"/>
                      </a:cubicBezTo>
                      <a:cubicBezTo>
                        <a:pt x="328863" y="119395"/>
                        <a:pt x="334917" y="147397"/>
                        <a:pt x="313349" y="157235"/>
                      </a:cubicBezTo>
                      <a:cubicBezTo>
                        <a:pt x="248643" y="173128"/>
                        <a:pt x="129448" y="119774"/>
                        <a:pt x="129448" y="119774"/>
                      </a:cubicBezTo>
                      <a:cubicBezTo>
                        <a:pt x="129448" y="119774"/>
                        <a:pt x="13280" y="123179"/>
                        <a:pt x="3442" y="100854"/>
                      </a:cubicBezTo>
                      <a:cubicBezTo>
                        <a:pt x="-6396" y="78528"/>
                        <a:pt x="7983" y="579"/>
                        <a:pt x="7983" y="579"/>
                      </a:cubicBezTo>
                      <a:cubicBezTo>
                        <a:pt x="7983" y="579"/>
                        <a:pt x="160855" y="-3584"/>
                        <a:pt x="171072" y="10417"/>
                      </a:cubicBezTo>
                      <a:close/>
                    </a:path>
                  </a:pathLst>
                </a:custGeom>
                <a:solidFill>
                  <a:srgbClr val="3C2415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Grafika 162">
                  <a:extLst>
                    <a:ext uri="{FF2B5EF4-FFF2-40B4-BE49-F238E27FC236}">
                      <a16:creationId xmlns:a16="http://schemas.microsoft.com/office/drawing/2014/main" id="{7BC4760C-CFE8-4705-BD7C-34A674D99BFB}"/>
                    </a:ext>
                  </a:extLst>
                </p:cNvPr>
                <p:cNvSpPr/>
                <p:nvPr/>
              </p:nvSpPr>
              <p:spPr>
                <a:xfrm>
                  <a:off x="4050520" y="4159762"/>
                  <a:ext cx="276808" cy="899860"/>
                </a:xfrm>
                <a:custGeom>
                  <a:avLst/>
                  <a:gdLst>
                    <a:gd name="connsiteX0" fmla="*/ 273959 w 276808"/>
                    <a:gd name="connsiteY0" fmla="*/ 9021 h 899860"/>
                    <a:gd name="connsiteX1" fmla="*/ 221740 w 276808"/>
                    <a:gd name="connsiteY1" fmla="*/ 449096 h 899860"/>
                    <a:gd name="connsiteX2" fmla="*/ 210388 w 276808"/>
                    <a:gd name="connsiteY2" fmla="*/ 847926 h 899860"/>
                    <a:gd name="connsiteX3" fmla="*/ 20055 w 276808"/>
                    <a:gd name="connsiteY3" fmla="*/ 850196 h 899860"/>
                    <a:gd name="connsiteX4" fmla="*/ 54489 w 276808"/>
                    <a:gd name="connsiteY4" fmla="*/ 468394 h 899860"/>
                    <a:gd name="connsiteX5" fmla="*/ 0 w 276808"/>
                    <a:gd name="connsiteY5" fmla="*/ 111188 h 899860"/>
                    <a:gd name="connsiteX6" fmla="*/ 273959 w 276808"/>
                    <a:gd name="connsiteY6" fmla="*/ 9021 h 89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808" h="899860">
                      <a:moveTo>
                        <a:pt x="273959" y="9021"/>
                      </a:moveTo>
                      <a:cubicBezTo>
                        <a:pt x="290230" y="240978"/>
                        <a:pt x="231957" y="397634"/>
                        <a:pt x="221740" y="449096"/>
                      </a:cubicBezTo>
                      <a:cubicBezTo>
                        <a:pt x="200172" y="631105"/>
                        <a:pt x="212280" y="799869"/>
                        <a:pt x="210388" y="847926"/>
                      </a:cubicBezTo>
                      <a:cubicBezTo>
                        <a:pt x="208875" y="895982"/>
                        <a:pt x="43137" y="934578"/>
                        <a:pt x="20055" y="850196"/>
                      </a:cubicBezTo>
                      <a:cubicBezTo>
                        <a:pt x="7946" y="770733"/>
                        <a:pt x="24596" y="583048"/>
                        <a:pt x="54489" y="468394"/>
                      </a:cubicBezTo>
                      <a:cubicBezTo>
                        <a:pt x="66219" y="423743"/>
                        <a:pt x="0" y="111188"/>
                        <a:pt x="0" y="111188"/>
                      </a:cubicBezTo>
                      <a:cubicBezTo>
                        <a:pt x="0" y="111188"/>
                        <a:pt x="269418" y="-37522"/>
                        <a:pt x="273959" y="9021"/>
                      </a:cubicBezTo>
                      <a:close/>
                    </a:path>
                  </a:pathLst>
                </a:custGeom>
                <a:solidFill>
                  <a:srgbClr val="1C4B94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Grafika 162">
                  <a:extLst>
                    <a:ext uri="{FF2B5EF4-FFF2-40B4-BE49-F238E27FC236}">
                      <a16:creationId xmlns:a16="http://schemas.microsoft.com/office/drawing/2014/main" id="{0819CB3E-D88C-417B-8BF2-3AA914182253}"/>
                    </a:ext>
                  </a:extLst>
                </p:cNvPr>
                <p:cNvSpPr/>
                <p:nvPr/>
              </p:nvSpPr>
              <p:spPr>
                <a:xfrm>
                  <a:off x="3770002" y="5166993"/>
                  <a:ext cx="198721" cy="243279"/>
                </a:xfrm>
                <a:custGeom>
                  <a:avLst/>
                  <a:gdLst>
                    <a:gd name="connsiteX0" fmla="*/ 136349 w 198721"/>
                    <a:gd name="connsiteY0" fmla="*/ 55624 h 243279"/>
                    <a:gd name="connsiteX1" fmla="*/ 195757 w 198721"/>
                    <a:gd name="connsiteY1" fmla="*/ 227038 h 243279"/>
                    <a:gd name="connsiteX2" fmla="*/ 61426 w 198721"/>
                    <a:gd name="connsiteY2" fmla="*/ 217578 h 243279"/>
                    <a:gd name="connsiteX3" fmla="*/ 3532 w 198721"/>
                    <a:gd name="connsiteY3" fmla="*/ 74922 h 243279"/>
                    <a:gd name="connsiteX4" fmla="*/ 3532 w 198721"/>
                    <a:gd name="connsiteY4" fmla="*/ 0 h 243279"/>
                    <a:gd name="connsiteX5" fmla="*/ 135214 w 198721"/>
                    <a:gd name="connsiteY5" fmla="*/ 9838 h 243279"/>
                    <a:gd name="connsiteX6" fmla="*/ 136349 w 198721"/>
                    <a:gd name="connsiteY6" fmla="*/ 55624 h 243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8721" h="243279">
                      <a:moveTo>
                        <a:pt x="136349" y="55624"/>
                      </a:moveTo>
                      <a:cubicBezTo>
                        <a:pt x="133700" y="80977"/>
                        <a:pt x="215055" y="196388"/>
                        <a:pt x="195757" y="227038"/>
                      </a:cubicBezTo>
                      <a:cubicBezTo>
                        <a:pt x="178351" y="254661"/>
                        <a:pt x="95482" y="244066"/>
                        <a:pt x="61426" y="217578"/>
                      </a:cubicBezTo>
                      <a:cubicBezTo>
                        <a:pt x="27371" y="191090"/>
                        <a:pt x="11100" y="105573"/>
                        <a:pt x="3532" y="74922"/>
                      </a:cubicBezTo>
                      <a:cubicBezTo>
                        <a:pt x="-4415" y="44272"/>
                        <a:pt x="3532" y="0"/>
                        <a:pt x="3532" y="0"/>
                      </a:cubicBezTo>
                      <a:lnTo>
                        <a:pt x="135214" y="9838"/>
                      </a:lnTo>
                      <a:cubicBezTo>
                        <a:pt x="135214" y="9460"/>
                        <a:pt x="138998" y="29893"/>
                        <a:pt x="136349" y="55624"/>
                      </a:cubicBezTo>
                      <a:close/>
                    </a:path>
                  </a:pathLst>
                </a:custGeom>
                <a:solidFill>
                  <a:srgbClr val="3C2415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Grafika 162">
                  <a:extLst>
                    <a:ext uri="{FF2B5EF4-FFF2-40B4-BE49-F238E27FC236}">
                      <a16:creationId xmlns:a16="http://schemas.microsoft.com/office/drawing/2014/main" id="{4DA25F47-20DD-4469-8DB6-B40DE384DD78}"/>
                    </a:ext>
                  </a:extLst>
                </p:cNvPr>
                <p:cNvSpPr/>
                <p:nvPr/>
              </p:nvSpPr>
              <p:spPr>
                <a:xfrm>
                  <a:off x="3759884" y="3984504"/>
                  <a:ext cx="564594" cy="1287881"/>
                </a:xfrm>
                <a:custGeom>
                  <a:avLst/>
                  <a:gdLst>
                    <a:gd name="connsiteX0" fmla="*/ 553243 w 564594"/>
                    <a:gd name="connsiteY0" fmla="*/ 0 h 1287881"/>
                    <a:gd name="connsiteX1" fmla="*/ 289879 w 564594"/>
                    <a:gd name="connsiteY1" fmla="*/ 140385 h 1287881"/>
                    <a:gd name="connsiteX2" fmla="*/ 148359 w 564594"/>
                    <a:gd name="connsiteY2" fmla="*/ 64706 h 1287881"/>
                    <a:gd name="connsiteX3" fmla="*/ 90843 w 564594"/>
                    <a:gd name="connsiteY3" fmla="*/ 188063 h 1287881"/>
                    <a:gd name="connsiteX4" fmla="*/ 59814 w 564594"/>
                    <a:gd name="connsiteY4" fmla="*/ 735224 h 1287881"/>
                    <a:gd name="connsiteX5" fmla="*/ 14028 w 564594"/>
                    <a:gd name="connsiteY5" fmla="*/ 857068 h 1287881"/>
                    <a:gd name="connsiteX6" fmla="*/ 3055 w 564594"/>
                    <a:gd name="connsiteY6" fmla="*/ 1224491 h 1287881"/>
                    <a:gd name="connsiteX7" fmla="*/ 171441 w 564594"/>
                    <a:gd name="connsiteY7" fmla="*/ 1253249 h 1287881"/>
                    <a:gd name="connsiteX8" fmla="*/ 217984 w 564594"/>
                    <a:gd name="connsiteY8" fmla="*/ 812039 h 1287881"/>
                    <a:gd name="connsiteX9" fmla="*/ 346639 w 564594"/>
                    <a:gd name="connsiteY9" fmla="*/ 361747 h 1287881"/>
                    <a:gd name="connsiteX10" fmla="*/ 564595 w 564594"/>
                    <a:gd name="connsiteY10" fmla="*/ 184658 h 1287881"/>
                    <a:gd name="connsiteX11" fmla="*/ 553243 w 564594"/>
                    <a:gd name="connsiteY11" fmla="*/ 0 h 1287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64594" h="1287881">
                      <a:moveTo>
                        <a:pt x="553243" y="0"/>
                      </a:moveTo>
                      <a:cubicBezTo>
                        <a:pt x="553243" y="0"/>
                        <a:pt x="361396" y="144169"/>
                        <a:pt x="289879" y="140385"/>
                      </a:cubicBezTo>
                      <a:cubicBezTo>
                        <a:pt x="200956" y="135844"/>
                        <a:pt x="148359" y="64706"/>
                        <a:pt x="148359" y="64706"/>
                      </a:cubicBezTo>
                      <a:cubicBezTo>
                        <a:pt x="148359" y="64706"/>
                        <a:pt x="104086" y="140764"/>
                        <a:pt x="90843" y="188063"/>
                      </a:cubicBezTo>
                      <a:cubicBezTo>
                        <a:pt x="77220" y="234984"/>
                        <a:pt x="83275" y="673546"/>
                        <a:pt x="59814" y="735224"/>
                      </a:cubicBezTo>
                      <a:cubicBezTo>
                        <a:pt x="36354" y="796903"/>
                        <a:pt x="25002" y="809768"/>
                        <a:pt x="14028" y="857068"/>
                      </a:cubicBezTo>
                      <a:cubicBezTo>
                        <a:pt x="3055" y="904368"/>
                        <a:pt x="-4513" y="1149190"/>
                        <a:pt x="3055" y="1224491"/>
                      </a:cubicBezTo>
                      <a:cubicBezTo>
                        <a:pt x="10623" y="1299792"/>
                        <a:pt x="127547" y="1306225"/>
                        <a:pt x="171441" y="1253249"/>
                      </a:cubicBezTo>
                      <a:cubicBezTo>
                        <a:pt x="166522" y="1056861"/>
                        <a:pt x="182793" y="877880"/>
                        <a:pt x="217984" y="812039"/>
                      </a:cubicBezTo>
                      <a:cubicBezTo>
                        <a:pt x="267175" y="720088"/>
                        <a:pt x="342098" y="375369"/>
                        <a:pt x="346639" y="361747"/>
                      </a:cubicBezTo>
                      <a:cubicBezTo>
                        <a:pt x="446535" y="309907"/>
                        <a:pt x="564595" y="203577"/>
                        <a:pt x="564595" y="184658"/>
                      </a:cubicBezTo>
                      <a:cubicBezTo>
                        <a:pt x="564595" y="164981"/>
                        <a:pt x="553243" y="0"/>
                        <a:pt x="553243" y="0"/>
                      </a:cubicBezTo>
                      <a:close/>
                    </a:path>
                  </a:pathLst>
                </a:custGeom>
                <a:solidFill>
                  <a:srgbClr val="2565C4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Grafika 162">
                  <a:extLst>
                    <a:ext uri="{FF2B5EF4-FFF2-40B4-BE49-F238E27FC236}">
                      <a16:creationId xmlns:a16="http://schemas.microsoft.com/office/drawing/2014/main" id="{1715649F-0679-4D13-A072-9DD334DC7531}"/>
                    </a:ext>
                  </a:extLst>
                </p:cNvPr>
                <p:cNvSpPr/>
                <p:nvPr/>
              </p:nvSpPr>
              <p:spPr>
                <a:xfrm>
                  <a:off x="4013437" y="3529293"/>
                  <a:ext cx="315402" cy="628621"/>
                </a:xfrm>
                <a:custGeom>
                  <a:avLst/>
                  <a:gdLst>
                    <a:gd name="connsiteX0" fmla="*/ 10973 w 315402"/>
                    <a:gd name="connsiteY0" fmla="*/ 599002 h 628621"/>
                    <a:gd name="connsiteX1" fmla="*/ 0 w 315402"/>
                    <a:gd name="connsiteY1" fmla="*/ 186549 h 628621"/>
                    <a:gd name="connsiteX2" fmla="*/ 301582 w 315402"/>
                    <a:gd name="connsiteY2" fmla="*/ 0 h 628621"/>
                    <a:gd name="connsiteX3" fmla="*/ 299690 w 315402"/>
                    <a:gd name="connsiteY3" fmla="*/ 454833 h 628621"/>
                    <a:gd name="connsiteX4" fmla="*/ 234984 w 315402"/>
                    <a:gd name="connsiteY4" fmla="*/ 550567 h 628621"/>
                    <a:gd name="connsiteX5" fmla="*/ 112384 w 315402"/>
                    <a:gd name="connsiteY5" fmla="*/ 615273 h 628621"/>
                    <a:gd name="connsiteX6" fmla="*/ 10973 w 315402"/>
                    <a:gd name="connsiteY6" fmla="*/ 599002 h 628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5402" h="628621">
                      <a:moveTo>
                        <a:pt x="10973" y="599002"/>
                      </a:moveTo>
                      <a:cubicBezTo>
                        <a:pt x="74166" y="431750"/>
                        <a:pt x="0" y="186549"/>
                        <a:pt x="0" y="186549"/>
                      </a:cubicBezTo>
                      <a:cubicBezTo>
                        <a:pt x="0" y="186549"/>
                        <a:pt x="210010" y="97626"/>
                        <a:pt x="301582" y="0"/>
                      </a:cubicBezTo>
                      <a:cubicBezTo>
                        <a:pt x="333746" y="196388"/>
                        <a:pt x="299690" y="454833"/>
                        <a:pt x="299690" y="454833"/>
                      </a:cubicBezTo>
                      <a:lnTo>
                        <a:pt x="234984" y="550567"/>
                      </a:lnTo>
                      <a:lnTo>
                        <a:pt x="112384" y="615273"/>
                      </a:lnTo>
                      <a:cubicBezTo>
                        <a:pt x="112384" y="615273"/>
                        <a:pt x="-6054" y="654247"/>
                        <a:pt x="10973" y="599002"/>
                      </a:cubicBezTo>
                      <a:close/>
                    </a:path>
                  </a:pathLst>
                </a:custGeom>
                <a:solidFill>
                  <a:srgbClr val="2565C4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Grafika 162">
                  <a:extLst>
                    <a:ext uri="{FF2B5EF4-FFF2-40B4-BE49-F238E27FC236}">
                      <a16:creationId xmlns:a16="http://schemas.microsoft.com/office/drawing/2014/main" id="{19B3C8CC-E2A9-4FC7-BD7D-DE3707362AE7}"/>
                    </a:ext>
                  </a:extLst>
                </p:cNvPr>
                <p:cNvSpPr/>
                <p:nvPr/>
              </p:nvSpPr>
              <p:spPr>
                <a:xfrm>
                  <a:off x="3864727" y="3424477"/>
                  <a:ext cx="247092" cy="295149"/>
                </a:xfrm>
                <a:custGeom>
                  <a:avLst/>
                  <a:gdLst>
                    <a:gd name="connsiteX0" fmla="*/ 59787 w 247092"/>
                    <a:gd name="connsiteY0" fmla="*/ 0 h 295149"/>
                    <a:gd name="connsiteX1" fmla="*/ 247093 w 247092"/>
                    <a:gd name="connsiteY1" fmla="*/ 270175 h 295149"/>
                    <a:gd name="connsiteX2" fmla="*/ 183901 w 247092"/>
                    <a:gd name="connsiteY2" fmla="*/ 295149 h 295149"/>
                    <a:gd name="connsiteX3" fmla="*/ 0 w 247092"/>
                    <a:gd name="connsiteY3" fmla="*/ 53354 h 295149"/>
                    <a:gd name="connsiteX4" fmla="*/ 59787 w 247092"/>
                    <a:gd name="connsiteY4" fmla="*/ 0 h 295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092" h="295149">
                      <a:moveTo>
                        <a:pt x="59787" y="0"/>
                      </a:moveTo>
                      <a:cubicBezTo>
                        <a:pt x="214551" y="62814"/>
                        <a:pt x="247093" y="270175"/>
                        <a:pt x="247093" y="270175"/>
                      </a:cubicBezTo>
                      <a:lnTo>
                        <a:pt x="183901" y="295149"/>
                      </a:lnTo>
                      <a:cubicBezTo>
                        <a:pt x="183901" y="295149"/>
                        <a:pt x="143791" y="93842"/>
                        <a:pt x="0" y="53354"/>
                      </a:cubicBezTo>
                      <a:cubicBezTo>
                        <a:pt x="378" y="40110"/>
                        <a:pt x="44651" y="3784"/>
                        <a:pt x="59787" y="0"/>
                      </a:cubicBezTo>
                      <a:close/>
                    </a:path>
                  </a:pathLst>
                </a:custGeom>
                <a:solidFill>
                  <a:srgbClr val="2565C4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Grafika 162">
                  <a:extLst>
                    <a:ext uri="{FF2B5EF4-FFF2-40B4-BE49-F238E27FC236}">
                      <a16:creationId xmlns:a16="http://schemas.microsoft.com/office/drawing/2014/main" id="{A289EDED-FEC2-4490-A859-2B3BD5A24DFF}"/>
                    </a:ext>
                  </a:extLst>
                </p:cNvPr>
                <p:cNvSpPr/>
                <p:nvPr/>
              </p:nvSpPr>
              <p:spPr>
                <a:xfrm>
                  <a:off x="4057331" y="3320040"/>
                  <a:ext cx="245579" cy="277743"/>
                </a:xfrm>
                <a:custGeom>
                  <a:avLst/>
                  <a:gdLst>
                    <a:gd name="connsiteX0" fmla="*/ 74166 w 245579"/>
                    <a:gd name="connsiteY0" fmla="*/ 0 h 277743"/>
                    <a:gd name="connsiteX1" fmla="*/ 245579 w 245579"/>
                    <a:gd name="connsiteY1" fmla="*/ 243687 h 277743"/>
                    <a:gd name="connsiteX2" fmla="*/ 190333 w 245579"/>
                    <a:gd name="connsiteY2" fmla="*/ 277743 h 277743"/>
                    <a:gd name="connsiteX3" fmla="*/ 0 w 245579"/>
                    <a:gd name="connsiteY3" fmla="*/ 40867 h 277743"/>
                    <a:gd name="connsiteX4" fmla="*/ 74166 w 245579"/>
                    <a:gd name="connsiteY4" fmla="*/ 0 h 27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579" h="277743">
                      <a:moveTo>
                        <a:pt x="74166" y="0"/>
                      </a:moveTo>
                      <a:cubicBezTo>
                        <a:pt x="214929" y="62057"/>
                        <a:pt x="245579" y="243687"/>
                        <a:pt x="245579" y="243687"/>
                      </a:cubicBezTo>
                      <a:lnTo>
                        <a:pt x="190333" y="277743"/>
                      </a:lnTo>
                      <a:cubicBezTo>
                        <a:pt x="190333" y="277743"/>
                        <a:pt x="153251" y="84004"/>
                        <a:pt x="0" y="40867"/>
                      </a:cubicBezTo>
                      <a:cubicBezTo>
                        <a:pt x="0" y="28001"/>
                        <a:pt x="59030" y="3784"/>
                        <a:pt x="74166" y="0"/>
                      </a:cubicBezTo>
                      <a:close/>
                    </a:path>
                  </a:pathLst>
                </a:custGeom>
                <a:solidFill>
                  <a:srgbClr val="2565C4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Grafika 162">
                  <a:extLst>
                    <a:ext uri="{FF2B5EF4-FFF2-40B4-BE49-F238E27FC236}">
                      <a16:creationId xmlns:a16="http://schemas.microsoft.com/office/drawing/2014/main" id="{5A785A55-0EF5-4EDA-ADE2-A0D56CC009C6}"/>
                    </a:ext>
                  </a:extLst>
                </p:cNvPr>
                <p:cNvSpPr/>
                <p:nvPr/>
              </p:nvSpPr>
              <p:spPr>
                <a:xfrm>
                  <a:off x="3766802" y="3510824"/>
                  <a:ext cx="248905" cy="598172"/>
                </a:xfrm>
                <a:custGeom>
                  <a:avLst/>
                  <a:gdLst>
                    <a:gd name="connsiteX0" fmla="*/ 175497 w 248905"/>
                    <a:gd name="connsiteY0" fmla="*/ 167557 h 598172"/>
                    <a:gd name="connsiteX1" fmla="*/ 62356 w 248905"/>
                    <a:gd name="connsiteY1" fmla="*/ 2198 h 598172"/>
                    <a:gd name="connsiteX2" fmla="*/ 21490 w 248905"/>
                    <a:gd name="connsiteY2" fmla="*/ 222046 h 598172"/>
                    <a:gd name="connsiteX3" fmla="*/ 91493 w 248905"/>
                    <a:gd name="connsiteY3" fmla="*/ 535737 h 598172"/>
                    <a:gd name="connsiteX4" fmla="*/ 153172 w 248905"/>
                    <a:gd name="connsiteY4" fmla="*/ 598172 h 598172"/>
                    <a:gd name="connsiteX5" fmla="*/ 248906 w 248905"/>
                    <a:gd name="connsiteY5" fmla="*/ 497519 h 598172"/>
                    <a:gd name="connsiteX6" fmla="*/ 210309 w 248905"/>
                    <a:gd name="connsiteY6" fmla="*/ 474058 h 598172"/>
                    <a:gd name="connsiteX7" fmla="*/ 175497 w 248905"/>
                    <a:gd name="connsiteY7" fmla="*/ 167557 h 59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05" h="598172">
                      <a:moveTo>
                        <a:pt x="175497" y="167557"/>
                      </a:moveTo>
                      <a:cubicBezTo>
                        <a:pt x="175497" y="167557"/>
                        <a:pt x="172848" y="-22398"/>
                        <a:pt x="62356" y="2198"/>
                      </a:cubicBezTo>
                      <a:cubicBezTo>
                        <a:pt x="-47757" y="26794"/>
                        <a:pt x="21490" y="222046"/>
                        <a:pt x="21490" y="222046"/>
                      </a:cubicBezTo>
                      <a:lnTo>
                        <a:pt x="91493" y="535737"/>
                      </a:lnTo>
                      <a:cubicBezTo>
                        <a:pt x="91493" y="535737"/>
                        <a:pt x="122143" y="587199"/>
                        <a:pt x="153172" y="598172"/>
                      </a:cubicBezTo>
                      <a:cubicBezTo>
                        <a:pt x="178146" y="532331"/>
                        <a:pt x="248906" y="497519"/>
                        <a:pt x="248906" y="497519"/>
                      </a:cubicBezTo>
                      <a:lnTo>
                        <a:pt x="210309" y="474058"/>
                      </a:lnTo>
                      <a:lnTo>
                        <a:pt x="175497" y="167557"/>
                      </a:lnTo>
                      <a:close/>
                    </a:path>
                  </a:pathLst>
                </a:custGeom>
                <a:solidFill>
                  <a:srgbClr val="CE182E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Grafika 162">
                  <a:extLst>
                    <a:ext uri="{FF2B5EF4-FFF2-40B4-BE49-F238E27FC236}">
                      <a16:creationId xmlns:a16="http://schemas.microsoft.com/office/drawing/2014/main" id="{81DCDF44-2E3F-4964-A809-3150730FCAB2}"/>
                    </a:ext>
                  </a:extLst>
                </p:cNvPr>
                <p:cNvSpPr/>
                <p:nvPr/>
              </p:nvSpPr>
              <p:spPr>
                <a:xfrm>
                  <a:off x="3885108" y="3972772"/>
                  <a:ext cx="150332" cy="160403"/>
                </a:xfrm>
                <a:custGeom>
                  <a:avLst/>
                  <a:gdLst>
                    <a:gd name="connsiteX0" fmla="*/ 54541 w 150332"/>
                    <a:gd name="connsiteY0" fmla="*/ 159685 h 160403"/>
                    <a:gd name="connsiteX1" fmla="*/ 52 w 150332"/>
                    <a:gd name="connsiteY1" fmla="*/ 102169 h 160403"/>
                    <a:gd name="connsiteX2" fmla="*/ 90489 w 150332"/>
                    <a:gd name="connsiteY2" fmla="*/ 2 h 160403"/>
                    <a:gd name="connsiteX3" fmla="*/ 150276 w 150332"/>
                    <a:gd name="connsiteY3" fmla="*/ 60545 h 160403"/>
                    <a:gd name="connsiteX4" fmla="*/ 54541 w 150332"/>
                    <a:gd name="connsiteY4" fmla="*/ 159685 h 160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332" h="160403">
                      <a:moveTo>
                        <a:pt x="54541" y="159685"/>
                      </a:moveTo>
                      <a:cubicBezTo>
                        <a:pt x="48109" y="158550"/>
                        <a:pt x="-1840" y="160442"/>
                        <a:pt x="52" y="102169"/>
                      </a:cubicBezTo>
                      <a:cubicBezTo>
                        <a:pt x="1566" y="52221"/>
                        <a:pt x="42433" y="-376"/>
                        <a:pt x="90489" y="2"/>
                      </a:cubicBezTo>
                      <a:cubicBezTo>
                        <a:pt x="138545" y="380"/>
                        <a:pt x="148762" y="45788"/>
                        <a:pt x="150276" y="60545"/>
                      </a:cubicBezTo>
                      <a:cubicBezTo>
                        <a:pt x="152168" y="75303"/>
                        <a:pt x="106760" y="169524"/>
                        <a:pt x="54541" y="159685"/>
                      </a:cubicBezTo>
                      <a:close/>
                    </a:path>
                  </a:pathLst>
                </a:custGeom>
                <a:solidFill>
                  <a:srgbClr val="E41D37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Grafika 162">
                  <a:extLst>
                    <a:ext uri="{FF2B5EF4-FFF2-40B4-BE49-F238E27FC236}">
                      <a16:creationId xmlns:a16="http://schemas.microsoft.com/office/drawing/2014/main" id="{865F0B35-378A-403B-8961-FB987DFEE228}"/>
                    </a:ext>
                  </a:extLst>
                </p:cNvPr>
                <p:cNvSpPr/>
                <p:nvPr/>
              </p:nvSpPr>
              <p:spPr>
                <a:xfrm>
                  <a:off x="4091573" y="4084183"/>
                  <a:ext cx="211350" cy="147077"/>
                </a:xfrm>
                <a:custGeom>
                  <a:avLst/>
                  <a:gdLst>
                    <a:gd name="connsiteX0" fmla="*/ 37275 w 211350"/>
                    <a:gd name="connsiteY0" fmla="*/ 2866 h 147077"/>
                    <a:gd name="connsiteX1" fmla="*/ 163659 w 211350"/>
                    <a:gd name="connsiteY1" fmla="*/ 4758 h 147077"/>
                    <a:gd name="connsiteX2" fmla="*/ 210580 w 211350"/>
                    <a:gd name="connsiteY2" fmla="*/ 93303 h 147077"/>
                    <a:gd name="connsiteX3" fmla="*/ 132631 w 211350"/>
                    <a:gd name="connsiteY3" fmla="*/ 147035 h 147077"/>
                    <a:gd name="connsiteX4" fmla="*/ 87980 w 211350"/>
                    <a:gd name="connsiteY4" fmla="*/ 109574 h 147077"/>
                    <a:gd name="connsiteX5" fmla="*/ 7381 w 211350"/>
                    <a:gd name="connsiteY5" fmla="*/ 69464 h 147077"/>
                    <a:gd name="connsiteX6" fmla="*/ 7381 w 211350"/>
                    <a:gd name="connsiteY6" fmla="*/ 24813 h 147077"/>
                    <a:gd name="connsiteX7" fmla="*/ 37275 w 211350"/>
                    <a:gd name="connsiteY7" fmla="*/ 2866 h 147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1350" h="147077">
                      <a:moveTo>
                        <a:pt x="37275" y="2866"/>
                      </a:moveTo>
                      <a:cubicBezTo>
                        <a:pt x="37275" y="2866"/>
                        <a:pt x="134523" y="-4702"/>
                        <a:pt x="163659" y="4758"/>
                      </a:cubicBezTo>
                      <a:cubicBezTo>
                        <a:pt x="193174" y="14218"/>
                        <a:pt x="215878" y="61896"/>
                        <a:pt x="210580" y="93303"/>
                      </a:cubicBezTo>
                      <a:cubicBezTo>
                        <a:pt x="205283" y="125088"/>
                        <a:pt x="150794" y="145521"/>
                        <a:pt x="132631" y="147035"/>
                      </a:cubicBezTo>
                      <a:cubicBezTo>
                        <a:pt x="114468" y="148549"/>
                        <a:pt x="87980" y="109574"/>
                        <a:pt x="87980" y="109574"/>
                      </a:cubicBezTo>
                      <a:cubicBezTo>
                        <a:pt x="87980" y="109574"/>
                        <a:pt x="28950" y="104655"/>
                        <a:pt x="7381" y="69464"/>
                      </a:cubicBezTo>
                      <a:cubicBezTo>
                        <a:pt x="-2835" y="53193"/>
                        <a:pt x="-2078" y="44111"/>
                        <a:pt x="7381" y="24813"/>
                      </a:cubicBezTo>
                      <a:cubicBezTo>
                        <a:pt x="16841" y="5893"/>
                        <a:pt x="37275" y="2866"/>
                        <a:pt x="37275" y="2866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Grafika 162">
                  <a:extLst>
                    <a:ext uri="{FF2B5EF4-FFF2-40B4-BE49-F238E27FC236}">
                      <a16:creationId xmlns:a16="http://schemas.microsoft.com/office/drawing/2014/main" id="{EF686F17-6BC1-4540-90A7-80D6BFA8A99E}"/>
                    </a:ext>
                  </a:extLst>
                </p:cNvPr>
                <p:cNvSpPr/>
                <p:nvPr/>
              </p:nvSpPr>
              <p:spPr>
                <a:xfrm>
                  <a:off x="3927222" y="4004870"/>
                  <a:ext cx="201626" cy="149155"/>
                </a:xfrm>
                <a:custGeom>
                  <a:avLst/>
                  <a:gdLst>
                    <a:gd name="connsiteX0" fmla="*/ 85458 w 201626"/>
                    <a:gd name="connsiteY0" fmla="*/ 3473 h 149155"/>
                    <a:gd name="connsiteX1" fmla="*/ 201626 w 201626"/>
                    <a:gd name="connsiteY1" fmla="*/ 82179 h 149155"/>
                    <a:gd name="connsiteX2" fmla="*/ 171733 w 201626"/>
                    <a:gd name="connsiteY2" fmla="*/ 149155 h 149155"/>
                    <a:gd name="connsiteX3" fmla="*/ 23023 w 201626"/>
                    <a:gd name="connsiteY3" fmla="*/ 119641 h 149155"/>
                    <a:gd name="connsiteX4" fmla="*/ 85458 w 201626"/>
                    <a:gd name="connsiteY4" fmla="*/ 3473 h 149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626" h="149155">
                      <a:moveTo>
                        <a:pt x="85458" y="3473"/>
                      </a:moveTo>
                      <a:cubicBezTo>
                        <a:pt x="95675" y="10284"/>
                        <a:pt x="149407" y="58719"/>
                        <a:pt x="201626" y="82179"/>
                      </a:cubicBezTo>
                      <a:cubicBezTo>
                        <a:pt x="160759" y="106018"/>
                        <a:pt x="171733" y="149155"/>
                        <a:pt x="171733" y="149155"/>
                      </a:cubicBezTo>
                      <a:cubicBezTo>
                        <a:pt x="171733" y="149155"/>
                        <a:pt x="91134" y="143480"/>
                        <a:pt x="23023" y="119641"/>
                      </a:cubicBezTo>
                      <a:cubicBezTo>
                        <a:pt x="-42818" y="78395"/>
                        <a:pt x="49889" y="-19609"/>
                        <a:pt x="85458" y="3473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Grafika 162">
                  <a:extLst>
                    <a:ext uri="{FF2B5EF4-FFF2-40B4-BE49-F238E27FC236}">
                      <a16:creationId xmlns:a16="http://schemas.microsoft.com/office/drawing/2014/main" id="{536210B6-FDC2-427D-9799-8E96AE3C1204}"/>
                    </a:ext>
                  </a:extLst>
                </p:cNvPr>
                <p:cNvSpPr/>
                <p:nvPr/>
              </p:nvSpPr>
              <p:spPr>
                <a:xfrm>
                  <a:off x="4364936" y="3729584"/>
                  <a:ext cx="154307" cy="172406"/>
                </a:xfrm>
                <a:custGeom>
                  <a:avLst/>
                  <a:gdLst>
                    <a:gd name="connsiteX0" fmla="*/ 82144 w 154307"/>
                    <a:gd name="connsiteY0" fmla="*/ 172051 h 172406"/>
                    <a:gd name="connsiteX1" fmla="*/ 1545 w 154307"/>
                    <a:gd name="connsiteY1" fmla="*/ 120968 h 172406"/>
                    <a:gd name="connsiteX2" fmla="*/ 73819 w 154307"/>
                    <a:gd name="connsiteY2" fmla="*/ 1394 h 172406"/>
                    <a:gd name="connsiteX3" fmla="*/ 153661 w 154307"/>
                    <a:gd name="connsiteY3" fmla="*/ 53991 h 172406"/>
                    <a:gd name="connsiteX4" fmla="*/ 82144 w 154307"/>
                    <a:gd name="connsiteY4" fmla="*/ 172051 h 172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307" h="172406">
                      <a:moveTo>
                        <a:pt x="82144" y="172051"/>
                      </a:moveTo>
                      <a:cubicBezTo>
                        <a:pt x="75711" y="172429"/>
                        <a:pt x="12897" y="178484"/>
                        <a:pt x="1545" y="120968"/>
                      </a:cubicBezTo>
                      <a:cubicBezTo>
                        <a:pt x="-7915" y="71776"/>
                        <a:pt x="27276" y="11611"/>
                        <a:pt x="73819" y="1394"/>
                      </a:cubicBezTo>
                      <a:cubicBezTo>
                        <a:pt x="120740" y="-8822"/>
                        <a:pt x="148742" y="39991"/>
                        <a:pt x="153661" y="53991"/>
                      </a:cubicBezTo>
                      <a:cubicBezTo>
                        <a:pt x="158580" y="67992"/>
                        <a:pt x="135498" y="170538"/>
                        <a:pt x="82144" y="172051"/>
                      </a:cubicBezTo>
                      <a:close/>
                    </a:path>
                  </a:pathLst>
                </a:custGeom>
                <a:solidFill>
                  <a:srgbClr val="E41D37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Grafika 162">
                  <a:extLst>
                    <a:ext uri="{FF2B5EF4-FFF2-40B4-BE49-F238E27FC236}">
                      <a16:creationId xmlns:a16="http://schemas.microsoft.com/office/drawing/2014/main" id="{C878883A-8CF3-4526-996D-C7553B298BBF}"/>
                    </a:ext>
                  </a:extLst>
                </p:cNvPr>
                <p:cNvSpPr/>
                <p:nvPr/>
              </p:nvSpPr>
              <p:spPr>
                <a:xfrm>
                  <a:off x="4609033" y="3809853"/>
                  <a:ext cx="204486" cy="145904"/>
                </a:xfrm>
                <a:custGeom>
                  <a:avLst/>
                  <a:gdLst>
                    <a:gd name="connsiteX0" fmla="*/ 23461 w 204486"/>
                    <a:gd name="connsiteY0" fmla="*/ 76268 h 145904"/>
                    <a:gd name="connsiteX1" fmla="*/ 46921 w 204486"/>
                    <a:gd name="connsiteY1" fmla="*/ 118648 h 145904"/>
                    <a:gd name="connsiteX2" fmla="*/ 101410 w 204486"/>
                    <a:gd name="connsiteY2" fmla="*/ 142866 h 145904"/>
                    <a:gd name="connsiteX3" fmla="*/ 84382 w 204486"/>
                    <a:gd name="connsiteY3" fmla="*/ 82322 h 145904"/>
                    <a:gd name="connsiteX4" fmla="*/ 133195 w 204486"/>
                    <a:gd name="connsiteY4" fmla="*/ 85349 h 145904"/>
                    <a:gd name="connsiteX5" fmla="*/ 192982 w 204486"/>
                    <a:gd name="connsiteY5" fmla="*/ 128487 h 145904"/>
                    <a:gd name="connsiteX6" fmla="*/ 192982 w 204486"/>
                    <a:gd name="connsiteY6" fmla="*/ 47888 h 145904"/>
                    <a:gd name="connsiteX7" fmla="*/ 124114 w 204486"/>
                    <a:gd name="connsiteY7" fmla="*/ 5886 h 145904"/>
                    <a:gd name="connsiteX8" fmla="*/ 39353 w 204486"/>
                    <a:gd name="connsiteY8" fmla="*/ 210 h 145904"/>
                    <a:gd name="connsiteX9" fmla="*/ 14379 w 204486"/>
                    <a:gd name="connsiteY9" fmla="*/ 12697 h 145904"/>
                    <a:gd name="connsiteX10" fmla="*/ 0 w 204486"/>
                    <a:gd name="connsiteY10" fmla="*/ 56213 h 145904"/>
                    <a:gd name="connsiteX11" fmla="*/ 23461 w 204486"/>
                    <a:gd name="connsiteY11" fmla="*/ 76268 h 145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4486" h="145904">
                      <a:moveTo>
                        <a:pt x="23461" y="76268"/>
                      </a:moveTo>
                      <a:cubicBezTo>
                        <a:pt x="23461" y="76268"/>
                        <a:pt x="34056" y="103134"/>
                        <a:pt x="46921" y="118648"/>
                      </a:cubicBezTo>
                      <a:cubicBezTo>
                        <a:pt x="59787" y="134163"/>
                        <a:pt x="90437" y="153461"/>
                        <a:pt x="101410" y="142866"/>
                      </a:cubicBezTo>
                      <a:cubicBezTo>
                        <a:pt x="112762" y="132271"/>
                        <a:pt x="74922" y="94431"/>
                        <a:pt x="84382" y="82322"/>
                      </a:cubicBezTo>
                      <a:cubicBezTo>
                        <a:pt x="93842" y="70214"/>
                        <a:pt x="133195" y="85349"/>
                        <a:pt x="133195" y="85349"/>
                      </a:cubicBezTo>
                      <a:cubicBezTo>
                        <a:pt x="133195" y="85349"/>
                        <a:pt x="164224" y="136433"/>
                        <a:pt x="192982" y="128487"/>
                      </a:cubicBezTo>
                      <a:cubicBezTo>
                        <a:pt x="209253" y="124324"/>
                        <a:pt x="207361" y="67186"/>
                        <a:pt x="192982" y="47888"/>
                      </a:cubicBezTo>
                      <a:cubicBezTo>
                        <a:pt x="178603" y="28590"/>
                        <a:pt x="148331" y="11941"/>
                        <a:pt x="124114" y="5886"/>
                      </a:cubicBezTo>
                      <a:cubicBezTo>
                        <a:pt x="93842" y="-1682"/>
                        <a:pt x="39353" y="210"/>
                        <a:pt x="39353" y="210"/>
                      </a:cubicBezTo>
                      <a:lnTo>
                        <a:pt x="14379" y="12697"/>
                      </a:lnTo>
                      <a:lnTo>
                        <a:pt x="0" y="56213"/>
                      </a:lnTo>
                      <a:lnTo>
                        <a:pt x="23461" y="76268"/>
                      </a:lnTo>
                      <a:close/>
                    </a:path>
                  </a:pathLst>
                </a:custGeom>
                <a:solidFill>
                  <a:srgbClr val="0D0D0D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Grafika 162">
                  <a:extLst>
                    <a:ext uri="{FF2B5EF4-FFF2-40B4-BE49-F238E27FC236}">
                      <a16:creationId xmlns:a16="http://schemas.microsoft.com/office/drawing/2014/main" id="{272788CD-2466-4625-8CC2-E843039FE63C}"/>
                    </a:ext>
                  </a:extLst>
                </p:cNvPr>
                <p:cNvSpPr/>
                <p:nvPr/>
              </p:nvSpPr>
              <p:spPr>
                <a:xfrm>
                  <a:off x="4423359" y="3763424"/>
                  <a:ext cx="224648" cy="131923"/>
                </a:xfrm>
                <a:custGeom>
                  <a:avLst/>
                  <a:gdLst>
                    <a:gd name="connsiteX0" fmla="*/ 67614 w 224648"/>
                    <a:gd name="connsiteY0" fmla="*/ 1231 h 131923"/>
                    <a:gd name="connsiteX1" fmla="*/ 224649 w 224648"/>
                    <a:gd name="connsiteY1" fmla="*/ 46639 h 131923"/>
                    <a:gd name="connsiteX2" fmla="*/ 208756 w 224648"/>
                    <a:gd name="connsiteY2" fmla="*/ 122696 h 131923"/>
                    <a:gd name="connsiteX3" fmla="*/ 32045 w 224648"/>
                    <a:gd name="connsiteY3" fmla="*/ 128751 h 131923"/>
                    <a:gd name="connsiteX4" fmla="*/ 67614 w 224648"/>
                    <a:gd name="connsiteY4" fmla="*/ 1231 h 13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648" h="131923">
                      <a:moveTo>
                        <a:pt x="67614" y="1231"/>
                      </a:moveTo>
                      <a:cubicBezTo>
                        <a:pt x="79344" y="5772"/>
                        <a:pt x="168646" y="34908"/>
                        <a:pt x="224649" y="46639"/>
                      </a:cubicBezTo>
                      <a:cubicBezTo>
                        <a:pt x="198161" y="79938"/>
                        <a:pt x="206486" y="116642"/>
                        <a:pt x="208756" y="122696"/>
                      </a:cubicBezTo>
                      <a:cubicBezTo>
                        <a:pt x="124374" y="126859"/>
                        <a:pt x="103562" y="137076"/>
                        <a:pt x="32045" y="128751"/>
                      </a:cubicBezTo>
                      <a:cubicBezTo>
                        <a:pt x="-40986" y="102641"/>
                        <a:pt x="28261" y="-13148"/>
                        <a:pt x="67614" y="1231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Grafika 162">
                  <a:extLst>
                    <a:ext uri="{FF2B5EF4-FFF2-40B4-BE49-F238E27FC236}">
                      <a16:creationId xmlns:a16="http://schemas.microsoft.com/office/drawing/2014/main" id="{18CD986E-02F8-4333-8C28-B12EC3F02302}"/>
                    </a:ext>
                  </a:extLst>
                </p:cNvPr>
                <p:cNvSpPr/>
                <p:nvPr/>
              </p:nvSpPr>
              <p:spPr>
                <a:xfrm>
                  <a:off x="3963796" y="3089206"/>
                  <a:ext cx="272845" cy="360706"/>
                </a:xfrm>
                <a:custGeom>
                  <a:avLst/>
                  <a:gdLst>
                    <a:gd name="connsiteX0" fmla="*/ 220298 w 272845"/>
                    <a:gd name="connsiteY0" fmla="*/ 15904 h 360706"/>
                    <a:gd name="connsiteX1" fmla="*/ 266840 w 272845"/>
                    <a:gd name="connsiteY1" fmla="*/ 176723 h 360706"/>
                    <a:gd name="connsiteX2" fmla="*/ 235055 w 272845"/>
                    <a:gd name="connsiteY2" fmla="*/ 337919 h 360706"/>
                    <a:gd name="connsiteX3" fmla="*/ 188512 w 272845"/>
                    <a:gd name="connsiteY3" fmla="*/ 360623 h 360706"/>
                    <a:gd name="connsiteX4" fmla="*/ 59101 w 272845"/>
                    <a:gd name="connsiteY4" fmla="*/ 285701 h 360706"/>
                    <a:gd name="connsiteX5" fmla="*/ 51533 w 272845"/>
                    <a:gd name="connsiteY5" fmla="*/ 240672 h 360706"/>
                    <a:gd name="connsiteX6" fmla="*/ 1206 w 272845"/>
                    <a:gd name="connsiteY6" fmla="*/ 178236 h 360706"/>
                    <a:gd name="connsiteX7" fmla="*/ 4990 w 272845"/>
                    <a:gd name="connsiteY7" fmla="*/ 115801 h 360706"/>
                    <a:gd name="connsiteX8" fmla="*/ 38289 w 272845"/>
                    <a:gd name="connsiteY8" fmla="*/ 43527 h 360706"/>
                    <a:gd name="connsiteX9" fmla="*/ 108671 w 272845"/>
                    <a:gd name="connsiteY9" fmla="*/ 11 h 360706"/>
                    <a:gd name="connsiteX10" fmla="*/ 165809 w 272845"/>
                    <a:gd name="connsiteY10" fmla="*/ 11 h 360706"/>
                    <a:gd name="connsiteX11" fmla="*/ 220298 w 272845"/>
                    <a:gd name="connsiteY11" fmla="*/ 15904 h 360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2845" h="360706">
                      <a:moveTo>
                        <a:pt x="220298" y="15904"/>
                      </a:moveTo>
                      <a:cubicBezTo>
                        <a:pt x="297491" y="82123"/>
                        <a:pt x="266840" y="176723"/>
                        <a:pt x="266840" y="176723"/>
                      </a:cubicBezTo>
                      <a:cubicBezTo>
                        <a:pt x="266840" y="176723"/>
                        <a:pt x="247921" y="323919"/>
                        <a:pt x="235055" y="337919"/>
                      </a:cubicBezTo>
                      <a:cubicBezTo>
                        <a:pt x="222190" y="351920"/>
                        <a:pt x="197216" y="359866"/>
                        <a:pt x="188512" y="360623"/>
                      </a:cubicBezTo>
                      <a:cubicBezTo>
                        <a:pt x="162781" y="363272"/>
                        <a:pt x="71966" y="301593"/>
                        <a:pt x="59101" y="285701"/>
                      </a:cubicBezTo>
                      <a:cubicBezTo>
                        <a:pt x="45857" y="270187"/>
                        <a:pt x="51533" y="240672"/>
                        <a:pt x="51533" y="240672"/>
                      </a:cubicBezTo>
                      <a:cubicBezTo>
                        <a:pt x="51533" y="240672"/>
                        <a:pt x="5369" y="217968"/>
                        <a:pt x="1206" y="178236"/>
                      </a:cubicBezTo>
                      <a:cubicBezTo>
                        <a:pt x="-2956" y="138505"/>
                        <a:pt x="4990" y="115801"/>
                        <a:pt x="4990" y="115801"/>
                      </a:cubicBezTo>
                      <a:lnTo>
                        <a:pt x="38289" y="43527"/>
                      </a:lnTo>
                      <a:lnTo>
                        <a:pt x="108671" y="11"/>
                      </a:lnTo>
                      <a:lnTo>
                        <a:pt x="165809" y="11"/>
                      </a:lnTo>
                      <a:cubicBezTo>
                        <a:pt x="165430" y="-367"/>
                        <a:pt x="210838" y="8715"/>
                        <a:pt x="220298" y="15904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Grafika 162">
                  <a:extLst>
                    <a:ext uri="{FF2B5EF4-FFF2-40B4-BE49-F238E27FC236}">
                      <a16:creationId xmlns:a16="http://schemas.microsoft.com/office/drawing/2014/main" id="{65F6507C-CB70-4569-984E-781D530FEC6B}"/>
                    </a:ext>
                  </a:extLst>
                </p:cNvPr>
                <p:cNvSpPr/>
                <p:nvPr/>
              </p:nvSpPr>
              <p:spPr>
                <a:xfrm>
                  <a:off x="3947151" y="3048925"/>
                  <a:ext cx="266489" cy="218548"/>
                </a:xfrm>
                <a:custGeom>
                  <a:avLst/>
                  <a:gdLst>
                    <a:gd name="connsiteX0" fmla="*/ 36014 w 266489"/>
                    <a:gd name="connsiteY0" fmla="*/ 188625 h 218548"/>
                    <a:gd name="connsiteX1" fmla="*/ 76124 w 266489"/>
                    <a:gd name="connsiteY1" fmla="*/ 218518 h 218548"/>
                    <a:gd name="connsiteX2" fmla="*/ 121532 w 266489"/>
                    <a:gd name="connsiteY2" fmla="*/ 151920 h 218548"/>
                    <a:gd name="connsiteX3" fmla="*/ 236564 w 266489"/>
                    <a:gd name="connsiteY3" fmla="*/ 136406 h 218548"/>
                    <a:gd name="connsiteX4" fmla="*/ 265322 w 266489"/>
                    <a:gd name="connsiteY4" fmla="*/ 80403 h 218548"/>
                    <a:gd name="connsiteX5" fmla="*/ 25797 w 266489"/>
                    <a:gd name="connsiteY5" fmla="*/ 58456 h 218548"/>
                    <a:gd name="connsiteX6" fmla="*/ 17851 w 266489"/>
                    <a:gd name="connsiteY6" fmla="*/ 218518 h 218548"/>
                    <a:gd name="connsiteX7" fmla="*/ 36014 w 266489"/>
                    <a:gd name="connsiteY7" fmla="*/ 188625 h 218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6489" h="218548">
                      <a:moveTo>
                        <a:pt x="36014" y="188625"/>
                      </a:moveTo>
                      <a:cubicBezTo>
                        <a:pt x="51150" y="188625"/>
                        <a:pt x="63637" y="219653"/>
                        <a:pt x="76124" y="218518"/>
                      </a:cubicBezTo>
                      <a:cubicBezTo>
                        <a:pt x="88611" y="217383"/>
                        <a:pt x="106396" y="181057"/>
                        <a:pt x="121532" y="151920"/>
                      </a:cubicBezTo>
                      <a:cubicBezTo>
                        <a:pt x="128343" y="139055"/>
                        <a:pt x="217644" y="142082"/>
                        <a:pt x="236564" y="136406"/>
                      </a:cubicBezTo>
                      <a:cubicBezTo>
                        <a:pt x="255106" y="130730"/>
                        <a:pt x="270998" y="101972"/>
                        <a:pt x="265322" y="80403"/>
                      </a:cubicBezTo>
                      <a:cubicBezTo>
                        <a:pt x="260782" y="62240"/>
                        <a:pt x="137046" y="-76631"/>
                        <a:pt x="25797" y="58456"/>
                      </a:cubicBezTo>
                      <a:cubicBezTo>
                        <a:pt x="-27178" y="122784"/>
                        <a:pt x="17851" y="218518"/>
                        <a:pt x="17851" y="218518"/>
                      </a:cubicBezTo>
                      <a:cubicBezTo>
                        <a:pt x="17851" y="218518"/>
                        <a:pt x="20878" y="188625"/>
                        <a:pt x="36014" y="188625"/>
                      </a:cubicBezTo>
                      <a:close/>
                    </a:path>
                  </a:pathLst>
                </a:custGeom>
                <a:solidFill>
                  <a:srgbClr val="603913"/>
                </a:solidFill>
                <a:ln w="377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1" name="Grafika 140">
                <a:extLst>
                  <a:ext uri="{FF2B5EF4-FFF2-40B4-BE49-F238E27FC236}">
                    <a16:creationId xmlns:a16="http://schemas.microsoft.com/office/drawing/2014/main" id="{03680365-372B-4940-AF2F-AA5C38DBB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49359" y="3311213"/>
                <a:ext cx="2296190" cy="2340348"/>
              </a:xfrm>
              <a:prstGeom prst="rect">
                <a:avLst/>
              </a:prstGeom>
            </p:spPr>
          </p:pic>
        </p:grpSp>
        <p:pic>
          <p:nvPicPr>
            <p:cNvPr id="40" name="Obraz 13">
              <a:extLst>
                <a:ext uri="{FF2B5EF4-FFF2-40B4-BE49-F238E27FC236}">
                  <a16:creationId xmlns:a16="http://schemas.microsoft.com/office/drawing/2014/main" id="{AECD84FA-5C75-4118-841F-5932ECF9C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033" y="3121714"/>
              <a:ext cx="368522" cy="102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41" name="Obraz 40" descr="Obraz zawierający rozwar wielkokwiatowy, transport, samolot&#10;&#10;Opis wygenerowany przy bardzo wysokim poziomie pewności">
            <a:extLst>
              <a:ext uri="{FF2B5EF4-FFF2-40B4-BE49-F238E27FC236}">
                <a16:creationId xmlns:a16="http://schemas.microsoft.com/office/drawing/2014/main" id="{C5754505-78EB-4C5D-A8C9-F588B63A6F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23" y="2845432"/>
            <a:ext cx="273095" cy="266386"/>
          </a:xfrm>
          <a:prstGeom prst="rect">
            <a:avLst/>
          </a:prstGeom>
        </p:spPr>
      </p:pic>
      <p:pic>
        <p:nvPicPr>
          <p:cNvPr id="45" name="Obraz 44" descr="Obraz zawierający rozwar wielkokwiatowy, transport, samolot&#10;&#10;Opis wygenerowany przy bardzo wysokim poziomie pewności">
            <a:extLst>
              <a:ext uri="{FF2B5EF4-FFF2-40B4-BE49-F238E27FC236}">
                <a16:creationId xmlns:a16="http://schemas.microsoft.com/office/drawing/2014/main" id="{0D7104D6-3577-4CFB-A23A-690A001709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45" y="2845432"/>
            <a:ext cx="273095" cy="266386"/>
          </a:xfrm>
          <a:prstGeom prst="rect">
            <a:avLst/>
          </a:prstGeom>
        </p:spPr>
      </p:pic>
      <p:pic>
        <p:nvPicPr>
          <p:cNvPr id="49" name="Obraz 48" descr="Obraz zawierający rozwar wielkokwiatowy, transport, samolot&#10;&#10;Opis wygenerowany przy bardzo wysokim poziomie pewności">
            <a:extLst>
              <a:ext uri="{FF2B5EF4-FFF2-40B4-BE49-F238E27FC236}">
                <a16:creationId xmlns:a16="http://schemas.microsoft.com/office/drawing/2014/main" id="{50D0AFAE-A88E-4E17-B060-702A05902B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54" y="2845432"/>
            <a:ext cx="273095" cy="266386"/>
          </a:xfrm>
          <a:prstGeom prst="rect">
            <a:avLst/>
          </a:prstGeom>
        </p:spPr>
      </p:pic>
      <p:sp>
        <p:nvSpPr>
          <p:cNvPr id="54" name="pole tekstowe 53">
            <a:extLst>
              <a:ext uri="{FF2B5EF4-FFF2-40B4-BE49-F238E27FC236}">
                <a16:creationId xmlns:a16="http://schemas.microsoft.com/office/drawing/2014/main" id="{07012B76-6202-4BE9-8C0C-464852441DEC}"/>
              </a:ext>
            </a:extLst>
          </p:cNvPr>
          <p:cNvSpPr txBox="1"/>
          <p:nvPr/>
        </p:nvSpPr>
        <p:spPr bwMode="auto">
          <a:xfrm>
            <a:off x="8657046" y="2977990"/>
            <a:ext cx="3930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rlow Condensed" panose="00000506000000000000" pitchFamily="50" charset="-18"/>
                <a:ea typeface="+mn-ea"/>
                <a:cs typeface="Calibri Light" panose="020F0302020204030204" pitchFamily="34" charset="0"/>
              </a:rPr>
              <a:t>….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A5401EAF-83A7-42EE-85C7-E7A33C105FA3}"/>
              </a:ext>
            </a:extLst>
          </p:cNvPr>
          <p:cNvGrpSpPr/>
          <p:nvPr/>
        </p:nvGrpSpPr>
        <p:grpSpPr>
          <a:xfrm>
            <a:off x="2170932" y="4213998"/>
            <a:ext cx="8754578" cy="252000"/>
            <a:chOff x="2170420" y="4430022"/>
            <a:chExt cx="8755718" cy="252000"/>
          </a:xfrm>
        </p:grpSpPr>
        <p:sp>
          <p:nvSpPr>
            <p:cNvPr id="6" name="Strzałka: pięciokąt 5">
              <a:extLst>
                <a:ext uri="{FF2B5EF4-FFF2-40B4-BE49-F238E27FC236}">
                  <a16:creationId xmlns:a16="http://schemas.microsoft.com/office/drawing/2014/main" id="{53662EB7-7CF5-4E43-A9AF-B4C14FEC2D4C}"/>
                </a:ext>
              </a:extLst>
            </p:cNvPr>
            <p:cNvSpPr/>
            <p:nvPr/>
          </p:nvSpPr>
          <p:spPr>
            <a:xfrm>
              <a:off x="2170420" y="4430022"/>
              <a:ext cx="1666226" cy="252000"/>
            </a:xfrm>
            <a:prstGeom prst="homePlate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 Condensed" panose="00000506000000000000" pitchFamily="50" charset="-18"/>
                  <a:ea typeface="+mn-ea"/>
                  <a:cs typeface="+mn-cs"/>
                </a:rPr>
                <a:t>PRACA</a:t>
              </a:r>
            </a:p>
          </p:txBody>
        </p:sp>
        <p:sp>
          <p:nvSpPr>
            <p:cNvPr id="63" name="Strzałka: pięciokąt 62">
              <a:extLst>
                <a:ext uri="{FF2B5EF4-FFF2-40B4-BE49-F238E27FC236}">
                  <a16:creationId xmlns:a16="http://schemas.microsoft.com/office/drawing/2014/main" id="{53DEB789-1034-4E1A-B6EE-A05891A71CBD}"/>
                </a:ext>
              </a:extLst>
            </p:cNvPr>
            <p:cNvSpPr/>
            <p:nvPr/>
          </p:nvSpPr>
          <p:spPr>
            <a:xfrm>
              <a:off x="4152192" y="4430022"/>
              <a:ext cx="3015199" cy="252000"/>
            </a:xfrm>
            <a:prstGeom prst="homePlate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 Condensed" panose="00000506000000000000" pitchFamily="50" charset="-18"/>
                  <a:ea typeface="+mn-ea"/>
                  <a:cs typeface="+mn-cs"/>
                </a:rPr>
                <a:t>PRACA</a:t>
              </a:r>
            </a:p>
          </p:txBody>
        </p:sp>
        <p:sp>
          <p:nvSpPr>
            <p:cNvPr id="64" name="Strzałka: pięciokąt 63">
              <a:extLst>
                <a:ext uri="{FF2B5EF4-FFF2-40B4-BE49-F238E27FC236}">
                  <a16:creationId xmlns:a16="http://schemas.microsoft.com/office/drawing/2014/main" id="{8ED0CC4B-85B4-484C-B3BE-839328FBF640}"/>
                </a:ext>
              </a:extLst>
            </p:cNvPr>
            <p:cNvSpPr/>
            <p:nvPr/>
          </p:nvSpPr>
          <p:spPr>
            <a:xfrm>
              <a:off x="7465981" y="4430022"/>
              <a:ext cx="3460157" cy="252000"/>
            </a:xfrm>
            <a:prstGeom prst="homePlate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rlow Condensed" panose="00000506000000000000" pitchFamily="50" charset="-18"/>
                  <a:ea typeface="+mn-ea"/>
                  <a:cs typeface="+mn-cs"/>
                </a:rPr>
                <a:t>PRACA</a:t>
              </a:r>
            </a:p>
          </p:txBody>
        </p:sp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E691C5DF-1735-4B7E-B832-F04C2CBABBC4}"/>
              </a:ext>
            </a:extLst>
          </p:cNvPr>
          <p:cNvGrpSpPr/>
          <p:nvPr/>
        </p:nvGrpSpPr>
        <p:grpSpPr>
          <a:xfrm>
            <a:off x="3685955" y="2478654"/>
            <a:ext cx="1282283" cy="1322545"/>
            <a:chOff x="3685640" y="2694674"/>
            <a:chExt cx="1282450" cy="1322545"/>
          </a:xfrm>
        </p:grpSpPr>
        <p:grpSp>
          <p:nvGrpSpPr>
            <p:cNvPr id="99" name="Grupa 98">
              <a:extLst>
                <a:ext uri="{FF2B5EF4-FFF2-40B4-BE49-F238E27FC236}">
                  <a16:creationId xmlns:a16="http://schemas.microsoft.com/office/drawing/2014/main" id="{65047296-99B4-4900-A302-5B76B5E815C1}"/>
                </a:ext>
              </a:extLst>
            </p:cNvPr>
            <p:cNvGrpSpPr/>
            <p:nvPr/>
          </p:nvGrpSpPr>
          <p:grpSpPr>
            <a:xfrm>
              <a:off x="3685640" y="2694674"/>
              <a:ext cx="596726" cy="999951"/>
              <a:chOff x="1401830" y="2871853"/>
              <a:chExt cx="1439386" cy="2412022"/>
            </a:xfrm>
          </p:grpSpPr>
          <p:pic>
            <p:nvPicPr>
              <p:cNvPr id="100" name="Obraz 99" descr="Obraz zawierający tekst, wewnątrz, siedzi, sprzęt elektroniczny&#10;&#10;Opis wygenerowany automatycznie">
                <a:extLst>
                  <a:ext uri="{FF2B5EF4-FFF2-40B4-BE49-F238E27FC236}">
                    <a16:creationId xmlns:a16="http://schemas.microsoft.com/office/drawing/2014/main" id="{41F21892-0F3D-4568-B880-0E1C2FA42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1830" y="3202730"/>
                <a:ext cx="938119" cy="1735117"/>
              </a:xfrm>
              <a:prstGeom prst="rect">
                <a:avLst/>
              </a:prstGeom>
            </p:spPr>
          </p:pic>
          <p:grpSp>
            <p:nvGrpSpPr>
              <p:cNvPr id="101" name="Grafika 160">
                <a:extLst>
                  <a:ext uri="{FF2B5EF4-FFF2-40B4-BE49-F238E27FC236}">
                    <a16:creationId xmlns:a16="http://schemas.microsoft.com/office/drawing/2014/main" id="{EAF8D0BF-FD8D-49B5-99F3-976A4CFB0048}"/>
                  </a:ext>
                </a:extLst>
              </p:cNvPr>
              <p:cNvGrpSpPr/>
              <p:nvPr/>
            </p:nvGrpSpPr>
            <p:grpSpPr>
              <a:xfrm>
                <a:off x="1709019" y="2871853"/>
                <a:ext cx="1132197" cy="2412022"/>
                <a:chOff x="2385710" y="2997113"/>
                <a:chExt cx="1132197" cy="2412022"/>
              </a:xfrm>
            </p:grpSpPr>
            <p:sp>
              <p:nvSpPr>
                <p:cNvPr id="102" name="Grafika 160">
                  <a:extLst>
                    <a:ext uri="{FF2B5EF4-FFF2-40B4-BE49-F238E27FC236}">
                      <a16:creationId xmlns:a16="http://schemas.microsoft.com/office/drawing/2014/main" id="{D4914583-9623-483F-ABC9-8C98AA49E468}"/>
                    </a:ext>
                  </a:extLst>
                </p:cNvPr>
                <p:cNvSpPr/>
                <p:nvPr/>
              </p:nvSpPr>
              <p:spPr>
                <a:xfrm>
                  <a:off x="2761991" y="3351655"/>
                  <a:ext cx="300580" cy="237076"/>
                </a:xfrm>
                <a:custGeom>
                  <a:avLst/>
                  <a:gdLst>
                    <a:gd name="connsiteX0" fmla="*/ 300581 w 300580"/>
                    <a:gd name="connsiteY0" fmla="*/ 166706 h 237076"/>
                    <a:gd name="connsiteX1" fmla="*/ 170666 w 300580"/>
                    <a:gd name="connsiteY1" fmla="*/ 149693 h 237076"/>
                    <a:gd name="connsiteX2" fmla="*/ 137800 w 300580"/>
                    <a:gd name="connsiteY2" fmla="*/ 59990 h 237076"/>
                    <a:gd name="connsiteX3" fmla="*/ 9045 w 300580"/>
                    <a:gd name="connsiteY3" fmla="*/ 14751 h 237076"/>
                    <a:gd name="connsiteX4" fmla="*/ 55443 w 300580"/>
                    <a:gd name="connsiteY4" fmla="*/ 68496 h 237076"/>
                    <a:gd name="connsiteX5" fmla="*/ 67429 w 300580"/>
                    <a:gd name="connsiteY5" fmla="*/ 122241 h 237076"/>
                    <a:gd name="connsiteX6" fmla="*/ 152 w 300580"/>
                    <a:gd name="connsiteY6" fmla="*/ 106001 h 237076"/>
                    <a:gd name="connsiteX7" fmla="*/ 123881 w 300580"/>
                    <a:gd name="connsiteY7" fmla="*/ 211558 h 237076"/>
                    <a:gd name="connsiteX8" fmla="*/ 246063 w 300580"/>
                    <a:gd name="connsiteY8" fmla="*/ 237077 h 237076"/>
                    <a:gd name="connsiteX9" fmla="*/ 300581 w 300580"/>
                    <a:gd name="connsiteY9" fmla="*/ 166706 h 237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0580" h="237076">
                      <a:moveTo>
                        <a:pt x="300581" y="166706"/>
                      </a:moveTo>
                      <a:cubicBezTo>
                        <a:pt x="300581" y="166706"/>
                        <a:pt x="181105" y="160906"/>
                        <a:pt x="170666" y="149693"/>
                      </a:cubicBezTo>
                      <a:cubicBezTo>
                        <a:pt x="166412" y="138480"/>
                        <a:pt x="155586" y="102135"/>
                        <a:pt x="137800" y="59990"/>
                      </a:cubicBezTo>
                      <a:cubicBezTo>
                        <a:pt x="120014" y="18231"/>
                        <a:pt x="15231" y="-22754"/>
                        <a:pt x="9045" y="14751"/>
                      </a:cubicBezTo>
                      <a:cubicBezTo>
                        <a:pt x="8658" y="26351"/>
                        <a:pt x="40750" y="43364"/>
                        <a:pt x="55443" y="68496"/>
                      </a:cubicBezTo>
                      <a:cubicBezTo>
                        <a:pt x="70136" y="93628"/>
                        <a:pt x="73229" y="114508"/>
                        <a:pt x="67429" y="122241"/>
                      </a:cubicBezTo>
                      <a:cubicBezTo>
                        <a:pt x="56216" y="137707"/>
                        <a:pt x="9045" y="79709"/>
                        <a:pt x="152" y="106001"/>
                      </a:cubicBezTo>
                      <a:cubicBezTo>
                        <a:pt x="-4101" y="118761"/>
                        <a:pt x="82122" y="214264"/>
                        <a:pt x="123881" y="211558"/>
                      </a:cubicBezTo>
                      <a:cubicBezTo>
                        <a:pt x="145147" y="211558"/>
                        <a:pt x="246063" y="237077"/>
                        <a:pt x="246063" y="237077"/>
                      </a:cubicBezTo>
                      <a:lnTo>
                        <a:pt x="300581" y="166706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Grafika 160">
                  <a:extLst>
                    <a:ext uri="{FF2B5EF4-FFF2-40B4-BE49-F238E27FC236}">
                      <a16:creationId xmlns:a16="http://schemas.microsoft.com/office/drawing/2014/main" id="{4B728E9F-8F64-4D76-B651-ADFEF67BA517}"/>
                    </a:ext>
                  </a:extLst>
                </p:cNvPr>
                <p:cNvSpPr/>
                <p:nvPr/>
              </p:nvSpPr>
              <p:spPr>
                <a:xfrm>
                  <a:off x="3281432" y="3342430"/>
                  <a:ext cx="236476" cy="231271"/>
                </a:xfrm>
                <a:custGeom>
                  <a:avLst/>
                  <a:gdLst>
                    <a:gd name="connsiteX0" fmla="*/ 35558 w 236476"/>
                    <a:gd name="connsiteY0" fmla="*/ 197970 h 231271"/>
                    <a:gd name="connsiteX1" fmla="*/ 197952 w 236476"/>
                    <a:gd name="connsiteY1" fmla="*/ 198743 h 231271"/>
                    <a:gd name="connsiteX2" fmla="*/ 211485 w 236476"/>
                    <a:gd name="connsiteY2" fmla="*/ 22043 h 231271"/>
                    <a:gd name="connsiteX3" fmla="*/ 34398 w 236476"/>
                    <a:gd name="connsiteY3" fmla="*/ 42149 h 231271"/>
                    <a:gd name="connsiteX4" fmla="*/ 35558 w 236476"/>
                    <a:gd name="connsiteY4" fmla="*/ 197970 h 23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6476" h="231271">
                      <a:moveTo>
                        <a:pt x="35558" y="197970"/>
                      </a:moveTo>
                      <a:cubicBezTo>
                        <a:pt x="80796" y="243208"/>
                        <a:pt x="143820" y="241275"/>
                        <a:pt x="197952" y="198743"/>
                      </a:cubicBezTo>
                      <a:cubicBezTo>
                        <a:pt x="254790" y="153891"/>
                        <a:pt x="239324" y="47175"/>
                        <a:pt x="211485" y="22043"/>
                      </a:cubicBezTo>
                      <a:cubicBezTo>
                        <a:pt x="173206" y="-12756"/>
                        <a:pt x="83116" y="-6570"/>
                        <a:pt x="34398" y="42149"/>
                      </a:cubicBezTo>
                      <a:cubicBezTo>
                        <a:pt x="-13934" y="90480"/>
                        <a:pt x="-9294" y="152731"/>
                        <a:pt x="35558" y="197970"/>
                      </a:cubicBezTo>
                      <a:close/>
                    </a:path>
                  </a:pathLst>
                </a:custGeom>
                <a:solidFill>
                  <a:srgbClr val="CE182E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Grafika 160">
                  <a:extLst>
                    <a:ext uri="{FF2B5EF4-FFF2-40B4-BE49-F238E27FC236}">
                      <a16:creationId xmlns:a16="http://schemas.microsoft.com/office/drawing/2014/main" id="{6D55CF9D-02E3-440F-8A46-CEC71ED33365}"/>
                    </a:ext>
                  </a:extLst>
                </p:cNvPr>
                <p:cNvSpPr/>
                <p:nvPr/>
              </p:nvSpPr>
              <p:spPr>
                <a:xfrm>
                  <a:off x="3132752" y="3244997"/>
                  <a:ext cx="208596" cy="228898"/>
                </a:xfrm>
                <a:custGeom>
                  <a:avLst/>
                  <a:gdLst>
                    <a:gd name="connsiteX0" fmla="*/ 179984 w 208596"/>
                    <a:gd name="connsiteY0" fmla="*/ 46012 h 228898"/>
                    <a:gd name="connsiteX1" fmla="*/ 208597 w 208596"/>
                    <a:gd name="connsiteY1" fmla="*/ 130689 h 228898"/>
                    <a:gd name="connsiteX2" fmla="*/ 164518 w 208596"/>
                    <a:gd name="connsiteY2" fmla="*/ 193713 h 228898"/>
                    <a:gd name="connsiteX3" fmla="*/ 86028 w 208596"/>
                    <a:gd name="connsiteY3" fmla="*/ 228899 h 228898"/>
                    <a:gd name="connsiteX4" fmla="*/ 2511 w 208596"/>
                    <a:gd name="connsiteY4" fmla="*/ 222325 h 228898"/>
                    <a:gd name="connsiteX5" fmla="*/ 5604 w 208596"/>
                    <a:gd name="connsiteY5" fmla="*/ 200286 h 228898"/>
                    <a:gd name="connsiteX6" fmla="*/ 9084 w 208596"/>
                    <a:gd name="connsiteY6" fmla="*/ 108263 h 228898"/>
                    <a:gd name="connsiteX7" fmla="*/ 9084 w 208596"/>
                    <a:gd name="connsiteY7" fmla="*/ 57998 h 228898"/>
                    <a:gd name="connsiteX8" fmla="*/ 40016 w 208596"/>
                    <a:gd name="connsiteY8" fmla="*/ 0 h 228898"/>
                    <a:gd name="connsiteX9" fmla="*/ 133973 w 208596"/>
                    <a:gd name="connsiteY9" fmla="*/ 11986 h 228898"/>
                    <a:gd name="connsiteX10" fmla="*/ 179984 w 208596"/>
                    <a:gd name="connsiteY10" fmla="*/ 46012 h 228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8596" h="228898">
                      <a:moveTo>
                        <a:pt x="179984" y="46012"/>
                      </a:moveTo>
                      <a:cubicBezTo>
                        <a:pt x="181531" y="90477"/>
                        <a:pt x="208597" y="130689"/>
                        <a:pt x="208597" y="130689"/>
                      </a:cubicBezTo>
                      <a:lnTo>
                        <a:pt x="164518" y="193713"/>
                      </a:lnTo>
                      <a:lnTo>
                        <a:pt x="86028" y="228899"/>
                      </a:lnTo>
                      <a:lnTo>
                        <a:pt x="2511" y="222325"/>
                      </a:lnTo>
                      <a:cubicBezTo>
                        <a:pt x="2511" y="222325"/>
                        <a:pt x="-4836" y="216526"/>
                        <a:pt x="5604" y="200286"/>
                      </a:cubicBezTo>
                      <a:cubicBezTo>
                        <a:pt x="16044" y="183660"/>
                        <a:pt x="9084" y="108263"/>
                        <a:pt x="9084" y="108263"/>
                      </a:cubicBezTo>
                      <a:lnTo>
                        <a:pt x="9084" y="57998"/>
                      </a:lnTo>
                      <a:lnTo>
                        <a:pt x="40016" y="0"/>
                      </a:lnTo>
                      <a:lnTo>
                        <a:pt x="133973" y="11986"/>
                      </a:lnTo>
                      <a:cubicBezTo>
                        <a:pt x="133973" y="11986"/>
                        <a:pt x="182304" y="31706"/>
                        <a:pt x="179984" y="46012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Grafika 160">
                  <a:extLst>
                    <a:ext uri="{FF2B5EF4-FFF2-40B4-BE49-F238E27FC236}">
                      <a16:creationId xmlns:a16="http://schemas.microsoft.com/office/drawing/2014/main" id="{3C0A7A3E-C0B9-4136-B069-3F5BA294777B}"/>
                    </a:ext>
                  </a:extLst>
                </p:cNvPr>
                <p:cNvSpPr/>
                <p:nvPr/>
              </p:nvSpPr>
              <p:spPr>
                <a:xfrm>
                  <a:off x="2962408" y="3353298"/>
                  <a:ext cx="536257" cy="673897"/>
                </a:xfrm>
                <a:custGeom>
                  <a:avLst/>
                  <a:gdLst>
                    <a:gd name="connsiteX0" fmla="*/ 378941 w 536257"/>
                    <a:gd name="connsiteY0" fmla="*/ 5375 h 673897"/>
                    <a:gd name="connsiteX1" fmla="*/ 175948 w 536257"/>
                    <a:gd name="connsiteY1" fmla="*/ 91985 h 673897"/>
                    <a:gd name="connsiteX2" fmla="*/ 14714 w 536257"/>
                    <a:gd name="connsiteY2" fmla="*/ 213781 h 673897"/>
                    <a:gd name="connsiteX3" fmla="*/ 8528 w 536257"/>
                    <a:gd name="connsiteY3" fmla="*/ 360709 h 673897"/>
                    <a:gd name="connsiteX4" fmla="*/ 10461 w 536257"/>
                    <a:gd name="connsiteY4" fmla="*/ 547849 h 673897"/>
                    <a:gd name="connsiteX5" fmla="*/ 14327 w 536257"/>
                    <a:gd name="connsiteY5" fmla="*/ 614353 h 673897"/>
                    <a:gd name="connsiteX6" fmla="*/ 41780 w 536257"/>
                    <a:gd name="connsiteY6" fmla="*/ 673898 h 673897"/>
                    <a:gd name="connsiteX7" fmla="*/ 261012 w 536257"/>
                    <a:gd name="connsiteY7" fmla="*/ 670031 h 673897"/>
                    <a:gd name="connsiteX8" fmla="*/ 415673 w 536257"/>
                    <a:gd name="connsiteY8" fmla="*/ 564862 h 673897"/>
                    <a:gd name="connsiteX9" fmla="*/ 478311 w 536257"/>
                    <a:gd name="connsiteY9" fmla="*/ 347176 h 673897"/>
                    <a:gd name="connsiteX10" fmla="*/ 501123 w 536257"/>
                    <a:gd name="connsiteY10" fmla="*/ 311991 h 673897"/>
                    <a:gd name="connsiteX11" fmla="*/ 533215 w 536257"/>
                    <a:gd name="connsiteY11" fmla="*/ 171249 h 673897"/>
                    <a:gd name="connsiteX12" fmla="*/ 378941 w 536257"/>
                    <a:gd name="connsiteY12" fmla="*/ 5375 h 6738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257" h="673897">
                      <a:moveTo>
                        <a:pt x="378941" y="5375"/>
                      </a:moveTo>
                      <a:cubicBezTo>
                        <a:pt x="277251" y="78452"/>
                        <a:pt x="175948" y="91985"/>
                        <a:pt x="175948" y="91985"/>
                      </a:cubicBezTo>
                      <a:cubicBezTo>
                        <a:pt x="175948" y="91985"/>
                        <a:pt x="44100" y="170863"/>
                        <a:pt x="14714" y="213781"/>
                      </a:cubicBezTo>
                      <a:cubicBezTo>
                        <a:pt x="-14285" y="256313"/>
                        <a:pt x="8528" y="309284"/>
                        <a:pt x="8528" y="360709"/>
                      </a:cubicBezTo>
                      <a:cubicBezTo>
                        <a:pt x="8528" y="457759"/>
                        <a:pt x="10461" y="547849"/>
                        <a:pt x="10461" y="547849"/>
                      </a:cubicBezTo>
                      <a:lnTo>
                        <a:pt x="14327" y="614353"/>
                      </a:lnTo>
                      <a:lnTo>
                        <a:pt x="41780" y="673898"/>
                      </a:lnTo>
                      <a:lnTo>
                        <a:pt x="261012" y="670031"/>
                      </a:lnTo>
                      <a:lnTo>
                        <a:pt x="415673" y="564862"/>
                      </a:lnTo>
                      <a:lnTo>
                        <a:pt x="478311" y="347176"/>
                      </a:lnTo>
                      <a:lnTo>
                        <a:pt x="501123" y="311991"/>
                      </a:lnTo>
                      <a:cubicBezTo>
                        <a:pt x="501123" y="311991"/>
                        <a:pt x="518523" y="285698"/>
                        <a:pt x="533215" y="171249"/>
                      </a:cubicBezTo>
                      <a:cubicBezTo>
                        <a:pt x="550615" y="86186"/>
                        <a:pt x="492617" y="-25944"/>
                        <a:pt x="378941" y="5375"/>
                      </a:cubicBezTo>
                      <a:close/>
                    </a:path>
                  </a:pathLst>
                </a:custGeom>
                <a:solidFill>
                  <a:srgbClr val="E41D37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Grafika 160">
                  <a:extLst>
                    <a:ext uri="{FF2B5EF4-FFF2-40B4-BE49-F238E27FC236}">
                      <a16:creationId xmlns:a16="http://schemas.microsoft.com/office/drawing/2014/main" id="{71DA50FE-8676-4A5B-B450-12FAA82C7CDE}"/>
                    </a:ext>
                  </a:extLst>
                </p:cNvPr>
                <p:cNvSpPr/>
                <p:nvPr/>
              </p:nvSpPr>
              <p:spPr>
                <a:xfrm>
                  <a:off x="2971448" y="3645956"/>
                  <a:ext cx="502909" cy="451610"/>
                </a:xfrm>
                <a:custGeom>
                  <a:avLst/>
                  <a:gdLst>
                    <a:gd name="connsiteX0" fmla="*/ 42406 w 502909"/>
                    <a:gd name="connsiteY0" fmla="*/ 346054 h 451610"/>
                    <a:gd name="connsiteX1" fmla="*/ 192427 w 502909"/>
                    <a:gd name="connsiteY1" fmla="*/ 154275 h 451610"/>
                    <a:gd name="connsiteX2" fmla="*/ 502909 w 502909"/>
                    <a:gd name="connsiteY2" fmla="*/ 0 h 451610"/>
                    <a:gd name="connsiteX3" fmla="*/ 412046 w 502909"/>
                    <a:gd name="connsiteY3" fmla="*/ 297723 h 451610"/>
                    <a:gd name="connsiteX4" fmla="*/ 262798 w 502909"/>
                    <a:gd name="connsiteY4" fmla="*/ 432665 h 451610"/>
                    <a:gd name="connsiteX5" fmla="*/ 106590 w 502909"/>
                    <a:gd name="connsiteY5" fmla="*/ 451611 h 451610"/>
                    <a:gd name="connsiteX6" fmla="*/ 1807 w 502909"/>
                    <a:gd name="connsiteY6" fmla="*/ 345281 h 451610"/>
                    <a:gd name="connsiteX7" fmla="*/ 1807 w 502909"/>
                    <a:gd name="connsiteY7" fmla="*/ 255578 h 451610"/>
                    <a:gd name="connsiteX8" fmla="*/ 42406 w 502909"/>
                    <a:gd name="connsiteY8" fmla="*/ 346054 h 451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909" h="451610">
                      <a:moveTo>
                        <a:pt x="42406" y="346054"/>
                      </a:moveTo>
                      <a:cubicBezTo>
                        <a:pt x="106590" y="359587"/>
                        <a:pt x="192427" y="154275"/>
                        <a:pt x="192427" y="154275"/>
                      </a:cubicBezTo>
                      <a:lnTo>
                        <a:pt x="502909" y="0"/>
                      </a:lnTo>
                      <a:cubicBezTo>
                        <a:pt x="502909" y="0"/>
                        <a:pt x="413979" y="220005"/>
                        <a:pt x="412046" y="297723"/>
                      </a:cubicBezTo>
                      <a:cubicBezTo>
                        <a:pt x="405473" y="341028"/>
                        <a:pt x="262798" y="432665"/>
                        <a:pt x="262798" y="432665"/>
                      </a:cubicBezTo>
                      <a:lnTo>
                        <a:pt x="106590" y="451611"/>
                      </a:lnTo>
                      <a:cubicBezTo>
                        <a:pt x="106590" y="451611"/>
                        <a:pt x="11087" y="445038"/>
                        <a:pt x="1807" y="345281"/>
                      </a:cubicBezTo>
                      <a:cubicBezTo>
                        <a:pt x="-2446" y="306616"/>
                        <a:pt x="2194" y="288443"/>
                        <a:pt x="1807" y="255578"/>
                      </a:cubicBezTo>
                      <a:cubicBezTo>
                        <a:pt x="8767" y="273364"/>
                        <a:pt x="2194" y="331748"/>
                        <a:pt x="42406" y="346054"/>
                      </a:cubicBezTo>
                      <a:close/>
                    </a:path>
                  </a:pathLst>
                </a:custGeom>
                <a:solidFill>
                  <a:srgbClr val="2565C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Grafika 160">
                  <a:extLst>
                    <a:ext uri="{FF2B5EF4-FFF2-40B4-BE49-F238E27FC236}">
                      <a16:creationId xmlns:a16="http://schemas.microsoft.com/office/drawing/2014/main" id="{03C74041-0560-4F04-9369-0060AD60129B}"/>
                    </a:ext>
                  </a:extLst>
                </p:cNvPr>
                <p:cNvSpPr/>
                <p:nvPr/>
              </p:nvSpPr>
              <p:spPr>
                <a:xfrm>
                  <a:off x="3044786" y="3459329"/>
                  <a:ext cx="211252" cy="345928"/>
                </a:xfrm>
                <a:custGeom>
                  <a:avLst/>
                  <a:gdLst>
                    <a:gd name="connsiteX0" fmla="*/ 142288 w 211252"/>
                    <a:gd name="connsiteY0" fmla="*/ 345928 h 345928"/>
                    <a:gd name="connsiteX1" fmla="*/ 112129 w 211252"/>
                    <a:gd name="connsiteY1" fmla="*/ 72565 h 345928"/>
                    <a:gd name="connsiteX2" fmla="*/ 0 w 211252"/>
                    <a:gd name="connsiteY2" fmla="*/ 47046 h 345928"/>
                    <a:gd name="connsiteX3" fmla="*/ 67278 w 211252"/>
                    <a:gd name="connsiteY3" fmla="*/ 1807 h 345928"/>
                    <a:gd name="connsiteX4" fmla="*/ 174380 w 211252"/>
                    <a:gd name="connsiteY4" fmla="*/ 55165 h 345928"/>
                    <a:gd name="connsiteX5" fmla="*/ 202219 w 211252"/>
                    <a:gd name="connsiteY5" fmla="*/ 312676 h 345928"/>
                    <a:gd name="connsiteX6" fmla="*/ 142288 w 211252"/>
                    <a:gd name="connsiteY6" fmla="*/ 345928 h 345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252" h="345928">
                      <a:moveTo>
                        <a:pt x="142288" y="345928"/>
                      </a:moveTo>
                      <a:cubicBezTo>
                        <a:pt x="142288" y="345928"/>
                        <a:pt x="178634" y="152215"/>
                        <a:pt x="112129" y="72565"/>
                      </a:cubicBezTo>
                      <a:cubicBezTo>
                        <a:pt x="78490" y="32353"/>
                        <a:pt x="0" y="47046"/>
                        <a:pt x="0" y="47046"/>
                      </a:cubicBezTo>
                      <a:cubicBezTo>
                        <a:pt x="26292" y="13793"/>
                        <a:pt x="67278" y="1807"/>
                        <a:pt x="67278" y="1807"/>
                      </a:cubicBezTo>
                      <a:cubicBezTo>
                        <a:pt x="67278" y="1807"/>
                        <a:pt x="120636" y="-15205"/>
                        <a:pt x="174380" y="55165"/>
                      </a:cubicBezTo>
                      <a:cubicBezTo>
                        <a:pt x="235471" y="135589"/>
                        <a:pt x="202219" y="312676"/>
                        <a:pt x="202219" y="312676"/>
                      </a:cubicBezTo>
                      <a:lnTo>
                        <a:pt x="142288" y="345928"/>
                      </a:lnTo>
                      <a:close/>
                    </a:path>
                  </a:pathLst>
                </a:custGeom>
                <a:solidFill>
                  <a:srgbClr val="2565C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Grafika 160">
                  <a:extLst>
                    <a:ext uri="{FF2B5EF4-FFF2-40B4-BE49-F238E27FC236}">
                      <a16:creationId xmlns:a16="http://schemas.microsoft.com/office/drawing/2014/main" id="{E6F6060F-B348-4548-BDD1-15E866D422C0}"/>
                    </a:ext>
                  </a:extLst>
                </p:cNvPr>
                <p:cNvSpPr/>
                <p:nvPr/>
              </p:nvSpPr>
              <p:spPr>
                <a:xfrm>
                  <a:off x="3341348" y="3352542"/>
                  <a:ext cx="139541" cy="354505"/>
                </a:xfrm>
                <a:custGeom>
                  <a:avLst/>
                  <a:gdLst>
                    <a:gd name="connsiteX0" fmla="*/ 49492 w 139541"/>
                    <a:gd name="connsiteY0" fmla="*/ 354505 h 354505"/>
                    <a:gd name="connsiteX1" fmla="*/ 0 w 139541"/>
                    <a:gd name="connsiteY1" fmla="*/ 6131 h 354505"/>
                    <a:gd name="connsiteX2" fmla="*/ 57611 w 139541"/>
                    <a:gd name="connsiteY2" fmla="*/ 5744 h 354505"/>
                    <a:gd name="connsiteX3" fmla="*/ 109423 w 139541"/>
                    <a:gd name="connsiteY3" fmla="*/ 322026 h 354505"/>
                    <a:gd name="connsiteX4" fmla="*/ 49492 w 139541"/>
                    <a:gd name="connsiteY4" fmla="*/ 354505 h 354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541" h="354505">
                      <a:moveTo>
                        <a:pt x="49492" y="354505"/>
                      </a:moveTo>
                      <a:cubicBezTo>
                        <a:pt x="49492" y="354505"/>
                        <a:pt x="172447" y="66062"/>
                        <a:pt x="0" y="6131"/>
                      </a:cubicBezTo>
                      <a:cubicBezTo>
                        <a:pt x="0" y="6131"/>
                        <a:pt x="26679" y="-7402"/>
                        <a:pt x="57611" y="5744"/>
                      </a:cubicBezTo>
                      <a:cubicBezTo>
                        <a:pt x="204153" y="63742"/>
                        <a:pt x="109423" y="322026"/>
                        <a:pt x="109423" y="322026"/>
                      </a:cubicBezTo>
                      <a:lnTo>
                        <a:pt x="49492" y="354505"/>
                      </a:lnTo>
                      <a:close/>
                    </a:path>
                  </a:pathLst>
                </a:custGeom>
                <a:solidFill>
                  <a:srgbClr val="2565C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rafika 160">
                  <a:extLst>
                    <a:ext uri="{FF2B5EF4-FFF2-40B4-BE49-F238E27FC236}">
                      <a16:creationId xmlns:a16="http://schemas.microsoft.com/office/drawing/2014/main" id="{8E316A2C-F895-416C-8DF0-708CC6674B82}"/>
                    </a:ext>
                  </a:extLst>
                </p:cNvPr>
                <p:cNvSpPr/>
                <p:nvPr/>
              </p:nvSpPr>
              <p:spPr>
                <a:xfrm>
                  <a:off x="2385710" y="3501435"/>
                  <a:ext cx="358468" cy="340554"/>
                </a:xfrm>
                <a:custGeom>
                  <a:avLst/>
                  <a:gdLst>
                    <a:gd name="connsiteX0" fmla="*/ 350527 w 358468"/>
                    <a:gd name="connsiteY0" fmla="*/ 224172 h 340554"/>
                    <a:gd name="connsiteX1" fmla="*/ 169573 w 358468"/>
                    <a:gd name="connsiteY1" fmla="*/ 129829 h 340554"/>
                    <a:gd name="connsiteX2" fmla="*/ 124722 w 358468"/>
                    <a:gd name="connsiteY2" fmla="*/ 25046 h 340554"/>
                    <a:gd name="connsiteX3" fmla="*/ 14139 w 358468"/>
                    <a:gd name="connsiteY3" fmla="*/ 7646 h 340554"/>
                    <a:gd name="connsiteX4" fmla="*/ 2926 w 358468"/>
                    <a:gd name="connsiteY4" fmla="*/ 75311 h 340554"/>
                    <a:gd name="connsiteX5" fmla="*/ 53964 w 358468"/>
                    <a:gd name="connsiteY5" fmla="*/ 116296 h 340554"/>
                    <a:gd name="connsiteX6" fmla="*/ 120468 w 358468"/>
                    <a:gd name="connsiteY6" fmla="*/ 195560 h 340554"/>
                    <a:gd name="connsiteX7" fmla="*/ 275130 w 358468"/>
                    <a:gd name="connsiteY7" fmla="*/ 340555 h 340554"/>
                    <a:gd name="connsiteX8" fmla="*/ 344727 w 358468"/>
                    <a:gd name="connsiteY8" fmla="*/ 291836 h 340554"/>
                    <a:gd name="connsiteX9" fmla="*/ 350527 w 358468"/>
                    <a:gd name="connsiteY9" fmla="*/ 224172 h 340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8468" h="340554">
                      <a:moveTo>
                        <a:pt x="350527" y="224172"/>
                      </a:moveTo>
                      <a:cubicBezTo>
                        <a:pt x="350527" y="224172"/>
                        <a:pt x="189293" y="158828"/>
                        <a:pt x="169573" y="129829"/>
                      </a:cubicBezTo>
                      <a:cubicBezTo>
                        <a:pt x="149854" y="100830"/>
                        <a:pt x="134001" y="42058"/>
                        <a:pt x="124722" y="25046"/>
                      </a:cubicBezTo>
                      <a:cubicBezTo>
                        <a:pt x="115442" y="8033"/>
                        <a:pt x="28832" y="-10913"/>
                        <a:pt x="14139" y="7646"/>
                      </a:cubicBezTo>
                      <a:cubicBezTo>
                        <a:pt x="6406" y="17699"/>
                        <a:pt x="-5580" y="41672"/>
                        <a:pt x="2926" y="75311"/>
                      </a:cubicBezTo>
                      <a:cubicBezTo>
                        <a:pt x="7179" y="89230"/>
                        <a:pt x="53964" y="116296"/>
                        <a:pt x="53964" y="116296"/>
                      </a:cubicBezTo>
                      <a:cubicBezTo>
                        <a:pt x="53964" y="116296"/>
                        <a:pt x="58217" y="188213"/>
                        <a:pt x="120468" y="195560"/>
                      </a:cubicBezTo>
                      <a:cubicBezTo>
                        <a:pt x="150241" y="216826"/>
                        <a:pt x="275130" y="340555"/>
                        <a:pt x="275130" y="340555"/>
                      </a:cubicBezTo>
                      <a:cubicBezTo>
                        <a:pt x="275130" y="340555"/>
                        <a:pt x="318048" y="337075"/>
                        <a:pt x="344727" y="291836"/>
                      </a:cubicBezTo>
                      <a:cubicBezTo>
                        <a:pt x="371793" y="246598"/>
                        <a:pt x="350527" y="224172"/>
                        <a:pt x="350527" y="224172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rafika 160">
                  <a:extLst>
                    <a:ext uri="{FF2B5EF4-FFF2-40B4-BE49-F238E27FC236}">
                      <a16:creationId xmlns:a16="http://schemas.microsoft.com/office/drawing/2014/main" id="{FB9B2C2F-11EF-4AA5-A6A4-563F9EFFC898}"/>
                    </a:ext>
                  </a:extLst>
                </p:cNvPr>
                <p:cNvSpPr/>
                <p:nvPr/>
              </p:nvSpPr>
              <p:spPr>
                <a:xfrm>
                  <a:off x="2654753" y="3725551"/>
                  <a:ext cx="152628" cy="173351"/>
                </a:xfrm>
                <a:custGeom>
                  <a:avLst/>
                  <a:gdLst>
                    <a:gd name="connsiteX0" fmla="*/ 152628 w 152628"/>
                    <a:gd name="connsiteY0" fmla="*/ 47227 h 173351"/>
                    <a:gd name="connsiteX1" fmla="*/ 81871 w 152628"/>
                    <a:gd name="connsiteY1" fmla="*/ 56 h 173351"/>
                    <a:gd name="connsiteX2" fmla="*/ 2607 w 152628"/>
                    <a:gd name="connsiteY2" fmla="*/ 120691 h 173351"/>
                    <a:gd name="connsiteX3" fmla="*/ 88057 w 152628"/>
                    <a:gd name="connsiteY3" fmla="*/ 172503 h 173351"/>
                    <a:gd name="connsiteX4" fmla="*/ 152628 w 152628"/>
                    <a:gd name="connsiteY4" fmla="*/ 47227 h 17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28" h="173351">
                      <a:moveTo>
                        <a:pt x="152628" y="47227"/>
                      </a:moveTo>
                      <a:cubicBezTo>
                        <a:pt x="152628" y="47227"/>
                        <a:pt x="125176" y="-1878"/>
                        <a:pt x="81871" y="56"/>
                      </a:cubicBezTo>
                      <a:cubicBezTo>
                        <a:pt x="38179" y="1602"/>
                        <a:pt x="-12086" y="82026"/>
                        <a:pt x="2607" y="120691"/>
                      </a:cubicBezTo>
                      <a:cubicBezTo>
                        <a:pt x="10727" y="141957"/>
                        <a:pt x="64858" y="179463"/>
                        <a:pt x="88057" y="172503"/>
                      </a:cubicBezTo>
                      <a:cubicBezTo>
                        <a:pt x="111257" y="165543"/>
                        <a:pt x="152628" y="47227"/>
                        <a:pt x="152628" y="47227"/>
                      </a:cubicBezTo>
                      <a:close/>
                    </a:path>
                  </a:pathLst>
                </a:custGeom>
                <a:solidFill>
                  <a:srgbClr val="E41D37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Grafika 160">
                  <a:extLst>
                    <a:ext uri="{FF2B5EF4-FFF2-40B4-BE49-F238E27FC236}">
                      <a16:creationId xmlns:a16="http://schemas.microsoft.com/office/drawing/2014/main" id="{B43669AF-D846-4AF5-B103-5716D7229C6C}"/>
                    </a:ext>
                  </a:extLst>
                </p:cNvPr>
                <p:cNvSpPr/>
                <p:nvPr/>
              </p:nvSpPr>
              <p:spPr>
                <a:xfrm>
                  <a:off x="3038395" y="3082405"/>
                  <a:ext cx="147132" cy="270854"/>
                </a:xfrm>
                <a:custGeom>
                  <a:avLst/>
                  <a:gdLst>
                    <a:gd name="connsiteX0" fmla="*/ 11417 w 147132"/>
                    <a:gd name="connsiteY0" fmla="*/ 1358 h 270854"/>
                    <a:gd name="connsiteX1" fmla="*/ 1751 w 147132"/>
                    <a:gd name="connsiteY1" fmla="*/ 107687 h 270854"/>
                    <a:gd name="connsiteX2" fmla="*/ 41189 w 147132"/>
                    <a:gd name="connsiteY2" fmla="*/ 248816 h 270854"/>
                    <a:gd name="connsiteX3" fmla="*/ 103440 w 147132"/>
                    <a:gd name="connsiteY3" fmla="*/ 270855 h 270854"/>
                    <a:gd name="connsiteX4" fmla="*/ 147132 w 147132"/>
                    <a:gd name="connsiteY4" fmla="*/ 150606 h 270854"/>
                    <a:gd name="connsiteX5" fmla="*/ 80628 w 147132"/>
                    <a:gd name="connsiteY5" fmla="*/ 24557 h 270854"/>
                    <a:gd name="connsiteX6" fmla="*/ 11417 w 147132"/>
                    <a:gd name="connsiteY6" fmla="*/ 1358 h 270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132" h="270854">
                      <a:moveTo>
                        <a:pt x="11417" y="1358"/>
                      </a:moveTo>
                      <a:cubicBezTo>
                        <a:pt x="-2116" y="37317"/>
                        <a:pt x="4844" y="100341"/>
                        <a:pt x="1751" y="107687"/>
                      </a:cubicBezTo>
                      <a:cubicBezTo>
                        <a:pt x="-5209" y="120447"/>
                        <a:pt x="8711" y="223297"/>
                        <a:pt x="41189" y="248816"/>
                      </a:cubicBezTo>
                      <a:cubicBezTo>
                        <a:pt x="52016" y="257322"/>
                        <a:pt x="103440" y="270855"/>
                        <a:pt x="103440" y="270855"/>
                      </a:cubicBezTo>
                      <a:lnTo>
                        <a:pt x="147132" y="150606"/>
                      </a:lnTo>
                      <a:lnTo>
                        <a:pt x="80628" y="24557"/>
                      </a:lnTo>
                      <a:cubicBezTo>
                        <a:pt x="80628" y="24170"/>
                        <a:pt x="18377" y="-6762"/>
                        <a:pt x="11417" y="1358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Grafika 160">
                  <a:extLst>
                    <a:ext uri="{FF2B5EF4-FFF2-40B4-BE49-F238E27FC236}">
                      <a16:creationId xmlns:a16="http://schemas.microsoft.com/office/drawing/2014/main" id="{37395A05-EAC1-45BB-B01A-C9C4D0A38FFF}"/>
                    </a:ext>
                  </a:extLst>
                </p:cNvPr>
                <p:cNvSpPr/>
                <p:nvPr/>
              </p:nvSpPr>
              <p:spPr>
                <a:xfrm>
                  <a:off x="3050199" y="2997113"/>
                  <a:ext cx="290581" cy="329169"/>
                </a:xfrm>
                <a:custGeom>
                  <a:avLst/>
                  <a:gdLst>
                    <a:gd name="connsiteX0" fmla="*/ 262537 w 290581"/>
                    <a:gd name="connsiteY0" fmla="*/ 293896 h 329169"/>
                    <a:gd name="connsiteX1" fmla="*/ 143061 w 290581"/>
                    <a:gd name="connsiteY1" fmla="*/ 327148 h 329169"/>
                    <a:gd name="connsiteX2" fmla="*/ 71531 w 290581"/>
                    <a:gd name="connsiteY2" fmla="*/ 213085 h 329169"/>
                    <a:gd name="connsiteX3" fmla="*/ 40985 w 290581"/>
                    <a:gd name="connsiteY3" fmla="*/ 220818 h 329169"/>
                    <a:gd name="connsiteX4" fmla="*/ 13920 w 290581"/>
                    <a:gd name="connsiteY4" fmla="*/ 156247 h 329169"/>
                    <a:gd name="connsiteX5" fmla="*/ 0 w 290581"/>
                    <a:gd name="connsiteY5" fmla="*/ 80463 h 329169"/>
                    <a:gd name="connsiteX6" fmla="*/ 255964 w 290581"/>
                    <a:gd name="connsiteY6" fmla="*/ 66930 h 329169"/>
                    <a:gd name="connsiteX7" fmla="*/ 262537 w 290581"/>
                    <a:gd name="connsiteY7" fmla="*/ 293896 h 32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0581" h="329169">
                      <a:moveTo>
                        <a:pt x="262537" y="293896"/>
                      </a:moveTo>
                      <a:cubicBezTo>
                        <a:pt x="262537" y="293896"/>
                        <a:pt x="200286" y="339134"/>
                        <a:pt x="143061" y="327148"/>
                      </a:cubicBezTo>
                      <a:cubicBezTo>
                        <a:pt x="112516" y="319415"/>
                        <a:pt x="102850" y="236671"/>
                        <a:pt x="71531" y="213085"/>
                      </a:cubicBezTo>
                      <a:cubicBezTo>
                        <a:pt x="57998" y="197232"/>
                        <a:pt x="50265" y="226231"/>
                        <a:pt x="40985" y="220818"/>
                      </a:cubicBezTo>
                      <a:cubicBezTo>
                        <a:pt x="36732" y="218498"/>
                        <a:pt x="16239" y="183700"/>
                        <a:pt x="13920" y="156247"/>
                      </a:cubicBezTo>
                      <a:cubicBezTo>
                        <a:pt x="9280" y="103276"/>
                        <a:pt x="0" y="115262"/>
                        <a:pt x="0" y="80463"/>
                      </a:cubicBezTo>
                      <a:cubicBezTo>
                        <a:pt x="0" y="51464"/>
                        <a:pt x="134168" y="-76904"/>
                        <a:pt x="255964" y="66930"/>
                      </a:cubicBezTo>
                      <a:cubicBezTo>
                        <a:pt x="329815" y="167847"/>
                        <a:pt x="262537" y="293896"/>
                        <a:pt x="262537" y="293896"/>
                      </a:cubicBezTo>
                      <a:close/>
                    </a:path>
                  </a:pathLst>
                </a:custGeom>
                <a:solidFill>
                  <a:srgbClr val="603913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Grafika 160">
                  <a:extLst>
                    <a:ext uri="{FF2B5EF4-FFF2-40B4-BE49-F238E27FC236}">
                      <a16:creationId xmlns:a16="http://schemas.microsoft.com/office/drawing/2014/main" id="{A363104B-35AA-4C46-A0E9-8DC933B078FF}"/>
                    </a:ext>
                  </a:extLst>
                </p:cNvPr>
                <p:cNvSpPr/>
                <p:nvPr/>
              </p:nvSpPr>
              <p:spPr>
                <a:xfrm>
                  <a:off x="2721448" y="3535081"/>
                  <a:ext cx="431540" cy="381208"/>
                </a:xfrm>
                <a:custGeom>
                  <a:avLst/>
                  <a:gdLst>
                    <a:gd name="connsiteX0" fmla="*/ 390616 w 431540"/>
                    <a:gd name="connsiteY0" fmla="*/ 13439 h 381208"/>
                    <a:gd name="connsiteX1" fmla="*/ 361617 w 431540"/>
                    <a:gd name="connsiteY1" fmla="*/ 213338 h 381208"/>
                    <a:gd name="connsiteX2" fmla="*/ 124599 w 431540"/>
                    <a:gd name="connsiteY2" fmla="*/ 379986 h 381208"/>
                    <a:gd name="connsiteX3" fmla="*/ 9376 w 431540"/>
                    <a:gd name="connsiteY3" fmla="*/ 356013 h 381208"/>
                    <a:gd name="connsiteX4" fmla="*/ 78587 w 431540"/>
                    <a:gd name="connsiteY4" fmla="*/ 238084 h 381208"/>
                    <a:gd name="connsiteX5" fmla="*/ 219329 w 431540"/>
                    <a:gd name="connsiteY5" fmla="*/ 89609 h 381208"/>
                    <a:gd name="connsiteX6" fmla="*/ 390616 w 431540"/>
                    <a:gd name="connsiteY6" fmla="*/ 13439 h 381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1540" h="381208">
                      <a:moveTo>
                        <a:pt x="390616" y="13439"/>
                      </a:moveTo>
                      <a:cubicBezTo>
                        <a:pt x="497332" y="115902"/>
                        <a:pt x="361617" y="213338"/>
                        <a:pt x="361617" y="213338"/>
                      </a:cubicBezTo>
                      <a:cubicBezTo>
                        <a:pt x="361617" y="213338"/>
                        <a:pt x="173317" y="374572"/>
                        <a:pt x="124599" y="379986"/>
                      </a:cubicBezTo>
                      <a:cubicBezTo>
                        <a:pt x="63121" y="386559"/>
                        <a:pt x="20976" y="364906"/>
                        <a:pt x="9376" y="356013"/>
                      </a:cubicBezTo>
                      <a:cubicBezTo>
                        <a:pt x="-25036" y="326627"/>
                        <a:pt x="43788" y="214885"/>
                        <a:pt x="78587" y="238084"/>
                      </a:cubicBezTo>
                      <a:cubicBezTo>
                        <a:pt x="110679" y="204832"/>
                        <a:pt x="219329" y="89609"/>
                        <a:pt x="219329" y="89609"/>
                      </a:cubicBezTo>
                      <a:cubicBezTo>
                        <a:pt x="219329" y="89609"/>
                        <a:pt x="317152" y="-41466"/>
                        <a:pt x="390616" y="13439"/>
                      </a:cubicBezTo>
                      <a:close/>
                    </a:path>
                  </a:pathLst>
                </a:custGeom>
                <a:solidFill>
                  <a:srgbClr val="CE182E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Grafika 160">
                  <a:extLst>
                    <a:ext uri="{FF2B5EF4-FFF2-40B4-BE49-F238E27FC236}">
                      <a16:creationId xmlns:a16="http://schemas.microsoft.com/office/drawing/2014/main" id="{3C3BD742-F629-4C13-AD2C-3454549ED341}"/>
                    </a:ext>
                  </a:extLst>
                </p:cNvPr>
                <p:cNvSpPr/>
                <p:nvPr/>
              </p:nvSpPr>
              <p:spPr>
                <a:xfrm>
                  <a:off x="2771159" y="3772779"/>
                  <a:ext cx="28875" cy="69210"/>
                </a:xfrm>
                <a:custGeom>
                  <a:avLst/>
                  <a:gdLst>
                    <a:gd name="connsiteX0" fmla="*/ 28876 w 28875"/>
                    <a:gd name="connsiteY0" fmla="*/ 0 h 69210"/>
                    <a:gd name="connsiteX1" fmla="*/ 4517 w 28875"/>
                    <a:gd name="connsiteY1" fmla="*/ 69211 h 69210"/>
                    <a:gd name="connsiteX2" fmla="*/ 28876 w 28875"/>
                    <a:gd name="connsiteY2" fmla="*/ 0 h 69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875" h="69210">
                      <a:moveTo>
                        <a:pt x="28876" y="0"/>
                      </a:moveTo>
                      <a:cubicBezTo>
                        <a:pt x="28876" y="0"/>
                        <a:pt x="20370" y="38665"/>
                        <a:pt x="4517" y="69211"/>
                      </a:cubicBezTo>
                      <a:cubicBezTo>
                        <a:pt x="-13656" y="28999"/>
                        <a:pt x="28876" y="0"/>
                        <a:pt x="28876" y="0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Grafika 160">
                  <a:extLst>
                    <a:ext uri="{FF2B5EF4-FFF2-40B4-BE49-F238E27FC236}">
                      <a16:creationId xmlns:a16="http://schemas.microsoft.com/office/drawing/2014/main" id="{515D88A7-49D7-4BDB-8A67-E8562AD9E441}"/>
                    </a:ext>
                  </a:extLst>
                </p:cNvPr>
                <p:cNvSpPr/>
                <p:nvPr/>
              </p:nvSpPr>
              <p:spPr>
                <a:xfrm>
                  <a:off x="3247892" y="5062601"/>
                  <a:ext cx="205328" cy="221657"/>
                </a:xfrm>
                <a:custGeom>
                  <a:avLst/>
                  <a:gdLst>
                    <a:gd name="connsiteX0" fmla="*/ 205199 w 205328"/>
                    <a:gd name="connsiteY0" fmla="*/ 123007 h 221657"/>
                    <a:gd name="connsiteX1" fmla="*/ 157641 w 205328"/>
                    <a:gd name="connsiteY1" fmla="*/ 221604 h 221657"/>
                    <a:gd name="connsiteX2" fmla="*/ 71804 w 205328"/>
                    <a:gd name="connsiteY2" fmla="*/ 137700 h 221657"/>
                    <a:gd name="connsiteX3" fmla="*/ 273 w 205328"/>
                    <a:gd name="connsiteY3" fmla="*/ 15518 h 221657"/>
                    <a:gd name="connsiteX4" fmla="*/ 102736 w 205328"/>
                    <a:gd name="connsiteY4" fmla="*/ 8945 h 221657"/>
                    <a:gd name="connsiteX5" fmla="*/ 205199 w 205328"/>
                    <a:gd name="connsiteY5" fmla="*/ 123007 h 22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5328" h="221657">
                      <a:moveTo>
                        <a:pt x="205199" y="123007"/>
                      </a:moveTo>
                      <a:cubicBezTo>
                        <a:pt x="205199" y="123007"/>
                        <a:pt x="210225" y="224310"/>
                        <a:pt x="157641" y="221604"/>
                      </a:cubicBezTo>
                      <a:cubicBezTo>
                        <a:pt x="105056" y="218897"/>
                        <a:pt x="71804" y="137700"/>
                        <a:pt x="71804" y="137700"/>
                      </a:cubicBezTo>
                      <a:cubicBezTo>
                        <a:pt x="71804" y="137700"/>
                        <a:pt x="-5140" y="64236"/>
                        <a:pt x="273" y="15518"/>
                      </a:cubicBezTo>
                      <a:cubicBezTo>
                        <a:pt x="4139" y="-15028"/>
                        <a:pt x="102736" y="8945"/>
                        <a:pt x="102736" y="8945"/>
                      </a:cubicBezTo>
                      <a:lnTo>
                        <a:pt x="205199" y="123007"/>
                      </a:lnTo>
                      <a:close/>
                    </a:path>
                  </a:pathLst>
                </a:custGeom>
                <a:solidFill>
                  <a:srgbClr val="3C2415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Grafika 160">
                  <a:extLst>
                    <a:ext uri="{FF2B5EF4-FFF2-40B4-BE49-F238E27FC236}">
                      <a16:creationId xmlns:a16="http://schemas.microsoft.com/office/drawing/2014/main" id="{1B7E724D-98DF-4CF7-B5A0-E3A959A80B91}"/>
                    </a:ext>
                  </a:extLst>
                </p:cNvPr>
                <p:cNvSpPr/>
                <p:nvPr/>
              </p:nvSpPr>
              <p:spPr>
                <a:xfrm>
                  <a:off x="3186687" y="4193844"/>
                  <a:ext cx="309156" cy="1006651"/>
                </a:xfrm>
                <a:custGeom>
                  <a:avLst/>
                  <a:gdLst>
                    <a:gd name="connsiteX0" fmla="*/ 251711 w 309156"/>
                    <a:gd name="connsiteY0" fmla="*/ 0 h 1006651"/>
                    <a:gd name="connsiteX1" fmla="*/ 254031 w 309156"/>
                    <a:gd name="connsiteY1" fmla="*/ 446197 h 1006651"/>
                    <a:gd name="connsiteX2" fmla="*/ 308549 w 309156"/>
                    <a:gd name="connsiteY2" fmla="*/ 653443 h 1006651"/>
                    <a:gd name="connsiteX3" fmla="*/ 268337 w 309156"/>
                    <a:gd name="connsiteY3" fmla="*/ 1001044 h 1006651"/>
                    <a:gd name="connsiteX4" fmla="*/ 124889 w 309156"/>
                    <a:gd name="connsiteY4" fmla="*/ 911341 h 1006651"/>
                    <a:gd name="connsiteX5" fmla="*/ 97437 w 309156"/>
                    <a:gd name="connsiteY5" fmla="*/ 550980 h 1006651"/>
                    <a:gd name="connsiteX6" fmla="*/ 0 w 309156"/>
                    <a:gd name="connsiteY6" fmla="*/ 107103 h 1006651"/>
                    <a:gd name="connsiteX7" fmla="*/ 251711 w 309156"/>
                    <a:gd name="connsiteY7" fmla="*/ 0 h 1006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9156" h="1006651">
                      <a:moveTo>
                        <a:pt x="251711" y="0"/>
                      </a:moveTo>
                      <a:cubicBezTo>
                        <a:pt x="251711" y="0"/>
                        <a:pt x="268337" y="214592"/>
                        <a:pt x="254031" y="446197"/>
                      </a:cubicBezTo>
                      <a:cubicBezTo>
                        <a:pt x="251324" y="497622"/>
                        <a:pt x="305069" y="578046"/>
                        <a:pt x="308549" y="653443"/>
                      </a:cubicBezTo>
                      <a:cubicBezTo>
                        <a:pt x="312029" y="728454"/>
                        <a:pt x="300816" y="966632"/>
                        <a:pt x="268337" y="1001044"/>
                      </a:cubicBezTo>
                      <a:cubicBezTo>
                        <a:pt x="166647" y="1025017"/>
                        <a:pt x="127595" y="967792"/>
                        <a:pt x="124889" y="911341"/>
                      </a:cubicBezTo>
                      <a:cubicBezTo>
                        <a:pt x="122182" y="854890"/>
                        <a:pt x="129915" y="622898"/>
                        <a:pt x="97437" y="550980"/>
                      </a:cubicBezTo>
                      <a:cubicBezTo>
                        <a:pt x="40985" y="426478"/>
                        <a:pt x="0" y="107103"/>
                        <a:pt x="0" y="107103"/>
                      </a:cubicBezTo>
                      <a:lnTo>
                        <a:pt x="251711" y="0"/>
                      </a:lnTo>
                      <a:close/>
                    </a:path>
                  </a:pathLst>
                </a:custGeom>
                <a:solidFill>
                  <a:srgbClr val="1C4B9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Grafika 160">
                  <a:extLst>
                    <a:ext uri="{FF2B5EF4-FFF2-40B4-BE49-F238E27FC236}">
                      <a16:creationId xmlns:a16="http://schemas.microsoft.com/office/drawing/2014/main" id="{53734661-AC45-41F6-BCC5-F9E8669D9E05}"/>
                    </a:ext>
                  </a:extLst>
                </p:cNvPr>
                <p:cNvSpPr/>
                <p:nvPr/>
              </p:nvSpPr>
              <p:spPr>
                <a:xfrm>
                  <a:off x="2826959" y="5251726"/>
                  <a:ext cx="376142" cy="157409"/>
                </a:xfrm>
                <a:custGeom>
                  <a:avLst/>
                  <a:gdLst>
                    <a:gd name="connsiteX0" fmla="*/ 372488 w 376142"/>
                    <a:gd name="connsiteY0" fmla="*/ 54131 h 157409"/>
                    <a:gd name="connsiteX1" fmla="*/ 341556 w 376142"/>
                    <a:gd name="connsiteY1" fmla="*/ 150021 h 157409"/>
                    <a:gd name="connsiteX2" fmla="*/ 27593 w 376142"/>
                    <a:gd name="connsiteY2" fmla="*/ 114063 h 157409"/>
                    <a:gd name="connsiteX3" fmla="*/ 35713 w 376142"/>
                    <a:gd name="connsiteY3" fmla="*/ 42532 h 157409"/>
                    <a:gd name="connsiteX4" fmla="*/ 207000 w 376142"/>
                    <a:gd name="connsiteY4" fmla="*/ 0 h 157409"/>
                    <a:gd name="connsiteX5" fmla="*/ 372488 w 376142"/>
                    <a:gd name="connsiteY5" fmla="*/ 54131 h 15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6142" h="157409">
                      <a:moveTo>
                        <a:pt x="372488" y="54131"/>
                      </a:moveTo>
                      <a:cubicBezTo>
                        <a:pt x="372488" y="54131"/>
                        <a:pt x="391820" y="139968"/>
                        <a:pt x="341556" y="150021"/>
                      </a:cubicBezTo>
                      <a:cubicBezTo>
                        <a:pt x="181481" y="174381"/>
                        <a:pt x="58912" y="132235"/>
                        <a:pt x="27593" y="114063"/>
                      </a:cubicBezTo>
                      <a:cubicBezTo>
                        <a:pt x="9421" y="109423"/>
                        <a:pt x="-28084" y="52971"/>
                        <a:pt x="35713" y="42532"/>
                      </a:cubicBezTo>
                      <a:cubicBezTo>
                        <a:pt x="102217" y="32092"/>
                        <a:pt x="207000" y="0"/>
                        <a:pt x="207000" y="0"/>
                      </a:cubicBezTo>
                      <a:lnTo>
                        <a:pt x="372488" y="54131"/>
                      </a:lnTo>
                      <a:close/>
                    </a:path>
                  </a:pathLst>
                </a:custGeom>
                <a:solidFill>
                  <a:srgbClr val="3C2415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Grafika 160">
                  <a:extLst>
                    <a:ext uri="{FF2B5EF4-FFF2-40B4-BE49-F238E27FC236}">
                      <a16:creationId xmlns:a16="http://schemas.microsoft.com/office/drawing/2014/main" id="{81B62D94-12CA-4F4A-8BDD-03849D513E55}"/>
                    </a:ext>
                  </a:extLst>
                </p:cNvPr>
                <p:cNvSpPr/>
                <p:nvPr/>
              </p:nvSpPr>
              <p:spPr>
                <a:xfrm>
                  <a:off x="2961926" y="3943679"/>
                  <a:ext cx="478747" cy="1392727"/>
                </a:xfrm>
                <a:custGeom>
                  <a:avLst/>
                  <a:gdLst>
                    <a:gd name="connsiteX0" fmla="*/ 421567 w 478747"/>
                    <a:gd name="connsiteY0" fmla="*/ 0 h 1392727"/>
                    <a:gd name="connsiteX1" fmla="*/ 150910 w 478747"/>
                    <a:gd name="connsiteY1" fmla="*/ 114063 h 1392727"/>
                    <a:gd name="connsiteX2" fmla="*/ 10942 w 478747"/>
                    <a:gd name="connsiteY2" fmla="*/ 47172 h 1392727"/>
                    <a:gd name="connsiteX3" fmla="*/ 39168 w 478747"/>
                    <a:gd name="connsiteY3" fmla="*/ 795732 h 1392727"/>
                    <a:gd name="connsiteX4" fmla="*/ 30275 w 478747"/>
                    <a:gd name="connsiteY4" fmla="*/ 1316553 h 1392727"/>
                    <a:gd name="connsiteX5" fmla="*/ 238680 w 478747"/>
                    <a:gd name="connsiteY5" fmla="*/ 1373005 h 1392727"/>
                    <a:gd name="connsiteX6" fmla="*/ 231721 w 478747"/>
                    <a:gd name="connsiteY6" fmla="*/ 872676 h 1392727"/>
                    <a:gd name="connsiteX7" fmla="*/ 286239 w 478747"/>
                    <a:gd name="connsiteY7" fmla="*/ 401346 h 1392727"/>
                    <a:gd name="connsiteX8" fmla="*/ 459846 w 478747"/>
                    <a:gd name="connsiteY8" fmla="*/ 289990 h 1392727"/>
                    <a:gd name="connsiteX9" fmla="*/ 421567 w 478747"/>
                    <a:gd name="connsiteY9" fmla="*/ 0 h 139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8747" h="1392727">
                      <a:moveTo>
                        <a:pt x="421567" y="0"/>
                      </a:moveTo>
                      <a:cubicBezTo>
                        <a:pt x="421567" y="0"/>
                        <a:pt x="217801" y="114063"/>
                        <a:pt x="150910" y="114063"/>
                      </a:cubicBezTo>
                      <a:cubicBezTo>
                        <a:pt x="67780" y="124889"/>
                        <a:pt x="27955" y="90477"/>
                        <a:pt x="10942" y="47172"/>
                      </a:cubicBezTo>
                      <a:cubicBezTo>
                        <a:pt x="-25017" y="330975"/>
                        <a:pt x="39168" y="795732"/>
                        <a:pt x="39168" y="795732"/>
                      </a:cubicBezTo>
                      <a:cubicBezTo>
                        <a:pt x="39168" y="795732"/>
                        <a:pt x="86726" y="1116654"/>
                        <a:pt x="30275" y="1316553"/>
                      </a:cubicBezTo>
                      <a:cubicBezTo>
                        <a:pt x="45741" y="1369525"/>
                        <a:pt x="168696" y="1422496"/>
                        <a:pt x="238680" y="1373005"/>
                      </a:cubicBezTo>
                      <a:cubicBezTo>
                        <a:pt x="290879" y="1335886"/>
                        <a:pt x="231721" y="872676"/>
                        <a:pt x="231721" y="872676"/>
                      </a:cubicBezTo>
                      <a:lnTo>
                        <a:pt x="286239" y="401346"/>
                      </a:lnTo>
                      <a:cubicBezTo>
                        <a:pt x="286239" y="401346"/>
                        <a:pt x="401075" y="361520"/>
                        <a:pt x="459846" y="289990"/>
                      </a:cubicBezTo>
                      <a:cubicBezTo>
                        <a:pt x="518617" y="218459"/>
                        <a:pt x="421567" y="0"/>
                        <a:pt x="421567" y="0"/>
                      </a:cubicBezTo>
                      <a:close/>
                    </a:path>
                  </a:pathLst>
                </a:custGeom>
                <a:solidFill>
                  <a:srgbClr val="2565C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EAA0BF64-E99A-4C93-8549-2BA9A965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090" y="3342219"/>
              <a:ext cx="900000" cy="675000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DF376EA1-F9D0-4DF9-B0E2-13405172AD97}"/>
              </a:ext>
            </a:extLst>
          </p:cNvPr>
          <p:cNvGrpSpPr/>
          <p:nvPr/>
        </p:nvGrpSpPr>
        <p:grpSpPr>
          <a:xfrm>
            <a:off x="7001412" y="2478654"/>
            <a:ext cx="1133318" cy="1322545"/>
            <a:chOff x="7001529" y="2694674"/>
            <a:chExt cx="1133466" cy="1322545"/>
          </a:xfrm>
        </p:grpSpPr>
        <p:grpSp>
          <p:nvGrpSpPr>
            <p:cNvPr id="119" name="Grupa 118">
              <a:extLst>
                <a:ext uri="{FF2B5EF4-FFF2-40B4-BE49-F238E27FC236}">
                  <a16:creationId xmlns:a16="http://schemas.microsoft.com/office/drawing/2014/main" id="{08D2BF69-EE7A-4800-B17A-9DAB2E26D9C1}"/>
                </a:ext>
              </a:extLst>
            </p:cNvPr>
            <p:cNvGrpSpPr/>
            <p:nvPr/>
          </p:nvGrpSpPr>
          <p:grpSpPr>
            <a:xfrm>
              <a:off x="7001529" y="2694674"/>
              <a:ext cx="596726" cy="999951"/>
              <a:chOff x="1401830" y="2871853"/>
              <a:chExt cx="1439386" cy="2412022"/>
            </a:xfrm>
          </p:grpSpPr>
          <p:pic>
            <p:nvPicPr>
              <p:cNvPr id="120" name="Obraz 119" descr="Obraz zawierający tekst, wewnątrz, siedzi, sprzęt elektroniczny&#10;&#10;Opis wygenerowany automatycznie">
                <a:extLst>
                  <a:ext uri="{FF2B5EF4-FFF2-40B4-BE49-F238E27FC236}">
                    <a16:creationId xmlns:a16="http://schemas.microsoft.com/office/drawing/2014/main" id="{423DDEA8-F043-4792-AC94-966DE0841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1830" y="3202730"/>
                <a:ext cx="938119" cy="1735117"/>
              </a:xfrm>
              <a:prstGeom prst="rect">
                <a:avLst/>
              </a:prstGeom>
            </p:spPr>
          </p:pic>
          <p:grpSp>
            <p:nvGrpSpPr>
              <p:cNvPr id="121" name="Grafika 160">
                <a:extLst>
                  <a:ext uri="{FF2B5EF4-FFF2-40B4-BE49-F238E27FC236}">
                    <a16:creationId xmlns:a16="http://schemas.microsoft.com/office/drawing/2014/main" id="{2A08795A-4943-4617-97FF-3ADFD382B5B6}"/>
                  </a:ext>
                </a:extLst>
              </p:cNvPr>
              <p:cNvGrpSpPr/>
              <p:nvPr/>
            </p:nvGrpSpPr>
            <p:grpSpPr>
              <a:xfrm>
                <a:off x="1709019" y="2871853"/>
                <a:ext cx="1132197" cy="2412022"/>
                <a:chOff x="2385710" y="2997113"/>
                <a:chExt cx="1132197" cy="2412022"/>
              </a:xfrm>
            </p:grpSpPr>
            <p:sp>
              <p:nvSpPr>
                <p:cNvPr id="122" name="Grafika 160">
                  <a:extLst>
                    <a:ext uri="{FF2B5EF4-FFF2-40B4-BE49-F238E27FC236}">
                      <a16:creationId xmlns:a16="http://schemas.microsoft.com/office/drawing/2014/main" id="{03354F3E-146C-48E0-9D54-FC20C90920B3}"/>
                    </a:ext>
                  </a:extLst>
                </p:cNvPr>
                <p:cNvSpPr/>
                <p:nvPr/>
              </p:nvSpPr>
              <p:spPr>
                <a:xfrm>
                  <a:off x="2761991" y="3351655"/>
                  <a:ext cx="300580" cy="237076"/>
                </a:xfrm>
                <a:custGeom>
                  <a:avLst/>
                  <a:gdLst>
                    <a:gd name="connsiteX0" fmla="*/ 300581 w 300580"/>
                    <a:gd name="connsiteY0" fmla="*/ 166706 h 237076"/>
                    <a:gd name="connsiteX1" fmla="*/ 170666 w 300580"/>
                    <a:gd name="connsiteY1" fmla="*/ 149693 h 237076"/>
                    <a:gd name="connsiteX2" fmla="*/ 137800 w 300580"/>
                    <a:gd name="connsiteY2" fmla="*/ 59990 h 237076"/>
                    <a:gd name="connsiteX3" fmla="*/ 9045 w 300580"/>
                    <a:gd name="connsiteY3" fmla="*/ 14751 h 237076"/>
                    <a:gd name="connsiteX4" fmla="*/ 55443 w 300580"/>
                    <a:gd name="connsiteY4" fmla="*/ 68496 h 237076"/>
                    <a:gd name="connsiteX5" fmla="*/ 67429 w 300580"/>
                    <a:gd name="connsiteY5" fmla="*/ 122241 h 237076"/>
                    <a:gd name="connsiteX6" fmla="*/ 152 w 300580"/>
                    <a:gd name="connsiteY6" fmla="*/ 106001 h 237076"/>
                    <a:gd name="connsiteX7" fmla="*/ 123881 w 300580"/>
                    <a:gd name="connsiteY7" fmla="*/ 211558 h 237076"/>
                    <a:gd name="connsiteX8" fmla="*/ 246063 w 300580"/>
                    <a:gd name="connsiteY8" fmla="*/ 237077 h 237076"/>
                    <a:gd name="connsiteX9" fmla="*/ 300581 w 300580"/>
                    <a:gd name="connsiteY9" fmla="*/ 166706 h 237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0580" h="237076">
                      <a:moveTo>
                        <a:pt x="300581" y="166706"/>
                      </a:moveTo>
                      <a:cubicBezTo>
                        <a:pt x="300581" y="166706"/>
                        <a:pt x="181105" y="160906"/>
                        <a:pt x="170666" y="149693"/>
                      </a:cubicBezTo>
                      <a:cubicBezTo>
                        <a:pt x="166412" y="138480"/>
                        <a:pt x="155586" y="102135"/>
                        <a:pt x="137800" y="59990"/>
                      </a:cubicBezTo>
                      <a:cubicBezTo>
                        <a:pt x="120014" y="18231"/>
                        <a:pt x="15231" y="-22754"/>
                        <a:pt x="9045" y="14751"/>
                      </a:cubicBezTo>
                      <a:cubicBezTo>
                        <a:pt x="8658" y="26351"/>
                        <a:pt x="40750" y="43364"/>
                        <a:pt x="55443" y="68496"/>
                      </a:cubicBezTo>
                      <a:cubicBezTo>
                        <a:pt x="70136" y="93628"/>
                        <a:pt x="73229" y="114508"/>
                        <a:pt x="67429" y="122241"/>
                      </a:cubicBezTo>
                      <a:cubicBezTo>
                        <a:pt x="56216" y="137707"/>
                        <a:pt x="9045" y="79709"/>
                        <a:pt x="152" y="106001"/>
                      </a:cubicBezTo>
                      <a:cubicBezTo>
                        <a:pt x="-4101" y="118761"/>
                        <a:pt x="82122" y="214264"/>
                        <a:pt x="123881" y="211558"/>
                      </a:cubicBezTo>
                      <a:cubicBezTo>
                        <a:pt x="145147" y="211558"/>
                        <a:pt x="246063" y="237077"/>
                        <a:pt x="246063" y="237077"/>
                      </a:cubicBezTo>
                      <a:lnTo>
                        <a:pt x="300581" y="166706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Grafika 160">
                  <a:extLst>
                    <a:ext uri="{FF2B5EF4-FFF2-40B4-BE49-F238E27FC236}">
                      <a16:creationId xmlns:a16="http://schemas.microsoft.com/office/drawing/2014/main" id="{63F16810-D124-4580-825D-81B7527107A3}"/>
                    </a:ext>
                  </a:extLst>
                </p:cNvPr>
                <p:cNvSpPr/>
                <p:nvPr/>
              </p:nvSpPr>
              <p:spPr>
                <a:xfrm>
                  <a:off x="3281432" y="3342430"/>
                  <a:ext cx="236476" cy="231271"/>
                </a:xfrm>
                <a:custGeom>
                  <a:avLst/>
                  <a:gdLst>
                    <a:gd name="connsiteX0" fmla="*/ 35558 w 236476"/>
                    <a:gd name="connsiteY0" fmla="*/ 197970 h 231271"/>
                    <a:gd name="connsiteX1" fmla="*/ 197952 w 236476"/>
                    <a:gd name="connsiteY1" fmla="*/ 198743 h 231271"/>
                    <a:gd name="connsiteX2" fmla="*/ 211485 w 236476"/>
                    <a:gd name="connsiteY2" fmla="*/ 22043 h 231271"/>
                    <a:gd name="connsiteX3" fmla="*/ 34398 w 236476"/>
                    <a:gd name="connsiteY3" fmla="*/ 42149 h 231271"/>
                    <a:gd name="connsiteX4" fmla="*/ 35558 w 236476"/>
                    <a:gd name="connsiteY4" fmla="*/ 197970 h 23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6476" h="231271">
                      <a:moveTo>
                        <a:pt x="35558" y="197970"/>
                      </a:moveTo>
                      <a:cubicBezTo>
                        <a:pt x="80796" y="243208"/>
                        <a:pt x="143820" y="241275"/>
                        <a:pt x="197952" y="198743"/>
                      </a:cubicBezTo>
                      <a:cubicBezTo>
                        <a:pt x="254790" y="153891"/>
                        <a:pt x="239324" y="47175"/>
                        <a:pt x="211485" y="22043"/>
                      </a:cubicBezTo>
                      <a:cubicBezTo>
                        <a:pt x="173206" y="-12756"/>
                        <a:pt x="83116" y="-6570"/>
                        <a:pt x="34398" y="42149"/>
                      </a:cubicBezTo>
                      <a:cubicBezTo>
                        <a:pt x="-13934" y="90480"/>
                        <a:pt x="-9294" y="152731"/>
                        <a:pt x="35558" y="197970"/>
                      </a:cubicBezTo>
                      <a:close/>
                    </a:path>
                  </a:pathLst>
                </a:custGeom>
                <a:solidFill>
                  <a:srgbClr val="CE182E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Grafika 160">
                  <a:extLst>
                    <a:ext uri="{FF2B5EF4-FFF2-40B4-BE49-F238E27FC236}">
                      <a16:creationId xmlns:a16="http://schemas.microsoft.com/office/drawing/2014/main" id="{CDBB4932-015E-4E19-9B76-E57807674662}"/>
                    </a:ext>
                  </a:extLst>
                </p:cNvPr>
                <p:cNvSpPr/>
                <p:nvPr/>
              </p:nvSpPr>
              <p:spPr>
                <a:xfrm>
                  <a:off x="3132752" y="3244997"/>
                  <a:ext cx="208596" cy="228898"/>
                </a:xfrm>
                <a:custGeom>
                  <a:avLst/>
                  <a:gdLst>
                    <a:gd name="connsiteX0" fmla="*/ 179984 w 208596"/>
                    <a:gd name="connsiteY0" fmla="*/ 46012 h 228898"/>
                    <a:gd name="connsiteX1" fmla="*/ 208597 w 208596"/>
                    <a:gd name="connsiteY1" fmla="*/ 130689 h 228898"/>
                    <a:gd name="connsiteX2" fmla="*/ 164518 w 208596"/>
                    <a:gd name="connsiteY2" fmla="*/ 193713 h 228898"/>
                    <a:gd name="connsiteX3" fmla="*/ 86028 w 208596"/>
                    <a:gd name="connsiteY3" fmla="*/ 228899 h 228898"/>
                    <a:gd name="connsiteX4" fmla="*/ 2511 w 208596"/>
                    <a:gd name="connsiteY4" fmla="*/ 222325 h 228898"/>
                    <a:gd name="connsiteX5" fmla="*/ 5604 w 208596"/>
                    <a:gd name="connsiteY5" fmla="*/ 200286 h 228898"/>
                    <a:gd name="connsiteX6" fmla="*/ 9084 w 208596"/>
                    <a:gd name="connsiteY6" fmla="*/ 108263 h 228898"/>
                    <a:gd name="connsiteX7" fmla="*/ 9084 w 208596"/>
                    <a:gd name="connsiteY7" fmla="*/ 57998 h 228898"/>
                    <a:gd name="connsiteX8" fmla="*/ 40016 w 208596"/>
                    <a:gd name="connsiteY8" fmla="*/ 0 h 228898"/>
                    <a:gd name="connsiteX9" fmla="*/ 133973 w 208596"/>
                    <a:gd name="connsiteY9" fmla="*/ 11986 h 228898"/>
                    <a:gd name="connsiteX10" fmla="*/ 179984 w 208596"/>
                    <a:gd name="connsiteY10" fmla="*/ 46012 h 228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8596" h="228898">
                      <a:moveTo>
                        <a:pt x="179984" y="46012"/>
                      </a:moveTo>
                      <a:cubicBezTo>
                        <a:pt x="181531" y="90477"/>
                        <a:pt x="208597" y="130689"/>
                        <a:pt x="208597" y="130689"/>
                      </a:cubicBezTo>
                      <a:lnTo>
                        <a:pt x="164518" y="193713"/>
                      </a:lnTo>
                      <a:lnTo>
                        <a:pt x="86028" y="228899"/>
                      </a:lnTo>
                      <a:lnTo>
                        <a:pt x="2511" y="222325"/>
                      </a:lnTo>
                      <a:cubicBezTo>
                        <a:pt x="2511" y="222325"/>
                        <a:pt x="-4836" y="216526"/>
                        <a:pt x="5604" y="200286"/>
                      </a:cubicBezTo>
                      <a:cubicBezTo>
                        <a:pt x="16044" y="183660"/>
                        <a:pt x="9084" y="108263"/>
                        <a:pt x="9084" y="108263"/>
                      </a:cubicBezTo>
                      <a:lnTo>
                        <a:pt x="9084" y="57998"/>
                      </a:lnTo>
                      <a:lnTo>
                        <a:pt x="40016" y="0"/>
                      </a:lnTo>
                      <a:lnTo>
                        <a:pt x="133973" y="11986"/>
                      </a:lnTo>
                      <a:cubicBezTo>
                        <a:pt x="133973" y="11986"/>
                        <a:pt x="182304" y="31706"/>
                        <a:pt x="179984" y="46012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Grafika 160">
                  <a:extLst>
                    <a:ext uri="{FF2B5EF4-FFF2-40B4-BE49-F238E27FC236}">
                      <a16:creationId xmlns:a16="http://schemas.microsoft.com/office/drawing/2014/main" id="{2AD7F0AC-3C52-41E7-A73A-DEF34B07AC9C}"/>
                    </a:ext>
                  </a:extLst>
                </p:cNvPr>
                <p:cNvSpPr/>
                <p:nvPr/>
              </p:nvSpPr>
              <p:spPr>
                <a:xfrm>
                  <a:off x="2962408" y="3353298"/>
                  <a:ext cx="536257" cy="673897"/>
                </a:xfrm>
                <a:custGeom>
                  <a:avLst/>
                  <a:gdLst>
                    <a:gd name="connsiteX0" fmla="*/ 378941 w 536257"/>
                    <a:gd name="connsiteY0" fmla="*/ 5375 h 673897"/>
                    <a:gd name="connsiteX1" fmla="*/ 175948 w 536257"/>
                    <a:gd name="connsiteY1" fmla="*/ 91985 h 673897"/>
                    <a:gd name="connsiteX2" fmla="*/ 14714 w 536257"/>
                    <a:gd name="connsiteY2" fmla="*/ 213781 h 673897"/>
                    <a:gd name="connsiteX3" fmla="*/ 8528 w 536257"/>
                    <a:gd name="connsiteY3" fmla="*/ 360709 h 673897"/>
                    <a:gd name="connsiteX4" fmla="*/ 10461 w 536257"/>
                    <a:gd name="connsiteY4" fmla="*/ 547849 h 673897"/>
                    <a:gd name="connsiteX5" fmla="*/ 14327 w 536257"/>
                    <a:gd name="connsiteY5" fmla="*/ 614353 h 673897"/>
                    <a:gd name="connsiteX6" fmla="*/ 41780 w 536257"/>
                    <a:gd name="connsiteY6" fmla="*/ 673898 h 673897"/>
                    <a:gd name="connsiteX7" fmla="*/ 261012 w 536257"/>
                    <a:gd name="connsiteY7" fmla="*/ 670031 h 673897"/>
                    <a:gd name="connsiteX8" fmla="*/ 415673 w 536257"/>
                    <a:gd name="connsiteY8" fmla="*/ 564862 h 673897"/>
                    <a:gd name="connsiteX9" fmla="*/ 478311 w 536257"/>
                    <a:gd name="connsiteY9" fmla="*/ 347176 h 673897"/>
                    <a:gd name="connsiteX10" fmla="*/ 501123 w 536257"/>
                    <a:gd name="connsiteY10" fmla="*/ 311991 h 673897"/>
                    <a:gd name="connsiteX11" fmla="*/ 533215 w 536257"/>
                    <a:gd name="connsiteY11" fmla="*/ 171249 h 673897"/>
                    <a:gd name="connsiteX12" fmla="*/ 378941 w 536257"/>
                    <a:gd name="connsiteY12" fmla="*/ 5375 h 6738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257" h="673897">
                      <a:moveTo>
                        <a:pt x="378941" y="5375"/>
                      </a:moveTo>
                      <a:cubicBezTo>
                        <a:pt x="277251" y="78452"/>
                        <a:pt x="175948" y="91985"/>
                        <a:pt x="175948" y="91985"/>
                      </a:cubicBezTo>
                      <a:cubicBezTo>
                        <a:pt x="175948" y="91985"/>
                        <a:pt x="44100" y="170863"/>
                        <a:pt x="14714" y="213781"/>
                      </a:cubicBezTo>
                      <a:cubicBezTo>
                        <a:pt x="-14285" y="256313"/>
                        <a:pt x="8528" y="309284"/>
                        <a:pt x="8528" y="360709"/>
                      </a:cubicBezTo>
                      <a:cubicBezTo>
                        <a:pt x="8528" y="457759"/>
                        <a:pt x="10461" y="547849"/>
                        <a:pt x="10461" y="547849"/>
                      </a:cubicBezTo>
                      <a:lnTo>
                        <a:pt x="14327" y="614353"/>
                      </a:lnTo>
                      <a:lnTo>
                        <a:pt x="41780" y="673898"/>
                      </a:lnTo>
                      <a:lnTo>
                        <a:pt x="261012" y="670031"/>
                      </a:lnTo>
                      <a:lnTo>
                        <a:pt x="415673" y="564862"/>
                      </a:lnTo>
                      <a:lnTo>
                        <a:pt x="478311" y="347176"/>
                      </a:lnTo>
                      <a:lnTo>
                        <a:pt x="501123" y="311991"/>
                      </a:lnTo>
                      <a:cubicBezTo>
                        <a:pt x="501123" y="311991"/>
                        <a:pt x="518523" y="285698"/>
                        <a:pt x="533215" y="171249"/>
                      </a:cubicBezTo>
                      <a:cubicBezTo>
                        <a:pt x="550615" y="86186"/>
                        <a:pt x="492617" y="-25944"/>
                        <a:pt x="378941" y="5375"/>
                      </a:cubicBezTo>
                      <a:close/>
                    </a:path>
                  </a:pathLst>
                </a:custGeom>
                <a:solidFill>
                  <a:srgbClr val="E41D37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Grafika 160">
                  <a:extLst>
                    <a:ext uri="{FF2B5EF4-FFF2-40B4-BE49-F238E27FC236}">
                      <a16:creationId xmlns:a16="http://schemas.microsoft.com/office/drawing/2014/main" id="{F833F0E8-7ADB-49E1-A9E7-71F9823084CD}"/>
                    </a:ext>
                  </a:extLst>
                </p:cNvPr>
                <p:cNvSpPr/>
                <p:nvPr/>
              </p:nvSpPr>
              <p:spPr>
                <a:xfrm>
                  <a:off x="2971448" y="3645956"/>
                  <a:ext cx="502909" cy="451610"/>
                </a:xfrm>
                <a:custGeom>
                  <a:avLst/>
                  <a:gdLst>
                    <a:gd name="connsiteX0" fmla="*/ 42406 w 502909"/>
                    <a:gd name="connsiteY0" fmla="*/ 346054 h 451610"/>
                    <a:gd name="connsiteX1" fmla="*/ 192427 w 502909"/>
                    <a:gd name="connsiteY1" fmla="*/ 154275 h 451610"/>
                    <a:gd name="connsiteX2" fmla="*/ 502909 w 502909"/>
                    <a:gd name="connsiteY2" fmla="*/ 0 h 451610"/>
                    <a:gd name="connsiteX3" fmla="*/ 412046 w 502909"/>
                    <a:gd name="connsiteY3" fmla="*/ 297723 h 451610"/>
                    <a:gd name="connsiteX4" fmla="*/ 262798 w 502909"/>
                    <a:gd name="connsiteY4" fmla="*/ 432665 h 451610"/>
                    <a:gd name="connsiteX5" fmla="*/ 106590 w 502909"/>
                    <a:gd name="connsiteY5" fmla="*/ 451611 h 451610"/>
                    <a:gd name="connsiteX6" fmla="*/ 1807 w 502909"/>
                    <a:gd name="connsiteY6" fmla="*/ 345281 h 451610"/>
                    <a:gd name="connsiteX7" fmla="*/ 1807 w 502909"/>
                    <a:gd name="connsiteY7" fmla="*/ 255578 h 451610"/>
                    <a:gd name="connsiteX8" fmla="*/ 42406 w 502909"/>
                    <a:gd name="connsiteY8" fmla="*/ 346054 h 451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909" h="451610">
                      <a:moveTo>
                        <a:pt x="42406" y="346054"/>
                      </a:moveTo>
                      <a:cubicBezTo>
                        <a:pt x="106590" y="359587"/>
                        <a:pt x="192427" y="154275"/>
                        <a:pt x="192427" y="154275"/>
                      </a:cubicBezTo>
                      <a:lnTo>
                        <a:pt x="502909" y="0"/>
                      </a:lnTo>
                      <a:cubicBezTo>
                        <a:pt x="502909" y="0"/>
                        <a:pt x="413979" y="220005"/>
                        <a:pt x="412046" y="297723"/>
                      </a:cubicBezTo>
                      <a:cubicBezTo>
                        <a:pt x="405473" y="341028"/>
                        <a:pt x="262798" y="432665"/>
                        <a:pt x="262798" y="432665"/>
                      </a:cubicBezTo>
                      <a:lnTo>
                        <a:pt x="106590" y="451611"/>
                      </a:lnTo>
                      <a:cubicBezTo>
                        <a:pt x="106590" y="451611"/>
                        <a:pt x="11087" y="445038"/>
                        <a:pt x="1807" y="345281"/>
                      </a:cubicBezTo>
                      <a:cubicBezTo>
                        <a:pt x="-2446" y="306616"/>
                        <a:pt x="2194" y="288443"/>
                        <a:pt x="1807" y="255578"/>
                      </a:cubicBezTo>
                      <a:cubicBezTo>
                        <a:pt x="8767" y="273364"/>
                        <a:pt x="2194" y="331748"/>
                        <a:pt x="42406" y="346054"/>
                      </a:cubicBezTo>
                      <a:close/>
                    </a:path>
                  </a:pathLst>
                </a:custGeom>
                <a:solidFill>
                  <a:srgbClr val="2565C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rafika 160">
                  <a:extLst>
                    <a:ext uri="{FF2B5EF4-FFF2-40B4-BE49-F238E27FC236}">
                      <a16:creationId xmlns:a16="http://schemas.microsoft.com/office/drawing/2014/main" id="{9FA15C97-8B6E-4827-865F-717087432612}"/>
                    </a:ext>
                  </a:extLst>
                </p:cNvPr>
                <p:cNvSpPr/>
                <p:nvPr/>
              </p:nvSpPr>
              <p:spPr>
                <a:xfrm>
                  <a:off x="3044786" y="3459329"/>
                  <a:ext cx="211252" cy="345928"/>
                </a:xfrm>
                <a:custGeom>
                  <a:avLst/>
                  <a:gdLst>
                    <a:gd name="connsiteX0" fmla="*/ 142288 w 211252"/>
                    <a:gd name="connsiteY0" fmla="*/ 345928 h 345928"/>
                    <a:gd name="connsiteX1" fmla="*/ 112129 w 211252"/>
                    <a:gd name="connsiteY1" fmla="*/ 72565 h 345928"/>
                    <a:gd name="connsiteX2" fmla="*/ 0 w 211252"/>
                    <a:gd name="connsiteY2" fmla="*/ 47046 h 345928"/>
                    <a:gd name="connsiteX3" fmla="*/ 67278 w 211252"/>
                    <a:gd name="connsiteY3" fmla="*/ 1807 h 345928"/>
                    <a:gd name="connsiteX4" fmla="*/ 174380 w 211252"/>
                    <a:gd name="connsiteY4" fmla="*/ 55165 h 345928"/>
                    <a:gd name="connsiteX5" fmla="*/ 202219 w 211252"/>
                    <a:gd name="connsiteY5" fmla="*/ 312676 h 345928"/>
                    <a:gd name="connsiteX6" fmla="*/ 142288 w 211252"/>
                    <a:gd name="connsiteY6" fmla="*/ 345928 h 345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252" h="345928">
                      <a:moveTo>
                        <a:pt x="142288" y="345928"/>
                      </a:moveTo>
                      <a:cubicBezTo>
                        <a:pt x="142288" y="345928"/>
                        <a:pt x="178634" y="152215"/>
                        <a:pt x="112129" y="72565"/>
                      </a:cubicBezTo>
                      <a:cubicBezTo>
                        <a:pt x="78490" y="32353"/>
                        <a:pt x="0" y="47046"/>
                        <a:pt x="0" y="47046"/>
                      </a:cubicBezTo>
                      <a:cubicBezTo>
                        <a:pt x="26292" y="13793"/>
                        <a:pt x="67278" y="1807"/>
                        <a:pt x="67278" y="1807"/>
                      </a:cubicBezTo>
                      <a:cubicBezTo>
                        <a:pt x="67278" y="1807"/>
                        <a:pt x="120636" y="-15205"/>
                        <a:pt x="174380" y="55165"/>
                      </a:cubicBezTo>
                      <a:cubicBezTo>
                        <a:pt x="235471" y="135589"/>
                        <a:pt x="202219" y="312676"/>
                        <a:pt x="202219" y="312676"/>
                      </a:cubicBezTo>
                      <a:lnTo>
                        <a:pt x="142288" y="345928"/>
                      </a:lnTo>
                      <a:close/>
                    </a:path>
                  </a:pathLst>
                </a:custGeom>
                <a:solidFill>
                  <a:srgbClr val="2565C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Grafika 160">
                  <a:extLst>
                    <a:ext uri="{FF2B5EF4-FFF2-40B4-BE49-F238E27FC236}">
                      <a16:creationId xmlns:a16="http://schemas.microsoft.com/office/drawing/2014/main" id="{E35E18AC-DC9E-46E6-BF5F-29CC6FE271B1}"/>
                    </a:ext>
                  </a:extLst>
                </p:cNvPr>
                <p:cNvSpPr/>
                <p:nvPr/>
              </p:nvSpPr>
              <p:spPr>
                <a:xfrm>
                  <a:off x="3341348" y="3352542"/>
                  <a:ext cx="139541" cy="354505"/>
                </a:xfrm>
                <a:custGeom>
                  <a:avLst/>
                  <a:gdLst>
                    <a:gd name="connsiteX0" fmla="*/ 49492 w 139541"/>
                    <a:gd name="connsiteY0" fmla="*/ 354505 h 354505"/>
                    <a:gd name="connsiteX1" fmla="*/ 0 w 139541"/>
                    <a:gd name="connsiteY1" fmla="*/ 6131 h 354505"/>
                    <a:gd name="connsiteX2" fmla="*/ 57611 w 139541"/>
                    <a:gd name="connsiteY2" fmla="*/ 5744 h 354505"/>
                    <a:gd name="connsiteX3" fmla="*/ 109423 w 139541"/>
                    <a:gd name="connsiteY3" fmla="*/ 322026 h 354505"/>
                    <a:gd name="connsiteX4" fmla="*/ 49492 w 139541"/>
                    <a:gd name="connsiteY4" fmla="*/ 354505 h 354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541" h="354505">
                      <a:moveTo>
                        <a:pt x="49492" y="354505"/>
                      </a:moveTo>
                      <a:cubicBezTo>
                        <a:pt x="49492" y="354505"/>
                        <a:pt x="172447" y="66062"/>
                        <a:pt x="0" y="6131"/>
                      </a:cubicBezTo>
                      <a:cubicBezTo>
                        <a:pt x="0" y="6131"/>
                        <a:pt x="26679" y="-7402"/>
                        <a:pt x="57611" y="5744"/>
                      </a:cubicBezTo>
                      <a:cubicBezTo>
                        <a:pt x="204153" y="63742"/>
                        <a:pt x="109423" y="322026"/>
                        <a:pt x="109423" y="322026"/>
                      </a:cubicBezTo>
                      <a:lnTo>
                        <a:pt x="49492" y="354505"/>
                      </a:lnTo>
                      <a:close/>
                    </a:path>
                  </a:pathLst>
                </a:custGeom>
                <a:solidFill>
                  <a:srgbClr val="2565C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Grafika 160">
                  <a:extLst>
                    <a:ext uri="{FF2B5EF4-FFF2-40B4-BE49-F238E27FC236}">
                      <a16:creationId xmlns:a16="http://schemas.microsoft.com/office/drawing/2014/main" id="{CD95DA5D-9E52-4629-994C-051D05D0C2D5}"/>
                    </a:ext>
                  </a:extLst>
                </p:cNvPr>
                <p:cNvSpPr/>
                <p:nvPr/>
              </p:nvSpPr>
              <p:spPr>
                <a:xfrm>
                  <a:off x="2385710" y="3501435"/>
                  <a:ext cx="358468" cy="340554"/>
                </a:xfrm>
                <a:custGeom>
                  <a:avLst/>
                  <a:gdLst>
                    <a:gd name="connsiteX0" fmla="*/ 350527 w 358468"/>
                    <a:gd name="connsiteY0" fmla="*/ 224172 h 340554"/>
                    <a:gd name="connsiteX1" fmla="*/ 169573 w 358468"/>
                    <a:gd name="connsiteY1" fmla="*/ 129829 h 340554"/>
                    <a:gd name="connsiteX2" fmla="*/ 124722 w 358468"/>
                    <a:gd name="connsiteY2" fmla="*/ 25046 h 340554"/>
                    <a:gd name="connsiteX3" fmla="*/ 14139 w 358468"/>
                    <a:gd name="connsiteY3" fmla="*/ 7646 h 340554"/>
                    <a:gd name="connsiteX4" fmla="*/ 2926 w 358468"/>
                    <a:gd name="connsiteY4" fmla="*/ 75311 h 340554"/>
                    <a:gd name="connsiteX5" fmla="*/ 53964 w 358468"/>
                    <a:gd name="connsiteY5" fmla="*/ 116296 h 340554"/>
                    <a:gd name="connsiteX6" fmla="*/ 120468 w 358468"/>
                    <a:gd name="connsiteY6" fmla="*/ 195560 h 340554"/>
                    <a:gd name="connsiteX7" fmla="*/ 275130 w 358468"/>
                    <a:gd name="connsiteY7" fmla="*/ 340555 h 340554"/>
                    <a:gd name="connsiteX8" fmla="*/ 344727 w 358468"/>
                    <a:gd name="connsiteY8" fmla="*/ 291836 h 340554"/>
                    <a:gd name="connsiteX9" fmla="*/ 350527 w 358468"/>
                    <a:gd name="connsiteY9" fmla="*/ 224172 h 340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8468" h="340554">
                      <a:moveTo>
                        <a:pt x="350527" y="224172"/>
                      </a:moveTo>
                      <a:cubicBezTo>
                        <a:pt x="350527" y="224172"/>
                        <a:pt x="189293" y="158828"/>
                        <a:pt x="169573" y="129829"/>
                      </a:cubicBezTo>
                      <a:cubicBezTo>
                        <a:pt x="149854" y="100830"/>
                        <a:pt x="134001" y="42058"/>
                        <a:pt x="124722" y="25046"/>
                      </a:cubicBezTo>
                      <a:cubicBezTo>
                        <a:pt x="115442" y="8033"/>
                        <a:pt x="28832" y="-10913"/>
                        <a:pt x="14139" y="7646"/>
                      </a:cubicBezTo>
                      <a:cubicBezTo>
                        <a:pt x="6406" y="17699"/>
                        <a:pt x="-5580" y="41672"/>
                        <a:pt x="2926" y="75311"/>
                      </a:cubicBezTo>
                      <a:cubicBezTo>
                        <a:pt x="7179" y="89230"/>
                        <a:pt x="53964" y="116296"/>
                        <a:pt x="53964" y="116296"/>
                      </a:cubicBezTo>
                      <a:cubicBezTo>
                        <a:pt x="53964" y="116296"/>
                        <a:pt x="58217" y="188213"/>
                        <a:pt x="120468" y="195560"/>
                      </a:cubicBezTo>
                      <a:cubicBezTo>
                        <a:pt x="150241" y="216826"/>
                        <a:pt x="275130" y="340555"/>
                        <a:pt x="275130" y="340555"/>
                      </a:cubicBezTo>
                      <a:cubicBezTo>
                        <a:pt x="275130" y="340555"/>
                        <a:pt x="318048" y="337075"/>
                        <a:pt x="344727" y="291836"/>
                      </a:cubicBezTo>
                      <a:cubicBezTo>
                        <a:pt x="371793" y="246598"/>
                        <a:pt x="350527" y="224172"/>
                        <a:pt x="350527" y="224172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Grafika 160">
                  <a:extLst>
                    <a:ext uri="{FF2B5EF4-FFF2-40B4-BE49-F238E27FC236}">
                      <a16:creationId xmlns:a16="http://schemas.microsoft.com/office/drawing/2014/main" id="{FF687DFE-73AF-455D-B592-73351D83E52F}"/>
                    </a:ext>
                  </a:extLst>
                </p:cNvPr>
                <p:cNvSpPr/>
                <p:nvPr/>
              </p:nvSpPr>
              <p:spPr>
                <a:xfrm>
                  <a:off x="2654753" y="3725551"/>
                  <a:ext cx="152628" cy="173351"/>
                </a:xfrm>
                <a:custGeom>
                  <a:avLst/>
                  <a:gdLst>
                    <a:gd name="connsiteX0" fmla="*/ 152628 w 152628"/>
                    <a:gd name="connsiteY0" fmla="*/ 47227 h 173351"/>
                    <a:gd name="connsiteX1" fmla="*/ 81871 w 152628"/>
                    <a:gd name="connsiteY1" fmla="*/ 56 h 173351"/>
                    <a:gd name="connsiteX2" fmla="*/ 2607 w 152628"/>
                    <a:gd name="connsiteY2" fmla="*/ 120691 h 173351"/>
                    <a:gd name="connsiteX3" fmla="*/ 88057 w 152628"/>
                    <a:gd name="connsiteY3" fmla="*/ 172503 h 173351"/>
                    <a:gd name="connsiteX4" fmla="*/ 152628 w 152628"/>
                    <a:gd name="connsiteY4" fmla="*/ 47227 h 17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28" h="173351">
                      <a:moveTo>
                        <a:pt x="152628" y="47227"/>
                      </a:moveTo>
                      <a:cubicBezTo>
                        <a:pt x="152628" y="47227"/>
                        <a:pt x="125176" y="-1878"/>
                        <a:pt x="81871" y="56"/>
                      </a:cubicBezTo>
                      <a:cubicBezTo>
                        <a:pt x="38179" y="1602"/>
                        <a:pt x="-12086" y="82026"/>
                        <a:pt x="2607" y="120691"/>
                      </a:cubicBezTo>
                      <a:cubicBezTo>
                        <a:pt x="10727" y="141957"/>
                        <a:pt x="64858" y="179463"/>
                        <a:pt x="88057" y="172503"/>
                      </a:cubicBezTo>
                      <a:cubicBezTo>
                        <a:pt x="111257" y="165543"/>
                        <a:pt x="152628" y="47227"/>
                        <a:pt x="152628" y="47227"/>
                      </a:cubicBezTo>
                      <a:close/>
                    </a:path>
                  </a:pathLst>
                </a:custGeom>
                <a:solidFill>
                  <a:srgbClr val="E41D37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Grafika 160">
                  <a:extLst>
                    <a:ext uri="{FF2B5EF4-FFF2-40B4-BE49-F238E27FC236}">
                      <a16:creationId xmlns:a16="http://schemas.microsoft.com/office/drawing/2014/main" id="{686380DF-1723-4371-AB00-A85FA3A06284}"/>
                    </a:ext>
                  </a:extLst>
                </p:cNvPr>
                <p:cNvSpPr/>
                <p:nvPr/>
              </p:nvSpPr>
              <p:spPr>
                <a:xfrm>
                  <a:off x="3038395" y="3082405"/>
                  <a:ext cx="147132" cy="270854"/>
                </a:xfrm>
                <a:custGeom>
                  <a:avLst/>
                  <a:gdLst>
                    <a:gd name="connsiteX0" fmla="*/ 11417 w 147132"/>
                    <a:gd name="connsiteY0" fmla="*/ 1358 h 270854"/>
                    <a:gd name="connsiteX1" fmla="*/ 1751 w 147132"/>
                    <a:gd name="connsiteY1" fmla="*/ 107687 h 270854"/>
                    <a:gd name="connsiteX2" fmla="*/ 41189 w 147132"/>
                    <a:gd name="connsiteY2" fmla="*/ 248816 h 270854"/>
                    <a:gd name="connsiteX3" fmla="*/ 103440 w 147132"/>
                    <a:gd name="connsiteY3" fmla="*/ 270855 h 270854"/>
                    <a:gd name="connsiteX4" fmla="*/ 147132 w 147132"/>
                    <a:gd name="connsiteY4" fmla="*/ 150606 h 270854"/>
                    <a:gd name="connsiteX5" fmla="*/ 80628 w 147132"/>
                    <a:gd name="connsiteY5" fmla="*/ 24557 h 270854"/>
                    <a:gd name="connsiteX6" fmla="*/ 11417 w 147132"/>
                    <a:gd name="connsiteY6" fmla="*/ 1358 h 270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132" h="270854">
                      <a:moveTo>
                        <a:pt x="11417" y="1358"/>
                      </a:moveTo>
                      <a:cubicBezTo>
                        <a:pt x="-2116" y="37317"/>
                        <a:pt x="4844" y="100341"/>
                        <a:pt x="1751" y="107687"/>
                      </a:cubicBezTo>
                      <a:cubicBezTo>
                        <a:pt x="-5209" y="120447"/>
                        <a:pt x="8711" y="223297"/>
                        <a:pt x="41189" y="248816"/>
                      </a:cubicBezTo>
                      <a:cubicBezTo>
                        <a:pt x="52016" y="257322"/>
                        <a:pt x="103440" y="270855"/>
                        <a:pt x="103440" y="270855"/>
                      </a:cubicBezTo>
                      <a:lnTo>
                        <a:pt x="147132" y="150606"/>
                      </a:lnTo>
                      <a:lnTo>
                        <a:pt x="80628" y="24557"/>
                      </a:lnTo>
                      <a:cubicBezTo>
                        <a:pt x="80628" y="24170"/>
                        <a:pt x="18377" y="-6762"/>
                        <a:pt x="11417" y="1358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Grafika 160">
                  <a:extLst>
                    <a:ext uri="{FF2B5EF4-FFF2-40B4-BE49-F238E27FC236}">
                      <a16:creationId xmlns:a16="http://schemas.microsoft.com/office/drawing/2014/main" id="{53795B79-9C94-4ABA-A5FF-2FE938AFC19D}"/>
                    </a:ext>
                  </a:extLst>
                </p:cNvPr>
                <p:cNvSpPr/>
                <p:nvPr/>
              </p:nvSpPr>
              <p:spPr>
                <a:xfrm>
                  <a:off x="3050199" y="2997113"/>
                  <a:ext cx="290581" cy="329169"/>
                </a:xfrm>
                <a:custGeom>
                  <a:avLst/>
                  <a:gdLst>
                    <a:gd name="connsiteX0" fmla="*/ 262537 w 290581"/>
                    <a:gd name="connsiteY0" fmla="*/ 293896 h 329169"/>
                    <a:gd name="connsiteX1" fmla="*/ 143061 w 290581"/>
                    <a:gd name="connsiteY1" fmla="*/ 327148 h 329169"/>
                    <a:gd name="connsiteX2" fmla="*/ 71531 w 290581"/>
                    <a:gd name="connsiteY2" fmla="*/ 213085 h 329169"/>
                    <a:gd name="connsiteX3" fmla="*/ 40985 w 290581"/>
                    <a:gd name="connsiteY3" fmla="*/ 220818 h 329169"/>
                    <a:gd name="connsiteX4" fmla="*/ 13920 w 290581"/>
                    <a:gd name="connsiteY4" fmla="*/ 156247 h 329169"/>
                    <a:gd name="connsiteX5" fmla="*/ 0 w 290581"/>
                    <a:gd name="connsiteY5" fmla="*/ 80463 h 329169"/>
                    <a:gd name="connsiteX6" fmla="*/ 255964 w 290581"/>
                    <a:gd name="connsiteY6" fmla="*/ 66930 h 329169"/>
                    <a:gd name="connsiteX7" fmla="*/ 262537 w 290581"/>
                    <a:gd name="connsiteY7" fmla="*/ 293896 h 32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0581" h="329169">
                      <a:moveTo>
                        <a:pt x="262537" y="293896"/>
                      </a:moveTo>
                      <a:cubicBezTo>
                        <a:pt x="262537" y="293896"/>
                        <a:pt x="200286" y="339134"/>
                        <a:pt x="143061" y="327148"/>
                      </a:cubicBezTo>
                      <a:cubicBezTo>
                        <a:pt x="112516" y="319415"/>
                        <a:pt x="102850" y="236671"/>
                        <a:pt x="71531" y="213085"/>
                      </a:cubicBezTo>
                      <a:cubicBezTo>
                        <a:pt x="57998" y="197232"/>
                        <a:pt x="50265" y="226231"/>
                        <a:pt x="40985" y="220818"/>
                      </a:cubicBezTo>
                      <a:cubicBezTo>
                        <a:pt x="36732" y="218498"/>
                        <a:pt x="16239" y="183700"/>
                        <a:pt x="13920" y="156247"/>
                      </a:cubicBezTo>
                      <a:cubicBezTo>
                        <a:pt x="9280" y="103276"/>
                        <a:pt x="0" y="115262"/>
                        <a:pt x="0" y="80463"/>
                      </a:cubicBezTo>
                      <a:cubicBezTo>
                        <a:pt x="0" y="51464"/>
                        <a:pt x="134168" y="-76904"/>
                        <a:pt x="255964" y="66930"/>
                      </a:cubicBezTo>
                      <a:cubicBezTo>
                        <a:pt x="329815" y="167847"/>
                        <a:pt x="262537" y="293896"/>
                        <a:pt x="262537" y="293896"/>
                      </a:cubicBezTo>
                      <a:close/>
                    </a:path>
                  </a:pathLst>
                </a:custGeom>
                <a:solidFill>
                  <a:srgbClr val="603913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Grafika 160">
                  <a:extLst>
                    <a:ext uri="{FF2B5EF4-FFF2-40B4-BE49-F238E27FC236}">
                      <a16:creationId xmlns:a16="http://schemas.microsoft.com/office/drawing/2014/main" id="{B7F92AF8-6753-4BD5-95FF-B44C8A0BE642}"/>
                    </a:ext>
                  </a:extLst>
                </p:cNvPr>
                <p:cNvSpPr/>
                <p:nvPr/>
              </p:nvSpPr>
              <p:spPr>
                <a:xfrm>
                  <a:off x="2721448" y="3535081"/>
                  <a:ext cx="431540" cy="381208"/>
                </a:xfrm>
                <a:custGeom>
                  <a:avLst/>
                  <a:gdLst>
                    <a:gd name="connsiteX0" fmla="*/ 390616 w 431540"/>
                    <a:gd name="connsiteY0" fmla="*/ 13439 h 381208"/>
                    <a:gd name="connsiteX1" fmla="*/ 361617 w 431540"/>
                    <a:gd name="connsiteY1" fmla="*/ 213338 h 381208"/>
                    <a:gd name="connsiteX2" fmla="*/ 124599 w 431540"/>
                    <a:gd name="connsiteY2" fmla="*/ 379986 h 381208"/>
                    <a:gd name="connsiteX3" fmla="*/ 9376 w 431540"/>
                    <a:gd name="connsiteY3" fmla="*/ 356013 h 381208"/>
                    <a:gd name="connsiteX4" fmla="*/ 78587 w 431540"/>
                    <a:gd name="connsiteY4" fmla="*/ 238084 h 381208"/>
                    <a:gd name="connsiteX5" fmla="*/ 219329 w 431540"/>
                    <a:gd name="connsiteY5" fmla="*/ 89609 h 381208"/>
                    <a:gd name="connsiteX6" fmla="*/ 390616 w 431540"/>
                    <a:gd name="connsiteY6" fmla="*/ 13439 h 381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1540" h="381208">
                      <a:moveTo>
                        <a:pt x="390616" y="13439"/>
                      </a:moveTo>
                      <a:cubicBezTo>
                        <a:pt x="497332" y="115902"/>
                        <a:pt x="361617" y="213338"/>
                        <a:pt x="361617" y="213338"/>
                      </a:cubicBezTo>
                      <a:cubicBezTo>
                        <a:pt x="361617" y="213338"/>
                        <a:pt x="173317" y="374572"/>
                        <a:pt x="124599" y="379986"/>
                      </a:cubicBezTo>
                      <a:cubicBezTo>
                        <a:pt x="63121" y="386559"/>
                        <a:pt x="20976" y="364906"/>
                        <a:pt x="9376" y="356013"/>
                      </a:cubicBezTo>
                      <a:cubicBezTo>
                        <a:pt x="-25036" y="326627"/>
                        <a:pt x="43788" y="214885"/>
                        <a:pt x="78587" y="238084"/>
                      </a:cubicBezTo>
                      <a:cubicBezTo>
                        <a:pt x="110679" y="204832"/>
                        <a:pt x="219329" y="89609"/>
                        <a:pt x="219329" y="89609"/>
                      </a:cubicBezTo>
                      <a:cubicBezTo>
                        <a:pt x="219329" y="89609"/>
                        <a:pt x="317152" y="-41466"/>
                        <a:pt x="390616" y="13439"/>
                      </a:cubicBezTo>
                      <a:close/>
                    </a:path>
                  </a:pathLst>
                </a:custGeom>
                <a:solidFill>
                  <a:srgbClr val="CE182E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Grafika 160">
                  <a:extLst>
                    <a:ext uri="{FF2B5EF4-FFF2-40B4-BE49-F238E27FC236}">
                      <a16:creationId xmlns:a16="http://schemas.microsoft.com/office/drawing/2014/main" id="{D664A367-A9B7-4369-A1F5-058E53A76740}"/>
                    </a:ext>
                  </a:extLst>
                </p:cNvPr>
                <p:cNvSpPr/>
                <p:nvPr/>
              </p:nvSpPr>
              <p:spPr>
                <a:xfrm>
                  <a:off x="2771159" y="3772779"/>
                  <a:ext cx="28875" cy="69210"/>
                </a:xfrm>
                <a:custGeom>
                  <a:avLst/>
                  <a:gdLst>
                    <a:gd name="connsiteX0" fmla="*/ 28876 w 28875"/>
                    <a:gd name="connsiteY0" fmla="*/ 0 h 69210"/>
                    <a:gd name="connsiteX1" fmla="*/ 4517 w 28875"/>
                    <a:gd name="connsiteY1" fmla="*/ 69211 h 69210"/>
                    <a:gd name="connsiteX2" fmla="*/ 28876 w 28875"/>
                    <a:gd name="connsiteY2" fmla="*/ 0 h 69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875" h="69210">
                      <a:moveTo>
                        <a:pt x="28876" y="0"/>
                      </a:moveTo>
                      <a:cubicBezTo>
                        <a:pt x="28876" y="0"/>
                        <a:pt x="20370" y="38665"/>
                        <a:pt x="4517" y="69211"/>
                      </a:cubicBezTo>
                      <a:cubicBezTo>
                        <a:pt x="-13656" y="28999"/>
                        <a:pt x="28876" y="0"/>
                        <a:pt x="28876" y="0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Grafika 160">
                  <a:extLst>
                    <a:ext uri="{FF2B5EF4-FFF2-40B4-BE49-F238E27FC236}">
                      <a16:creationId xmlns:a16="http://schemas.microsoft.com/office/drawing/2014/main" id="{08DF1981-3B4F-4B1A-8D09-59AD9E886610}"/>
                    </a:ext>
                  </a:extLst>
                </p:cNvPr>
                <p:cNvSpPr/>
                <p:nvPr/>
              </p:nvSpPr>
              <p:spPr>
                <a:xfrm>
                  <a:off x="3247892" y="5062601"/>
                  <a:ext cx="205328" cy="221657"/>
                </a:xfrm>
                <a:custGeom>
                  <a:avLst/>
                  <a:gdLst>
                    <a:gd name="connsiteX0" fmla="*/ 205199 w 205328"/>
                    <a:gd name="connsiteY0" fmla="*/ 123007 h 221657"/>
                    <a:gd name="connsiteX1" fmla="*/ 157641 w 205328"/>
                    <a:gd name="connsiteY1" fmla="*/ 221604 h 221657"/>
                    <a:gd name="connsiteX2" fmla="*/ 71804 w 205328"/>
                    <a:gd name="connsiteY2" fmla="*/ 137700 h 221657"/>
                    <a:gd name="connsiteX3" fmla="*/ 273 w 205328"/>
                    <a:gd name="connsiteY3" fmla="*/ 15518 h 221657"/>
                    <a:gd name="connsiteX4" fmla="*/ 102736 w 205328"/>
                    <a:gd name="connsiteY4" fmla="*/ 8945 h 221657"/>
                    <a:gd name="connsiteX5" fmla="*/ 205199 w 205328"/>
                    <a:gd name="connsiteY5" fmla="*/ 123007 h 22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5328" h="221657">
                      <a:moveTo>
                        <a:pt x="205199" y="123007"/>
                      </a:moveTo>
                      <a:cubicBezTo>
                        <a:pt x="205199" y="123007"/>
                        <a:pt x="210225" y="224310"/>
                        <a:pt x="157641" y="221604"/>
                      </a:cubicBezTo>
                      <a:cubicBezTo>
                        <a:pt x="105056" y="218897"/>
                        <a:pt x="71804" y="137700"/>
                        <a:pt x="71804" y="137700"/>
                      </a:cubicBezTo>
                      <a:cubicBezTo>
                        <a:pt x="71804" y="137700"/>
                        <a:pt x="-5140" y="64236"/>
                        <a:pt x="273" y="15518"/>
                      </a:cubicBezTo>
                      <a:cubicBezTo>
                        <a:pt x="4139" y="-15028"/>
                        <a:pt x="102736" y="8945"/>
                        <a:pt x="102736" y="8945"/>
                      </a:cubicBezTo>
                      <a:lnTo>
                        <a:pt x="205199" y="123007"/>
                      </a:lnTo>
                      <a:close/>
                    </a:path>
                  </a:pathLst>
                </a:custGeom>
                <a:solidFill>
                  <a:srgbClr val="3C2415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Grafika 160">
                  <a:extLst>
                    <a:ext uri="{FF2B5EF4-FFF2-40B4-BE49-F238E27FC236}">
                      <a16:creationId xmlns:a16="http://schemas.microsoft.com/office/drawing/2014/main" id="{27CBBBA5-D4D4-41E1-9570-4CF22D226F05}"/>
                    </a:ext>
                  </a:extLst>
                </p:cNvPr>
                <p:cNvSpPr/>
                <p:nvPr/>
              </p:nvSpPr>
              <p:spPr>
                <a:xfrm>
                  <a:off x="3186687" y="4193844"/>
                  <a:ext cx="309156" cy="1006651"/>
                </a:xfrm>
                <a:custGeom>
                  <a:avLst/>
                  <a:gdLst>
                    <a:gd name="connsiteX0" fmla="*/ 251711 w 309156"/>
                    <a:gd name="connsiteY0" fmla="*/ 0 h 1006651"/>
                    <a:gd name="connsiteX1" fmla="*/ 254031 w 309156"/>
                    <a:gd name="connsiteY1" fmla="*/ 446197 h 1006651"/>
                    <a:gd name="connsiteX2" fmla="*/ 308549 w 309156"/>
                    <a:gd name="connsiteY2" fmla="*/ 653443 h 1006651"/>
                    <a:gd name="connsiteX3" fmla="*/ 268337 w 309156"/>
                    <a:gd name="connsiteY3" fmla="*/ 1001044 h 1006651"/>
                    <a:gd name="connsiteX4" fmla="*/ 124889 w 309156"/>
                    <a:gd name="connsiteY4" fmla="*/ 911341 h 1006651"/>
                    <a:gd name="connsiteX5" fmla="*/ 97437 w 309156"/>
                    <a:gd name="connsiteY5" fmla="*/ 550980 h 1006651"/>
                    <a:gd name="connsiteX6" fmla="*/ 0 w 309156"/>
                    <a:gd name="connsiteY6" fmla="*/ 107103 h 1006651"/>
                    <a:gd name="connsiteX7" fmla="*/ 251711 w 309156"/>
                    <a:gd name="connsiteY7" fmla="*/ 0 h 1006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9156" h="1006651">
                      <a:moveTo>
                        <a:pt x="251711" y="0"/>
                      </a:moveTo>
                      <a:cubicBezTo>
                        <a:pt x="251711" y="0"/>
                        <a:pt x="268337" y="214592"/>
                        <a:pt x="254031" y="446197"/>
                      </a:cubicBezTo>
                      <a:cubicBezTo>
                        <a:pt x="251324" y="497622"/>
                        <a:pt x="305069" y="578046"/>
                        <a:pt x="308549" y="653443"/>
                      </a:cubicBezTo>
                      <a:cubicBezTo>
                        <a:pt x="312029" y="728454"/>
                        <a:pt x="300816" y="966632"/>
                        <a:pt x="268337" y="1001044"/>
                      </a:cubicBezTo>
                      <a:cubicBezTo>
                        <a:pt x="166647" y="1025017"/>
                        <a:pt x="127595" y="967792"/>
                        <a:pt x="124889" y="911341"/>
                      </a:cubicBezTo>
                      <a:cubicBezTo>
                        <a:pt x="122182" y="854890"/>
                        <a:pt x="129915" y="622898"/>
                        <a:pt x="97437" y="550980"/>
                      </a:cubicBezTo>
                      <a:cubicBezTo>
                        <a:pt x="40985" y="426478"/>
                        <a:pt x="0" y="107103"/>
                        <a:pt x="0" y="107103"/>
                      </a:cubicBezTo>
                      <a:lnTo>
                        <a:pt x="251711" y="0"/>
                      </a:lnTo>
                      <a:close/>
                    </a:path>
                  </a:pathLst>
                </a:custGeom>
                <a:solidFill>
                  <a:srgbClr val="1C4B9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Grafika 160">
                  <a:extLst>
                    <a:ext uri="{FF2B5EF4-FFF2-40B4-BE49-F238E27FC236}">
                      <a16:creationId xmlns:a16="http://schemas.microsoft.com/office/drawing/2014/main" id="{E26530A7-3ED6-49C3-9481-846328DF2A25}"/>
                    </a:ext>
                  </a:extLst>
                </p:cNvPr>
                <p:cNvSpPr/>
                <p:nvPr/>
              </p:nvSpPr>
              <p:spPr>
                <a:xfrm>
                  <a:off x="2826959" y="5251726"/>
                  <a:ext cx="376142" cy="157409"/>
                </a:xfrm>
                <a:custGeom>
                  <a:avLst/>
                  <a:gdLst>
                    <a:gd name="connsiteX0" fmla="*/ 372488 w 376142"/>
                    <a:gd name="connsiteY0" fmla="*/ 54131 h 157409"/>
                    <a:gd name="connsiteX1" fmla="*/ 341556 w 376142"/>
                    <a:gd name="connsiteY1" fmla="*/ 150021 h 157409"/>
                    <a:gd name="connsiteX2" fmla="*/ 27593 w 376142"/>
                    <a:gd name="connsiteY2" fmla="*/ 114063 h 157409"/>
                    <a:gd name="connsiteX3" fmla="*/ 35713 w 376142"/>
                    <a:gd name="connsiteY3" fmla="*/ 42532 h 157409"/>
                    <a:gd name="connsiteX4" fmla="*/ 207000 w 376142"/>
                    <a:gd name="connsiteY4" fmla="*/ 0 h 157409"/>
                    <a:gd name="connsiteX5" fmla="*/ 372488 w 376142"/>
                    <a:gd name="connsiteY5" fmla="*/ 54131 h 15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6142" h="157409">
                      <a:moveTo>
                        <a:pt x="372488" y="54131"/>
                      </a:moveTo>
                      <a:cubicBezTo>
                        <a:pt x="372488" y="54131"/>
                        <a:pt x="391820" y="139968"/>
                        <a:pt x="341556" y="150021"/>
                      </a:cubicBezTo>
                      <a:cubicBezTo>
                        <a:pt x="181481" y="174381"/>
                        <a:pt x="58912" y="132235"/>
                        <a:pt x="27593" y="114063"/>
                      </a:cubicBezTo>
                      <a:cubicBezTo>
                        <a:pt x="9421" y="109423"/>
                        <a:pt x="-28084" y="52971"/>
                        <a:pt x="35713" y="42532"/>
                      </a:cubicBezTo>
                      <a:cubicBezTo>
                        <a:pt x="102217" y="32092"/>
                        <a:pt x="207000" y="0"/>
                        <a:pt x="207000" y="0"/>
                      </a:cubicBezTo>
                      <a:lnTo>
                        <a:pt x="372488" y="54131"/>
                      </a:lnTo>
                      <a:close/>
                    </a:path>
                  </a:pathLst>
                </a:custGeom>
                <a:solidFill>
                  <a:srgbClr val="3C2415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Grafika 160">
                  <a:extLst>
                    <a:ext uri="{FF2B5EF4-FFF2-40B4-BE49-F238E27FC236}">
                      <a16:creationId xmlns:a16="http://schemas.microsoft.com/office/drawing/2014/main" id="{4A282229-E2F9-477E-B98F-98ED72ABF256}"/>
                    </a:ext>
                  </a:extLst>
                </p:cNvPr>
                <p:cNvSpPr/>
                <p:nvPr/>
              </p:nvSpPr>
              <p:spPr>
                <a:xfrm>
                  <a:off x="2961926" y="3943679"/>
                  <a:ext cx="478747" cy="1392727"/>
                </a:xfrm>
                <a:custGeom>
                  <a:avLst/>
                  <a:gdLst>
                    <a:gd name="connsiteX0" fmla="*/ 421567 w 478747"/>
                    <a:gd name="connsiteY0" fmla="*/ 0 h 1392727"/>
                    <a:gd name="connsiteX1" fmla="*/ 150910 w 478747"/>
                    <a:gd name="connsiteY1" fmla="*/ 114063 h 1392727"/>
                    <a:gd name="connsiteX2" fmla="*/ 10942 w 478747"/>
                    <a:gd name="connsiteY2" fmla="*/ 47172 h 1392727"/>
                    <a:gd name="connsiteX3" fmla="*/ 39168 w 478747"/>
                    <a:gd name="connsiteY3" fmla="*/ 795732 h 1392727"/>
                    <a:gd name="connsiteX4" fmla="*/ 30275 w 478747"/>
                    <a:gd name="connsiteY4" fmla="*/ 1316553 h 1392727"/>
                    <a:gd name="connsiteX5" fmla="*/ 238680 w 478747"/>
                    <a:gd name="connsiteY5" fmla="*/ 1373005 h 1392727"/>
                    <a:gd name="connsiteX6" fmla="*/ 231721 w 478747"/>
                    <a:gd name="connsiteY6" fmla="*/ 872676 h 1392727"/>
                    <a:gd name="connsiteX7" fmla="*/ 286239 w 478747"/>
                    <a:gd name="connsiteY7" fmla="*/ 401346 h 1392727"/>
                    <a:gd name="connsiteX8" fmla="*/ 459846 w 478747"/>
                    <a:gd name="connsiteY8" fmla="*/ 289990 h 1392727"/>
                    <a:gd name="connsiteX9" fmla="*/ 421567 w 478747"/>
                    <a:gd name="connsiteY9" fmla="*/ 0 h 139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8747" h="1392727">
                      <a:moveTo>
                        <a:pt x="421567" y="0"/>
                      </a:moveTo>
                      <a:cubicBezTo>
                        <a:pt x="421567" y="0"/>
                        <a:pt x="217801" y="114063"/>
                        <a:pt x="150910" y="114063"/>
                      </a:cubicBezTo>
                      <a:cubicBezTo>
                        <a:pt x="67780" y="124889"/>
                        <a:pt x="27955" y="90477"/>
                        <a:pt x="10942" y="47172"/>
                      </a:cubicBezTo>
                      <a:cubicBezTo>
                        <a:pt x="-25017" y="330975"/>
                        <a:pt x="39168" y="795732"/>
                        <a:pt x="39168" y="795732"/>
                      </a:cubicBezTo>
                      <a:cubicBezTo>
                        <a:pt x="39168" y="795732"/>
                        <a:pt x="86726" y="1116654"/>
                        <a:pt x="30275" y="1316553"/>
                      </a:cubicBezTo>
                      <a:cubicBezTo>
                        <a:pt x="45741" y="1369525"/>
                        <a:pt x="168696" y="1422496"/>
                        <a:pt x="238680" y="1373005"/>
                      </a:cubicBezTo>
                      <a:cubicBezTo>
                        <a:pt x="290879" y="1335886"/>
                        <a:pt x="231721" y="872676"/>
                        <a:pt x="231721" y="872676"/>
                      </a:cubicBezTo>
                      <a:lnTo>
                        <a:pt x="286239" y="401346"/>
                      </a:lnTo>
                      <a:cubicBezTo>
                        <a:pt x="286239" y="401346"/>
                        <a:pt x="401075" y="361520"/>
                        <a:pt x="459846" y="289990"/>
                      </a:cubicBezTo>
                      <a:cubicBezTo>
                        <a:pt x="518617" y="218459"/>
                        <a:pt x="421567" y="0"/>
                        <a:pt x="421567" y="0"/>
                      </a:cubicBezTo>
                      <a:close/>
                    </a:path>
                  </a:pathLst>
                </a:custGeom>
                <a:solidFill>
                  <a:srgbClr val="2565C4"/>
                </a:solidFill>
                <a:ln w="3842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13B239E6-9B81-442A-AF33-DD7F94B1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995" y="3342219"/>
              <a:ext cx="900000" cy="675000"/>
            </a:xfrm>
            <a:prstGeom prst="rect">
              <a:avLst/>
            </a:prstGeom>
          </p:spPr>
        </p:pic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72E1E36A-C284-4D37-B8D1-5D78CEEDAFBF}"/>
              </a:ext>
            </a:extLst>
          </p:cNvPr>
          <p:cNvGrpSpPr/>
          <p:nvPr/>
        </p:nvGrpSpPr>
        <p:grpSpPr>
          <a:xfrm>
            <a:off x="5310959" y="2439735"/>
            <a:ext cx="1319667" cy="1486707"/>
            <a:chOff x="5310854" y="2655755"/>
            <a:chExt cx="1319839" cy="1486707"/>
          </a:xfrm>
        </p:grpSpPr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111DE0D4-77DA-4789-B214-E770364ED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0854" y="2655755"/>
              <a:ext cx="1139729" cy="1077788"/>
            </a:xfrm>
            <a:prstGeom prst="rect">
              <a:avLst/>
            </a:prstGeom>
          </p:spPr>
        </p:pic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B3542C85-D50D-4222-8824-06C14F0F1EB7}"/>
                </a:ext>
              </a:extLst>
            </p:cNvPr>
            <p:cNvGrpSpPr/>
            <p:nvPr/>
          </p:nvGrpSpPr>
          <p:grpSpPr>
            <a:xfrm>
              <a:off x="5614012" y="2942513"/>
              <a:ext cx="1016681" cy="1199949"/>
              <a:chOff x="5614012" y="2942513"/>
              <a:chExt cx="1016681" cy="1199949"/>
            </a:xfrm>
          </p:grpSpPr>
          <p:grpSp>
            <p:nvGrpSpPr>
              <p:cNvPr id="24" name="Grafika 22">
                <a:extLst>
                  <a:ext uri="{FF2B5EF4-FFF2-40B4-BE49-F238E27FC236}">
                    <a16:creationId xmlns:a16="http://schemas.microsoft.com/office/drawing/2014/main" id="{9C92D454-2518-4219-B400-B7138BE2A4E6}"/>
                  </a:ext>
                </a:extLst>
              </p:cNvPr>
              <p:cNvGrpSpPr/>
              <p:nvPr/>
            </p:nvGrpSpPr>
            <p:grpSpPr>
              <a:xfrm>
                <a:off x="5614012" y="2942513"/>
                <a:ext cx="463078" cy="1086267"/>
                <a:chOff x="5592350" y="2943234"/>
                <a:chExt cx="463078" cy="1086267"/>
              </a:xfrm>
            </p:grpSpPr>
            <p:sp>
              <p:nvSpPr>
                <p:cNvPr id="27" name="Grafika 22">
                  <a:extLst>
                    <a:ext uri="{FF2B5EF4-FFF2-40B4-BE49-F238E27FC236}">
                      <a16:creationId xmlns:a16="http://schemas.microsoft.com/office/drawing/2014/main" id="{EC80F01F-2D23-4071-BA6A-2328CC7E03A5}"/>
                    </a:ext>
                  </a:extLst>
                </p:cNvPr>
                <p:cNvSpPr/>
                <p:nvPr/>
              </p:nvSpPr>
              <p:spPr>
                <a:xfrm>
                  <a:off x="5592350" y="3139704"/>
                  <a:ext cx="65053" cy="94357"/>
                </a:xfrm>
                <a:custGeom>
                  <a:avLst/>
                  <a:gdLst>
                    <a:gd name="connsiteX0" fmla="*/ 56305 w 65053"/>
                    <a:gd name="connsiteY0" fmla="*/ 72138 h 94357"/>
                    <a:gd name="connsiteX1" fmla="*/ 65053 w 65053"/>
                    <a:gd name="connsiteY1" fmla="*/ 43970 h 94357"/>
                    <a:gd name="connsiteX2" fmla="*/ 54206 w 65053"/>
                    <a:gd name="connsiteY2" fmla="*/ 18602 h 94357"/>
                    <a:gd name="connsiteX3" fmla="*/ 38285 w 65053"/>
                    <a:gd name="connsiteY3" fmla="*/ 21751 h 94357"/>
                    <a:gd name="connsiteX4" fmla="*/ 47383 w 65053"/>
                    <a:gd name="connsiteY4" fmla="*/ 4431 h 94357"/>
                    <a:gd name="connsiteX5" fmla="*/ 1020 w 65053"/>
                    <a:gd name="connsiteY5" fmla="*/ 24725 h 94357"/>
                    <a:gd name="connsiteX6" fmla="*/ 6793 w 65053"/>
                    <a:gd name="connsiteY6" fmla="*/ 64090 h 94357"/>
                    <a:gd name="connsiteX7" fmla="*/ 31287 w 65053"/>
                    <a:gd name="connsiteY7" fmla="*/ 94357 h 94357"/>
                    <a:gd name="connsiteX8" fmla="*/ 49657 w 65053"/>
                    <a:gd name="connsiteY8" fmla="*/ 90508 h 94357"/>
                    <a:gd name="connsiteX9" fmla="*/ 56305 w 65053"/>
                    <a:gd name="connsiteY9" fmla="*/ 72138 h 9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053" h="94357">
                      <a:moveTo>
                        <a:pt x="56305" y="72138"/>
                      </a:moveTo>
                      <a:cubicBezTo>
                        <a:pt x="56305" y="65140"/>
                        <a:pt x="65053" y="54993"/>
                        <a:pt x="65053" y="43970"/>
                      </a:cubicBezTo>
                      <a:cubicBezTo>
                        <a:pt x="65053" y="33123"/>
                        <a:pt x="59804" y="20527"/>
                        <a:pt x="54206" y="18602"/>
                      </a:cubicBezTo>
                      <a:cubicBezTo>
                        <a:pt x="54206" y="18602"/>
                        <a:pt x="42484" y="26475"/>
                        <a:pt x="38285" y="21751"/>
                      </a:cubicBezTo>
                      <a:cubicBezTo>
                        <a:pt x="30412" y="12829"/>
                        <a:pt x="47383" y="4431"/>
                        <a:pt x="47383" y="4431"/>
                      </a:cubicBezTo>
                      <a:cubicBezTo>
                        <a:pt x="24639" y="-9041"/>
                        <a:pt x="3644" y="11254"/>
                        <a:pt x="1020" y="24725"/>
                      </a:cubicBezTo>
                      <a:cubicBezTo>
                        <a:pt x="-1605" y="38722"/>
                        <a:pt x="1020" y="52368"/>
                        <a:pt x="6793" y="64090"/>
                      </a:cubicBezTo>
                      <a:cubicBezTo>
                        <a:pt x="12567" y="75812"/>
                        <a:pt x="31287" y="94357"/>
                        <a:pt x="31287" y="94357"/>
                      </a:cubicBezTo>
                      <a:lnTo>
                        <a:pt x="49657" y="90508"/>
                      </a:lnTo>
                      <a:cubicBezTo>
                        <a:pt x="49832" y="90858"/>
                        <a:pt x="56305" y="79311"/>
                        <a:pt x="56305" y="72138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rafika 22">
                  <a:extLst>
                    <a:ext uri="{FF2B5EF4-FFF2-40B4-BE49-F238E27FC236}">
                      <a16:creationId xmlns:a16="http://schemas.microsoft.com/office/drawing/2014/main" id="{81CC7DF4-D828-4CCD-8923-9EF5F92A84C1}"/>
                    </a:ext>
                  </a:extLst>
                </p:cNvPr>
                <p:cNvSpPr/>
                <p:nvPr/>
              </p:nvSpPr>
              <p:spPr>
                <a:xfrm>
                  <a:off x="5623626" y="3210568"/>
                  <a:ext cx="84863" cy="129876"/>
                </a:xfrm>
                <a:custGeom>
                  <a:avLst/>
                  <a:gdLst>
                    <a:gd name="connsiteX0" fmla="*/ 84863 w 84863"/>
                    <a:gd name="connsiteY0" fmla="*/ 73881 h 129876"/>
                    <a:gd name="connsiteX1" fmla="*/ 25029 w 84863"/>
                    <a:gd name="connsiteY1" fmla="*/ 1274 h 129876"/>
                    <a:gd name="connsiteX2" fmla="*/ 885 w 84863"/>
                    <a:gd name="connsiteY2" fmla="*/ 25418 h 129876"/>
                    <a:gd name="connsiteX3" fmla="*/ 44799 w 84863"/>
                    <a:gd name="connsiteY3" fmla="*/ 129691 h 129876"/>
                    <a:gd name="connsiteX4" fmla="*/ 79615 w 84863"/>
                    <a:gd name="connsiteY4" fmla="*/ 109571 h 129876"/>
                    <a:gd name="connsiteX5" fmla="*/ 84863 w 84863"/>
                    <a:gd name="connsiteY5" fmla="*/ 73881 h 129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863" h="129876">
                      <a:moveTo>
                        <a:pt x="84863" y="73881"/>
                      </a:moveTo>
                      <a:cubicBezTo>
                        <a:pt x="71742" y="60759"/>
                        <a:pt x="39375" y="25768"/>
                        <a:pt x="25029" y="1274"/>
                      </a:cubicBezTo>
                      <a:cubicBezTo>
                        <a:pt x="19255" y="-5549"/>
                        <a:pt x="-4888" y="16845"/>
                        <a:pt x="885" y="25418"/>
                      </a:cubicBezTo>
                      <a:cubicBezTo>
                        <a:pt x="10857" y="39414"/>
                        <a:pt x="31677" y="105022"/>
                        <a:pt x="44799" y="129691"/>
                      </a:cubicBezTo>
                      <a:cubicBezTo>
                        <a:pt x="46198" y="132140"/>
                        <a:pt x="79615" y="109571"/>
                        <a:pt x="79615" y="109571"/>
                      </a:cubicBezTo>
                      <a:cubicBezTo>
                        <a:pt x="79615" y="109571"/>
                        <a:pt x="84513" y="84028"/>
                        <a:pt x="84863" y="73881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rafika 22">
                  <a:extLst>
                    <a:ext uri="{FF2B5EF4-FFF2-40B4-BE49-F238E27FC236}">
                      <a16:creationId xmlns:a16="http://schemas.microsoft.com/office/drawing/2014/main" id="{88A0790F-7E23-42A2-93BB-FCAFFF4A413D}"/>
                    </a:ext>
                  </a:extLst>
                </p:cNvPr>
                <p:cNvSpPr/>
                <p:nvPr/>
              </p:nvSpPr>
              <p:spPr>
                <a:xfrm>
                  <a:off x="5645142" y="3261952"/>
                  <a:ext cx="72270" cy="79215"/>
                </a:xfrm>
                <a:custGeom>
                  <a:avLst/>
                  <a:gdLst>
                    <a:gd name="connsiteX0" fmla="*/ 72270 w 72270"/>
                    <a:gd name="connsiteY0" fmla="*/ 34393 h 79215"/>
                    <a:gd name="connsiteX1" fmla="*/ 40603 w 72270"/>
                    <a:gd name="connsiteY1" fmla="*/ 102 h 79215"/>
                    <a:gd name="connsiteX2" fmla="*/ 189 w 72270"/>
                    <a:gd name="connsiteY2" fmla="*/ 48039 h 79215"/>
                    <a:gd name="connsiteX3" fmla="*/ 37804 w 72270"/>
                    <a:gd name="connsiteY3" fmla="*/ 78307 h 79215"/>
                    <a:gd name="connsiteX4" fmla="*/ 72270 w 72270"/>
                    <a:gd name="connsiteY4" fmla="*/ 34393 h 79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70" h="79215">
                      <a:moveTo>
                        <a:pt x="72270" y="34393"/>
                      </a:moveTo>
                      <a:cubicBezTo>
                        <a:pt x="72270" y="34393"/>
                        <a:pt x="72270" y="-2173"/>
                        <a:pt x="40603" y="102"/>
                      </a:cubicBezTo>
                      <a:cubicBezTo>
                        <a:pt x="16460" y="1851"/>
                        <a:pt x="-2086" y="24945"/>
                        <a:pt x="189" y="48039"/>
                      </a:cubicBezTo>
                      <a:cubicBezTo>
                        <a:pt x="3863" y="87404"/>
                        <a:pt x="37804" y="78307"/>
                        <a:pt x="37804" y="78307"/>
                      </a:cubicBezTo>
                      <a:lnTo>
                        <a:pt x="72270" y="34393"/>
                      </a:lnTo>
                      <a:close/>
                    </a:path>
                  </a:pathLst>
                </a:custGeom>
                <a:solidFill>
                  <a:srgbClr val="E41D37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rafika 22">
                  <a:extLst>
                    <a:ext uri="{FF2B5EF4-FFF2-40B4-BE49-F238E27FC236}">
                      <a16:creationId xmlns:a16="http://schemas.microsoft.com/office/drawing/2014/main" id="{DD982E4D-F364-4233-BA7A-E195EB9E98FE}"/>
                    </a:ext>
                  </a:extLst>
                </p:cNvPr>
                <p:cNvSpPr/>
                <p:nvPr/>
              </p:nvSpPr>
              <p:spPr>
                <a:xfrm>
                  <a:off x="5836887" y="3055432"/>
                  <a:ext cx="90820" cy="91851"/>
                </a:xfrm>
                <a:custGeom>
                  <a:avLst/>
                  <a:gdLst>
                    <a:gd name="connsiteX0" fmla="*/ 2818 w 90820"/>
                    <a:gd name="connsiteY0" fmla="*/ 38665 h 91851"/>
                    <a:gd name="connsiteX1" fmla="*/ 3868 w 90820"/>
                    <a:gd name="connsiteY1" fmla="*/ 82054 h 91851"/>
                    <a:gd name="connsiteX2" fmla="*/ 27487 w 90820"/>
                    <a:gd name="connsiteY2" fmla="*/ 91851 h 91851"/>
                    <a:gd name="connsiteX3" fmla="*/ 84347 w 90820"/>
                    <a:gd name="connsiteY3" fmla="*/ 78030 h 91851"/>
                    <a:gd name="connsiteX4" fmla="*/ 90820 w 90820"/>
                    <a:gd name="connsiteY4" fmla="*/ 52137 h 91851"/>
                    <a:gd name="connsiteX5" fmla="*/ 80498 w 90820"/>
                    <a:gd name="connsiteY5" fmla="*/ 16271 h 91851"/>
                    <a:gd name="connsiteX6" fmla="*/ 50756 w 90820"/>
                    <a:gd name="connsiteY6" fmla="*/ 1750 h 91851"/>
                    <a:gd name="connsiteX7" fmla="*/ 9991 w 90820"/>
                    <a:gd name="connsiteY7" fmla="*/ 0 h 91851"/>
                    <a:gd name="connsiteX8" fmla="*/ 19 w 90820"/>
                    <a:gd name="connsiteY8" fmla="*/ 18895 h 91851"/>
                    <a:gd name="connsiteX9" fmla="*/ 2818 w 90820"/>
                    <a:gd name="connsiteY9" fmla="*/ 38665 h 9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0820" h="91851">
                      <a:moveTo>
                        <a:pt x="2818" y="38665"/>
                      </a:moveTo>
                      <a:cubicBezTo>
                        <a:pt x="8592" y="48287"/>
                        <a:pt x="3868" y="82054"/>
                        <a:pt x="3868" y="82054"/>
                      </a:cubicBezTo>
                      <a:lnTo>
                        <a:pt x="27487" y="91851"/>
                      </a:lnTo>
                      <a:lnTo>
                        <a:pt x="84347" y="78030"/>
                      </a:lnTo>
                      <a:lnTo>
                        <a:pt x="90820" y="52137"/>
                      </a:lnTo>
                      <a:cubicBezTo>
                        <a:pt x="90820" y="52137"/>
                        <a:pt x="82423" y="34641"/>
                        <a:pt x="80498" y="16271"/>
                      </a:cubicBezTo>
                      <a:cubicBezTo>
                        <a:pt x="79798" y="9098"/>
                        <a:pt x="50756" y="1750"/>
                        <a:pt x="50756" y="1750"/>
                      </a:cubicBezTo>
                      <a:lnTo>
                        <a:pt x="9991" y="0"/>
                      </a:lnTo>
                      <a:lnTo>
                        <a:pt x="19" y="18895"/>
                      </a:lnTo>
                      <a:cubicBezTo>
                        <a:pt x="-156" y="19245"/>
                        <a:pt x="894" y="36216"/>
                        <a:pt x="2818" y="38665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rafika 22">
                  <a:extLst>
                    <a:ext uri="{FF2B5EF4-FFF2-40B4-BE49-F238E27FC236}">
                      <a16:creationId xmlns:a16="http://schemas.microsoft.com/office/drawing/2014/main" id="{A951661A-6FB5-4840-81BF-5CF8B696BDE5}"/>
                    </a:ext>
                  </a:extLst>
                </p:cNvPr>
                <p:cNvSpPr/>
                <p:nvPr/>
              </p:nvSpPr>
              <p:spPr>
                <a:xfrm>
                  <a:off x="5935581" y="3360255"/>
                  <a:ext cx="51326" cy="64506"/>
                </a:xfrm>
                <a:custGeom>
                  <a:avLst/>
                  <a:gdLst>
                    <a:gd name="connsiteX0" fmla="*/ 25193 w 51326"/>
                    <a:gd name="connsiteY0" fmla="*/ 998 h 64506"/>
                    <a:gd name="connsiteX1" fmla="*/ 0 w 51326"/>
                    <a:gd name="connsiteY1" fmla="*/ 6421 h 64506"/>
                    <a:gd name="connsiteX2" fmla="*/ 28343 w 51326"/>
                    <a:gd name="connsiteY2" fmla="*/ 64506 h 64506"/>
                    <a:gd name="connsiteX3" fmla="*/ 51087 w 51326"/>
                    <a:gd name="connsiteY3" fmla="*/ 23217 h 64506"/>
                    <a:gd name="connsiteX4" fmla="*/ 25193 w 51326"/>
                    <a:gd name="connsiteY4" fmla="*/ 998 h 64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326" h="64506">
                      <a:moveTo>
                        <a:pt x="25193" y="998"/>
                      </a:moveTo>
                      <a:cubicBezTo>
                        <a:pt x="17495" y="-3026"/>
                        <a:pt x="0" y="6421"/>
                        <a:pt x="0" y="6421"/>
                      </a:cubicBezTo>
                      <a:lnTo>
                        <a:pt x="28343" y="64506"/>
                      </a:lnTo>
                      <a:cubicBezTo>
                        <a:pt x="28343" y="64506"/>
                        <a:pt x="54061" y="44387"/>
                        <a:pt x="51087" y="23217"/>
                      </a:cubicBezTo>
                      <a:cubicBezTo>
                        <a:pt x="50212" y="19893"/>
                        <a:pt x="29042" y="2047"/>
                        <a:pt x="25193" y="998"/>
                      </a:cubicBezTo>
                      <a:close/>
                    </a:path>
                  </a:pathLst>
                </a:custGeom>
                <a:solidFill>
                  <a:srgbClr val="0D0D0D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rafika 22">
                  <a:extLst>
                    <a:ext uri="{FF2B5EF4-FFF2-40B4-BE49-F238E27FC236}">
                      <a16:creationId xmlns:a16="http://schemas.microsoft.com/office/drawing/2014/main" id="{FED80585-5161-4A40-8B11-7A8A0B7E7140}"/>
                    </a:ext>
                  </a:extLst>
                </p:cNvPr>
                <p:cNvSpPr/>
                <p:nvPr/>
              </p:nvSpPr>
              <p:spPr>
                <a:xfrm>
                  <a:off x="5960846" y="3326087"/>
                  <a:ext cx="60287" cy="58567"/>
                </a:xfrm>
                <a:custGeom>
                  <a:avLst/>
                  <a:gdLst>
                    <a:gd name="connsiteX0" fmla="*/ 14449 w 60287"/>
                    <a:gd name="connsiteY0" fmla="*/ 0 h 58567"/>
                    <a:gd name="connsiteX1" fmla="*/ 627 w 60287"/>
                    <a:gd name="connsiteY1" fmla="*/ 33766 h 58567"/>
                    <a:gd name="connsiteX2" fmla="*/ 27221 w 60287"/>
                    <a:gd name="connsiteY2" fmla="*/ 56335 h 58567"/>
                    <a:gd name="connsiteX3" fmla="*/ 60287 w 60287"/>
                    <a:gd name="connsiteY3" fmla="*/ 26418 h 58567"/>
                    <a:gd name="connsiteX4" fmla="*/ 14449 w 60287"/>
                    <a:gd name="connsiteY4" fmla="*/ 0 h 58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7" h="58567">
                      <a:moveTo>
                        <a:pt x="14449" y="0"/>
                      </a:moveTo>
                      <a:cubicBezTo>
                        <a:pt x="14449" y="0"/>
                        <a:pt x="2202" y="26243"/>
                        <a:pt x="627" y="33766"/>
                      </a:cubicBezTo>
                      <a:cubicBezTo>
                        <a:pt x="-3921" y="45313"/>
                        <a:pt x="17423" y="65258"/>
                        <a:pt x="27221" y="56335"/>
                      </a:cubicBezTo>
                      <a:cubicBezTo>
                        <a:pt x="37018" y="47588"/>
                        <a:pt x="60287" y="26418"/>
                        <a:pt x="60287" y="26418"/>
                      </a:cubicBezTo>
                      <a:lnTo>
                        <a:pt x="14449" y="0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rafika 22">
                  <a:extLst>
                    <a:ext uri="{FF2B5EF4-FFF2-40B4-BE49-F238E27FC236}">
                      <a16:creationId xmlns:a16="http://schemas.microsoft.com/office/drawing/2014/main" id="{02D9BA5A-3CDE-44EB-8E55-3043EEDDD5BB}"/>
                    </a:ext>
                  </a:extLst>
                </p:cNvPr>
                <p:cNvSpPr/>
                <p:nvPr/>
              </p:nvSpPr>
              <p:spPr>
                <a:xfrm>
                  <a:off x="5972090" y="3295120"/>
                  <a:ext cx="69512" cy="67776"/>
                </a:xfrm>
                <a:custGeom>
                  <a:avLst/>
                  <a:gdLst>
                    <a:gd name="connsiteX0" fmla="*/ 18251 w 69512"/>
                    <a:gd name="connsiteY0" fmla="*/ 0 h 67776"/>
                    <a:gd name="connsiteX1" fmla="*/ 56 w 69512"/>
                    <a:gd name="connsiteY1" fmla="*/ 32891 h 67776"/>
                    <a:gd name="connsiteX2" fmla="*/ 36271 w 69512"/>
                    <a:gd name="connsiteY2" fmla="*/ 67707 h 67776"/>
                    <a:gd name="connsiteX3" fmla="*/ 69513 w 69512"/>
                    <a:gd name="connsiteY3" fmla="*/ 37265 h 67776"/>
                    <a:gd name="connsiteX4" fmla="*/ 18251 w 69512"/>
                    <a:gd name="connsiteY4" fmla="*/ 0 h 67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512" h="67776">
                      <a:moveTo>
                        <a:pt x="18251" y="0"/>
                      </a:moveTo>
                      <a:cubicBezTo>
                        <a:pt x="18251" y="0"/>
                        <a:pt x="-1169" y="12247"/>
                        <a:pt x="56" y="32891"/>
                      </a:cubicBezTo>
                      <a:cubicBezTo>
                        <a:pt x="1280" y="53536"/>
                        <a:pt x="16501" y="66483"/>
                        <a:pt x="36271" y="67707"/>
                      </a:cubicBezTo>
                      <a:cubicBezTo>
                        <a:pt x="66013" y="69457"/>
                        <a:pt x="69513" y="37265"/>
                        <a:pt x="69513" y="37265"/>
                      </a:cubicBezTo>
                      <a:lnTo>
                        <a:pt x="18251" y="0"/>
                      </a:lnTo>
                      <a:close/>
                    </a:path>
                  </a:pathLst>
                </a:custGeom>
                <a:solidFill>
                  <a:srgbClr val="E41D37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rafika 22">
                  <a:extLst>
                    <a:ext uri="{FF2B5EF4-FFF2-40B4-BE49-F238E27FC236}">
                      <a16:creationId xmlns:a16="http://schemas.microsoft.com/office/drawing/2014/main" id="{FC2605DA-09AB-43FF-B4D2-8AF2EF2F9836}"/>
                    </a:ext>
                  </a:extLst>
                </p:cNvPr>
                <p:cNvSpPr/>
                <p:nvPr/>
              </p:nvSpPr>
              <p:spPr>
                <a:xfrm>
                  <a:off x="5948527" y="3101723"/>
                  <a:ext cx="106901" cy="241342"/>
                </a:xfrm>
                <a:custGeom>
                  <a:avLst/>
                  <a:gdLst>
                    <a:gd name="connsiteX0" fmla="*/ 0 w 106901"/>
                    <a:gd name="connsiteY0" fmla="*/ 3222 h 241342"/>
                    <a:gd name="connsiteX1" fmla="*/ 69107 w 106901"/>
                    <a:gd name="connsiteY1" fmla="*/ 46611 h 241342"/>
                    <a:gd name="connsiteX2" fmla="*/ 106897 w 106901"/>
                    <a:gd name="connsiteY2" fmla="*/ 198996 h 241342"/>
                    <a:gd name="connsiteX3" fmla="*/ 89752 w 106901"/>
                    <a:gd name="connsiteY3" fmla="*/ 233987 h 241342"/>
                    <a:gd name="connsiteX4" fmla="*/ 39715 w 106901"/>
                    <a:gd name="connsiteY4" fmla="*/ 198996 h 241342"/>
                    <a:gd name="connsiteX5" fmla="*/ 47238 w 106901"/>
                    <a:gd name="connsiteY5" fmla="*/ 180626 h 241342"/>
                    <a:gd name="connsiteX6" fmla="*/ 20820 w 106901"/>
                    <a:gd name="connsiteY6" fmla="*/ 133738 h 241342"/>
                    <a:gd name="connsiteX7" fmla="*/ 0 w 106901"/>
                    <a:gd name="connsiteY7" fmla="*/ 3222 h 241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901" h="241342">
                      <a:moveTo>
                        <a:pt x="0" y="3222"/>
                      </a:moveTo>
                      <a:cubicBezTo>
                        <a:pt x="0" y="3222"/>
                        <a:pt x="53011" y="-17598"/>
                        <a:pt x="69107" y="46611"/>
                      </a:cubicBezTo>
                      <a:cubicBezTo>
                        <a:pt x="86952" y="118167"/>
                        <a:pt x="107247" y="182900"/>
                        <a:pt x="106897" y="198996"/>
                      </a:cubicBezTo>
                      <a:cubicBezTo>
                        <a:pt x="106547" y="215092"/>
                        <a:pt x="95875" y="228739"/>
                        <a:pt x="89752" y="233987"/>
                      </a:cubicBezTo>
                      <a:cubicBezTo>
                        <a:pt x="71381" y="256031"/>
                        <a:pt x="25019" y="223840"/>
                        <a:pt x="39715" y="198996"/>
                      </a:cubicBezTo>
                      <a:cubicBezTo>
                        <a:pt x="42864" y="191298"/>
                        <a:pt x="47238" y="180626"/>
                        <a:pt x="47238" y="180626"/>
                      </a:cubicBezTo>
                      <a:cubicBezTo>
                        <a:pt x="47238" y="180626"/>
                        <a:pt x="25368" y="146510"/>
                        <a:pt x="20820" y="133738"/>
                      </a:cubicBezTo>
                      <a:cubicBezTo>
                        <a:pt x="16096" y="120791"/>
                        <a:pt x="0" y="3222"/>
                        <a:pt x="0" y="3222"/>
                      </a:cubicBezTo>
                      <a:close/>
                    </a:path>
                  </a:pathLst>
                </a:custGeom>
                <a:solidFill>
                  <a:srgbClr val="CE182E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rafika 22">
                  <a:extLst>
                    <a:ext uri="{FF2B5EF4-FFF2-40B4-BE49-F238E27FC236}">
                      <a16:creationId xmlns:a16="http://schemas.microsoft.com/office/drawing/2014/main" id="{EEA28E72-C639-4AB3-99EB-50C65E045045}"/>
                    </a:ext>
                  </a:extLst>
                </p:cNvPr>
                <p:cNvSpPr/>
                <p:nvPr/>
              </p:nvSpPr>
              <p:spPr>
                <a:xfrm>
                  <a:off x="5750072" y="3105243"/>
                  <a:ext cx="244441" cy="295025"/>
                </a:xfrm>
                <a:custGeom>
                  <a:avLst/>
                  <a:gdLst>
                    <a:gd name="connsiteX0" fmla="*/ 177461 w 244441"/>
                    <a:gd name="connsiteY0" fmla="*/ 2501 h 295025"/>
                    <a:gd name="connsiteX1" fmla="*/ 90858 w 244441"/>
                    <a:gd name="connsiteY1" fmla="*/ 30144 h 295025"/>
                    <a:gd name="connsiteX2" fmla="*/ 18427 w 244441"/>
                    <a:gd name="connsiteY2" fmla="*/ 92428 h 295025"/>
                    <a:gd name="connsiteX3" fmla="*/ 14053 w 244441"/>
                    <a:gd name="connsiteY3" fmla="*/ 243064 h 295025"/>
                    <a:gd name="connsiteX4" fmla="*/ 15978 w 244441"/>
                    <a:gd name="connsiteY4" fmla="*/ 269832 h 295025"/>
                    <a:gd name="connsiteX5" fmla="*/ 20876 w 244441"/>
                    <a:gd name="connsiteY5" fmla="*/ 295025 h 295025"/>
                    <a:gd name="connsiteX6" fmla="*/ 119201 w 244441"/>
                    <a:gd name="connsiteY6" fmla="*/ 293276 h 295025"/>
                    <a:gd name="connsiteX7" fmla="*/ 188658 w 244441"/>
                    <a:gd name="connsiteY7" fmla="*/ 246038 h 295025"/>
                    <a:gd name="connsiteX8" fmla="*/ 216650 w 244441"/>
                    <a:gd name="connsiteY8" fmla="*/ 148413 h 295025"/>
                    <a:gd name="connsiteX9" fmla="*/ 226798 w 244441"/>
                    <a:gd name="connsiteY9" fmla="*/ 132667 h 295025"/>
                    <a:gd name="connsiteX10" fmla="*/ 242894 w 244441"/>
                    <a:gd name="connsiteY10" fmla="*/ 75457 h 295025"/>
                    <a:gd name="connsiteX11" fmla="*/ 177461 w 244441"/>
                    <a:gd name="connsiteY11" fmla="*/ 2501 h 295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4441" h="295025">
                      <a:moveTo>
                        <a:pt x="177461" y="2501"/>
                      </a:moveTo>
                      <a:cubicBezTo>
                        <a:pt x="131797" y="35218"/>
                        <a:pt x="90858" y="30144"/>
                        <a:pt x="90858" y="30144"/>
                      </a:cubicBezTo>
                      <a:cubicBezTo>
                        <a:pt x="90858" y="30144"/>
                        <a:pt x="33473" y="72308"/>
                        <a:pt x="18427" y="92428"/>
                      </a:cubicBezTo>
                      <a:cubicBezTo>
                        <a:pt x="-21463" y="145789"/>
                        <a:pt x="16152" y="234841"/>
                        <a:pt x="14053" y="243064"/>
                      </a:cubicBezTo>
                      <a:cubicBezTo>
                        <a:pt x="11954" y="251462"/>
                        <a:pt x="15978" y="269832"/>
                        <a:pt x="15978" y="269832"/>
                      </a:cubicBezTo>
                      <a:lnTo>
                        <a:pt x="20876" y="295025"/>
                      </a:lnTo>
                      <a:lnTo>
                        <a:pt x="119201" y="293276"/>
                      </a:lnTo>
                      <a:lnTo>
                        <a:pt x="188658" y="246038"/>
                      </a:lnTo>
                      <a:lnTo>
                        <a:pt x="216650" y="148413"/>
                      </a:lnTo>
                      <a:lnTo>
                        <a:pt x="226798" y="132667"/>
                      </a:lnTo>
                      <a:cubicBezTo>
                        <a:pt x="226798" y="132667"/>
                        <a:pt x="234846" y="116397"/>
                        <a:pt x="242894" y="75457"/>
                      </a:cubicBezTo>
                      <a:cubicBezTo>
                        <a:pt x="250767" y="37317"/>
                        <a:pt x="228547" y="-11670"/>
                        <a:pt x="177461" y="2501"/>
                      </a:cubicBezTo>
                      <a:close/>
                    </a:path>
                  </a:pathLst>
                </a:custGeom>
                <a:solidFill>
                  <a:srgbClr val="E41D37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rafika 22">
                  <a:extLst>
                    <a:ext uri="{FF2B5EF4-FFF2-40B4-BE49-F238E27FC236}">
                      <a16:creationId xmlns:a16="http://schemas.microsoft.com/office/drawing/2014/main" id="{175D753B-6384-4DF3-80C4-28BDBD2F95F8}"/>
                    </a:ext>
                  </a:extLst>
                </p:cNvPr>
                <p:cNvSpPr/>
                <p:nvPr/>
              </p:nvSpPr>
              <p:spPr>
                <a:xfrm>
                  <a:off x="5761957" y="3229162"/>
                  <a:ext cx="219636" cy="202597"/>
                </a:xfrm>
                <a:custGeom>
                  <a:avLst/>
                  <a:gdLst>
                    <a:gd name="connsiteX0" fmla="*/ 21413 w 219636"/>
                    <a:gd name="connsiteY0" fmla="*/ 163058 h 202597"/>
                    <a:gd name="connsiteX1" fmla="*/ 80372 w 219636"/>
                    <a:gd name="connsiteY1" fmla="*/ 69282 h 202597"/>
                    <a:gd name="connsiteX2" fmla="*/ 219636 w 219636"/>
                    <a:gd name="connsiteY2" fmla="*/ 0 h 202597"/>
                    <a:gd name="connsiteX3" fmla="*/ 178872 w 219636"/>
                    <a:gd name="connsiteY3" fmla="*/ 133665 h 202597"/>
                    <a:gd name="connsiteX4" fmla="*/ 111864 w 219636"/>
                    <a:gd name="connsiteY4" fmla="*/ 194200 h 202597"/>
                    <a:gd name="connsiteX5" fmla="*/ 41882 w 219636"/>
                    <a:gd name="connsiteY5" fmla="*/ 202598 h 202597"/>
                    <a:gd name="connsiteX6" fmla="*/ 768 w 219636"/>
                    <a:gd name="connsiteY6" fmla="*/ 167607 h 202597"/>
                    <a:gd name="connsiteX7" fmla="*/ 2168 w 219636"/>
                    <a:gd name="connsiteY7" fmla="*/ 119319 h 202597"/>
                    <a:gd name="connsiteX8" fmla="*/ 21413 w 219636"/>
                    <a:gd name="connsiteY8" fmla="*/ 163058 h 202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9636" h="202597">
                      <a:moveTo>
                        <a:pt x="21413" y="163058"/>
                      </a:moveTo>
                      <a:cubicBezTo>
                        <a:pt x="50105" y="169181"/>
                        <a:pt x="80372" y="69282"/>
                        <a:pt x="80372" y="69282"/>
                      </a:cubicBezTo>
                      <a:lnTo>
                        <a:pt x="219636" y="0"/>
                      </a:lnTo>
                      <a:cubicBezTo>
                        <a:pt x="219636" y="0"/>
                        <a:pt x="201091" y="83278"/>
                        <a:pt x="178872" y="133665"/>
                      </a:cubicBezTo>
                      <a:cubicBezTo>
                        <a:pt x="172049" y="139789"/>
                        <a:pt x="111864" y="194200"/>
                        <a:pt x="111864" y="194200"/>
                      </a:cubicBezTo>
                      <a:lnTo>
                        <a:pt x="41882" y="202598"/>
                      </a:lnTo>
                      <a:lnTo>
                        <a:pt x="768" y="167607"/>
                      </a:lnTo>
                      <a:cubicBezTo>
                        <a:pt x="768" y="167607"/>
                        <a:pt x="-1681" y="147837"/>
                        <a:pt x="2168" y="119319"/>
                      </a:cubicBezTo>
                      <a:cubicBezTo>
                        <a:pt x="3567" y="116870"/>
                        <a:pt x="-981" y="150461"/>
                        <a:pt x="21413" y="163058"/>
                      </a:cubicBezTo>
                      <a:close/>
                    </a:path>
                  </a:pathLst>
                </a:custGeom>
                <a:solidFill>
                  <a:srgbClr val="2565C4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rafika 22">
                  <a:extLst>
                    <a:ext uri="{FF2B5EF4-FFF2-40B4-BE49-F238E27FC236}">
                      <a16:creationId xmlns:a16="http://schemas.microsoft.com/office/drawing/2014/main" id="{16FB2D7F-C0BF-41F7-A733-467BF9E44A35}"/>
                    </a:ext>
                  </a:extLst>
                </p:cNvPr>
                <p:cNvSpPr/>
                <p:nvPr/>
              </p:nvSpPr>
              <p:spPr>
                <a:xfrm>
                  <a:off x="5787394" y="3151859"/>
                  <a:ext cx="96313" cy="148859"/>
                </a:xfrm>
                <a:custGeom>
                  <a:avLst/>
                  <a:gdLst>
                    <a:gd name="connsiteX0" fmla="*/ 65433 w 96313"/>
                    <a:gd name="connsiteY0" fmla="*/ 148859 h 148859"/>
                    <a:gd name="connsiteX1" fmla="*/ 50737 w 96313"/>
                    <a:gd name="connsiteY1" fmla="*/ 28491 h 148859"/>
                    <a:gd name="connsiteX2" fmla="*/ 0 w 96313"/>
                    <a:gd name="connsiteY2" fmla="*/ 26741 h 148859"/>
                    <a:gd name="connsiteX3" fmla="*/ 26418 w 96313"/>
                    <a:gd name="connsiteY3" fmla="*/ 5397 h 148859"/>
                    <a:gd name="connsiteX4" fmla="*/ 79779 w 96313"/>
                    <a:gd name="connsiteY4" fmla="*/ 18518 h 148859"/>
                    <a:gd name="connsiteX5" fmla="*/ 92201 w 96313"/>
                    <a:gd name="connsiteY5" fmla="*/ 133988 h 148859"/>
                    <a:gd name="connsiteX6" fmla="*/ 65433 w 96313"/>
                    <a:gd name="connsiteY6" fmla="*/ 148859 h 148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6313" h="148859">
                      <a:moveTo>
                        <a:pt x="65433" y="148859"/>
                      </a:moveTo>
                      <a:cubicBezTo>
                        <a:pt x="65433" y="148859"/>
                        <a:pt x="80654" y="64006"/>
                        <a:pt x="50737" y="28491"/>
                      </a:cubicBezTo>
                      <a:cubicBezTo>
                        <a:pt x="35516" y="10470"/>
                        <a:pt x="0" y="26741"/>
                        <a:pt x="0" y="26741"/>
                      </a:cubicBezTo>
                      <a:cubicBezTo>
                        <a:pt x="9098" y="10120"/>
                        <a:pt x="26418" y="5397"/>
                        <a:pt x="26418" y="5397"/>
                      </a:cubicBezTo>
                      <a:cubicBezTo>
                        <a:pt x="26418" y="5397"/>
                        <a:pt x="55811" y="-13149"/>
                        <a:pt x="79779" y="18518"/>
                      </a:cubicBezTo>
                      <a:cubicBezTo>
                        <a:pt x="107247" y="54559"/>
                        <a:pt x="92201" y="133988"/>
                        <a:pt x="92201" y="133988"/>
                      </a:cubicBezTo>
                      <a:lnTo>
                        <a:pt x="65433" y="148859"/>
                      </a:lnTo>
                      <a:close/>
                    </a:path>
                  </a:pathLst>
                </a:custGeom>
                <a:solidFill>
                  <a:srgbClr val="2565C4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Grafika 22">
                  <a:extLst>
                    <a:ext uri="{FF2B5EF4-FFF2-40B4-BE49-F238E27FC236}">
                      <a16:creationId xmlns:a16="http://schemas.microsoft.com/office/drawing/2014/main" id="{F4E6046D-53AE-4AEF-B102-B6D979D01368}"/>
                    </a:ext>
                  </a:extLst>
                </p:cNvPr>
                <p:cNvSpPr/>
                <p:nvPr/>
              </p:nvSpPr>
              <p:spPr>
                <a:xfrm>
                  <a:off x="5927533" y="3105048"/>
                  <a:ext cx="60536" cy="151582"/>
                </a:xfrm>
                <a:custGeom>
                  <a:avLst/>
                  <a:gdLst>
                    <a:gd name="connsiteX0" fmla="*/ 16796 w 60536"/>
                    <a:gd name="connsiteY0" fmla="*/ 151583 h 151582"/>
                    <a:gd name="connsiteX1" fmla="*/ 0 w 60536"/>
                    <a:gd name="connsiteY1" fmla="*/ 2696 h 151582"/>
                    <a:gd name="connsiteX2" fmla="*/ 25893 w 60536"/>
                    <a:gd name="connsiteY2" fmla="*/ 2521 h 151582"/>
                    <a:gd name="connsiteX3" fmla="*/ 43564 w 60536"/>
                    <a:gd name="connsiteY3" fmla="*/ 137062 h 151582"/>
                    <a:gd name="connsiteX4" fmla="*/ 16796 w 60536"/>
                    <a:gd name="connsiteY4" fmla="*/ 151583 h 151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536" h="151582">
                      <a:moveTo>
                        <a:pt x="16796" y="151583"/>
                      </a:moveTo>
                      <a:cubicBezTo>
                        <a:pt x="16796" y="151583"/>
                        <a:pt x="77505" y="29639"/>
                        <a:pt x="0" y="2696"/>
                      </a:cubicBezTo>
                      <a:cubicBezTo>
                        <a:pt x="0" y="2696"/>
                        <a:pt x="11897" y="-3252"/>
                        <a:pt x="25893" y="2521"/>
                      </a:cubicBezTo>
                      <a:cubicBezTo>
                        <a:pt x="91676" y="28590"/>
                        <a:pt x="43564" y="137062"/>
                        <a:pt x="43564" y="137062"/>
                      </a:cubicBezTo>
                      <a:lnTo>
                        <a:pt x="16796" y="151583"/>
                      </a:lnTo>
                      <a:close/>
                    </a:path>
                  </a:pathLst>
                </a:custGeom>
                <a:solidFill>
                  <a:srgbClr val="2565C4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Grafika 22">
                  <a:extLst>
                    <a:ext uri="{FF2B5EF4-FFF2-40B4-BE49-F238E27FC236}">
                      <a16:creationId xmlns:a16="http://schemas.microsoft.com/office/drawing/2014/main" id="{23A94C82-CB0B-4BE4-A84C-4EE5823055AD}"/>
                    </a:ext>
                  </a:extLst>
                </p:cNvPr>
                <p:cNvSpPr/>
                <p:nvPr/>
              </p:nvSpPr>
              <p:spPr>
                <a:xfrm>
                  <a:off x="5903427" y="3897996"/>
                  <a:ext cx="116576" cy="89310"/>
                </a:xfrm>
                <a:custGeom>
                  <a:avLst/>
                  <a:gdLst>
                    <a:gd name="connsiteX0" fmla="*/ 45625 w 116576"/>
                    <a:gd name="connsiteY0" fmla="*/ 193 h 89310"/>
                    <a:gd name="connsiteX1" fmla="*/ 4860 w 116576"/>
                    <a:gd name="connsiteY1" fmla="*/ 2993 h 89310"/>
                    <a:gd name="connsiteX2" fmla="*/ 1711 w 116576"/>
                    <a:gd name="connsiteY2" fmla="*/ 18739 h 89310"/>
                    <a:gd name="connsiteX3" fmla="*/ 55947 w 116576"/>
                    <a:gd name="connsiteY3" fmla="*/ 53729 h 89310"/>
                    <a:gd name="connsiteX4" fmla="*/ 110358 w 116576"/>
                    <a:gd name="connsiteY4" fmla="*/ 88895 h 89310"/>
                    <a:gd name="connsiteX5" fmla="*/ 111758 w 116576"/>
                    <a:gd name="connsiteY5" fmla="*/ 25912 h 89310"/>
                    <a:gd name="connsiteX6" fmla="*/ 45625 w 116576"/>
                    <a:gd name="connsiteY6" fmla="*/ 193 h 89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576" h="89310">
                      <a:moveTo>
                        <a:pt x="45625" y="193"/>
                      </a:moveTo>
                      <a:cubicBezTo>
                        <a:pt x="39676" y="2993"/>
                        <a:pt x="15533" y="-681"/>
                        <a:pt x="4860" y="2993"/>
                      </a:cubicBezTo>
                      <a:cubicBezTo>
                        <a:pt x="487" y="4742"/>
                        <a:pt x="-1788" y="11390"/>
                        <a:pt x="1711" y="18739"/>
                      </a:cubicBezTo>
                      <a:cubicBezTo>
                        <a:pt x="9234" y="38858"/>
                        <a:pt x="55947" y="53729"/>
                        <a:pt x="55947" y="53729"/>
                      </a:cubicBezTo>
                      <a:cubicBezTo>
                        <a:pt x="55947" y="53729"/>
                        <a:pt x="77292" y="93794"/>
                        <a:pt x="110358" y="88895"/>
                      </a:cubicBezTo>
                      <a:cubicBezTo>
                        <a:pt x="123480" y="86971"/>
                        <a:pt x="111758" y="25912"/>
                        <a:pt x="111758" y="25912"/>
                      </a:cubicBezTo>
                      <a:cubicBezTo>
                        <a:pt x="111758" y="25912"/>
                        <a:pt x="51573" y="-2606"/>
                        <a:pt x="45625" y="193"/>
                      </a:cubicBezTo>
                      <a:close/>
                    </a:path>
                  </a:pathLst>
                </a:custGeom>
                <a:solidFill>
                  <a:srgbClr val="3C2415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Grafika 22">
                  <a:extLst>
                    <a:ext uri="{FF2B5EF4-FFF2-40B4-BE49-F238E27FC236}">
                      <a16:creationId xmlns:a16="http://schemas.microsoft.com/office/drawing/2014/main" id="{5417651E-DCE1-4035-ADC5-9E33592AB942}"/>
                    </a:ext>
                  </a:extLst>
                </p:cNvPr>
                <p:cNvSpPr/>
                <p:nvPr/>
              </p:nvSpPr>
              <p:spPr>
                <a:xfrm>
                  <a:off x="5869448" y="3470250"/>
                  <a:ext cx="164560" cy="461185"/>
                </a:xfrm>
                <a:custGeom>
                  <a:avLst/>
                  <a:gdLst>
                    <a:gd name="connsiteX0" fmla="*/ 109522 w 164560"/>
                    <a:gd name="connsiteY0" fmla="*/ 0 h 461185"/>
                    <a:gd name="connsiteX1" fmla="*/ 138739 w 164560"/>
                    <a:gd name="connsiteY1" fmla="*/ 211170 h 461185"/>
                    <a:gd name="connsiteX2" fmla="*/ 163932 w 164560"/>
                    <a:gd name="connsiteY2" fmla="*/ 305296 h 461185"/>
                    <a:gd name="connsiteX3" fmla="*/ 146787 w 164560"/>
                    <a:gd name="connsiteY3" fmla="*/ 458556 h 461185"/>
                    <a:gd name="connsiteX4" fmla="*/ 75755 w 164560"/>
                    <a:gd name="connsiteY4" fmla="*/ 420241 h 461185"/>
                    <a:gd name="connsiteX5" fmla="*/ 68057 w 164560"/>
                    <a:gd name="connsiteY5" fmla="*/ 260333 h 461185"/>
                    <a:gd name="connsiteX6" fmla="*/ 0 w 164560"/>
                    <a:gd name="connsiteY6" fmla="*/ 66833 h 461185"/>
                    <a:gd name="connsiteX7" fmla="*/ 109522 w 164560"/>
                    <a:gd name="connsiteY7" fmla="*/ 0 h 461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560" h="461185">
                      <a:moveTo>
                        <a:pt x="109522" y="0"/>
                      </a:moveTo>
                      <a:cubicBezTo>
                        <a:pt x="109522" y="0"/>
                        <a:pt x="132441" y="94126"/>
                        <a:pt x="138739" y="211170"/>
                      </a:cubicBezTo>
                      <a:cubicBezTo>
                        <a:pt x="144163" y="237938"/>
                        <a:pt x="162533" y="271705"/>
                        <a:pt x="163932" y="305296"/>
                      </a:cubicBezTo>
                      <a:cubicBezTo>
                        <a:pt x="165507" y="339062"/>
                        <a:pt x="165507" y="451558"/>
                        <a:pt x="146787" y="458556"/>
                      </a:cubicBezTo>
                      <a:cubicBezTo>
                        <a:pt x="101124" y="469228"/>
                        <a:pt x="76980" y="445610"/>
                        <a:pt x="75755" y="420241"/>
                      </a:cubicBezTo>
                      <a:cubicBezTo>
                        <a:pt x="74531" y="395048"/>
                        <a:pt x="82754" y="292524"/>
                        <a:pt x="68057" y="260333"/>
                      </a:cubicBezTo>
                      <a:cubicBezTo>
                        <a:pt x="38840" y="204347"/>
                        <a:pt x="0" y="66833"/>
                        <a:pt x="0" y="66833"/>
                      </a:cubicBezTo>
                      <a:lnTo>
                        <a:pt x="109522" y="0"/>
                      </a:lnTo>
                      <a:close/>
                    </a:path>
                  </a:pathLst>
                </a:custGeom>
                <a:solidFill>
                  <a:srgbClr val="1C4B94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Grafika 22">
                  <a:extLst>
                    <a:ext uri="{FF2B5EF4-FFF2-40B4-BE49-F238E27FC236}">
                      <a16:creationId xmlns:a16="http://schemas.microsoft.com/office/drawing/2014/main" id="{F9DE34BC-E137-4A60-8026-9A7D557D026F}"/>
                    </a:ext>
                  </a:extLst>
                </p:cNvPr>
                <p:cNvSpPr/>
                <p:nvPr/>
              </p:nvSpPr>
              <p:spPr>
                <a:xfrm>
                  <a:off x="5735750" y="3940840"/>
                  <a:ext cx="135428" cy="88661"/>
                </a:xfrm>
                <a:custGeom>
                  <a:avLst/>
                  <a:gdLst>
                    <a:gd name="connsiteX0" fmla="*/ 61617 w 135428"/>
                    <a:gd name="connsiteY0" fmla="*/ 4762 h 88661"/>
                    <a:gd name="connsiteX1" fmla="*/ 21027 w 135428"/>
                    <a:gd name="connsiteY1" fmla="*/ 213 h 88661"/>
                    <a:gd name="connsiteX2" fmla="*/ 11755 w 135428"/>
                    <a:gd name="connsiteY2" fmla="*/ 42727 h 88661"/>
                    <a:gd name="connsiteX3" fmla="*/ 56193 w 135428"/>
                    <a:gd name="connsiteY3" fmla="*/ 66521 h 88661"/>
                    <a:gd name="connsiteX4" fmla="*/ 97307 w 135428"/>
                    <a:gd name="connsiteY4" fmla="*/ 86991 h 88661"/>
                    <a:gd name="connsiteX5" fmla="*/ 133698 w 135428"/>
                    <a:gd name="connsiteY5" fmla="*/ 73869 h 88661"/>
                    <a:gd name="connsiteX6" fmla="*/ 131074 w 135428"/>
                    <a:gd name="connsiteY6" fmla="*/ 22258 h 88661"/>
                    <a:gd name="connsiteX7" fmla="*/ 61617 w 135428"/>
                    <a:gd name="connsiteY7" fmla="*/ 4762 h 8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428" h="88661">
                      <a:moveTo>
                        <a:pt x="61617" y="4762"/>
                      </a:moveTo>
                      <a:cubicBezTo>
                        <a:pt x="61617" y="4762"/>
                        <a:pt x="27501" y="-1186"/>
                        <a:pt x="21027" y="213"/>
                      </a:cubicBezTo>
                      <a:cubicBezTo>
                        <a:pt x="12804" y="1963"/>
                        <a:pt x="-15888" y="18758"/>
                        <a:pt x="11755" y="42727"/>
                      </a:cubicBezTo>
                      <a:cubicBezTo>
                        <a:pt x="18403" y="50600"/>
                        <a:pt x="39223" y="58473"/>
                        <a:pt x="56193" y="66521"/>
                      </a:cubicBezTo>
                      <a:cubicBezTo>
                        <a:pt x="78587" y="77018"/>
                        <a:pt x="97307" y="86991"/>
                        <a:pt x="97307" y="86991"/>
                      </a:cubicBezTo>
                      <a:cubicBezTo>
                        <a:pt x="97307" y="86991"/>
                        <a:pt x="125125" y="95564"/>
                        <a:pt x="133698" y="73869"/>
                      </a:cubicBezTo>
                      <a:cubicBezTo>
                        <a:pt x="138772" y="60748"/>
                        <a:pt x="131074" y="22258"/>
                        <a:pt x="131074" y="22258"/>
                      </a:cubicBezTo>
                      <a:lnTo>
                        <a:pt x="61617" y="4762"/>
                      </a:lnTo>
                      <a:close/>
                    </a:path>
                  </a:pathLst>
                </a:custGeom>
                <a:solidFill>
                  <a:srgbClr val="3C2415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Grafika 22">
                  <a:extLst>
                    <a:ext uri="{FF2B5EF4-FFF2-40B4-BE49-F238E27FC236}">
                      <a16:creationId xmlns:a16="http://schemas.microsoft.com/office/drawing/2014/main" id="{AFBDA11E-46C6-437E-BFA0-4AC16652E6B5}"/>
                    </a:ext>
                  </a:extLst>
                </p:cNvPr>
                <p:cNvSpPr/>
                <p:nvPr/>
              </p:nvSpPr>
              <p:spPr>
                <a:xfrm>
                  <a:off x="5756779" y="3362653"/>
                  <a:ext cx="222404" cy="623540"/>
                </a:xfrm>
                <a:custGeom>
                  <a:avLst/>
                  <a:gdLst>
                    <a:gd name="connsiteX0" fmla="*/ 184225 w 222404"/>
                    <a:gd name="connsiteY0" fmla="*/ 0 h 623540"/>
                    <a:gd name="connsiteX1" fmla="*/ 67530 w 222404"/>
                    <a:gd name="connsiteY1" fmla="*/ 48462 h 623540"/>
                    <a:gd name="connsiteX2" fmla="*/ 8220 w 222404"/>
                    <a:gd name="connsiteY2" fmla="*/ 18545 h 623540"/>
                    <a:gd name="connsiteX3" fmla="*/ 17143 w 222404"/>
                    <a:gd name="connsiteY3" fmla="*/ 354283 h 623540"/>
                    <a:gd name="connsiteX4" fmla="*/ 18368 w 222404"/>
                    <a:gd name="connsiteY4" fmla="*/ 577700 h 623540"/>
                    <a:gd name="connsiteX5" fmla="*/ 112843 w 222404"/>
                    <a:gd name="connsiteY5" fmla="*/ 616715 h 623540"/>
                    <a:gd name="connsiteX6" fmla="*/ 104096 w 222404"/>
                    <a:gd name="connsiteY6" fmla="*/ 388749 h 623540"/>
                    <a:gd name="connsiteX7" fmla="*/ 128589 w 222404"/>
                    <a:gd name="connsiteY7" fmla="*/ 177404 h 623540"/>
                    <a:gd name="connsiteX8" fmla="*/ 215192 w 222404"/>
                    <a:gd name="connsiteY8" fmla="*/ 139264 h 623540"/>
                    <a:gd name="connsiteX9" fmla="*/ 184225 w 222404"/>
                    <a:gd name="connsiteY9" fmla="*/ 0 h 62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404" h="623540">
                      <a:moveTo>
                        <a:pt x="184225" y="0"/>
                      </a:moveTo>
                      <a:cubicBezTo>
                        <a:pt x="184225" y="0"/>
                        <a:pt x="118267" y="51612"/>
                        <a:pt x="67530" y="48462"/>
                      </a:cubicBezTo>
                      <a:cubicBezTo>
                        <a:pt x="36563" y="46888"/>
                        <a:pt x="15744" y="37965"/>
                        <a:pt x="8220" y="18545"/>
                      </a:cubicBezTo>
                      <a:cubicBezTo>
                        <a:pt x="-14524" y="163583"/>
                        <a:pt x="17143" y="354283"/>
                        <a:pt x="17143" y="354283"/>
                      </a:cubicBezTo>
                      <a:cubicBezTo>
                        <a:pt x="17143" y="354283"/>
                        <a:pt x="43561" y="488124"/>
                        <a:pt x="18368" y="577700"/>
                      </a:cubicBezTo>
                      <a:cubicBezTo>
                        <a:pt x="17843" y="601844"/>
                        <a:pt x="81352" y="638935"/>
                        <a:pt x="112843" y="616715"/>
                      </a:cubicBezTo>
                      <a:cubicBezTo>
                        <a:pt x="136287" y="600095"/>
                        <a:pt x="104096" y="388749"/>
                        <a:pt x="104096" y="388749"/>
                      </a:cubicBezTo>
                      <a:lnTo>
                        <a:pt x="128589" y="177404"/>
                      </a:lnTo>
                      <a:cubicBezTo>
                        <a:pt x="128589" y="177404"/>
                        <a:pt x="187024" y="169706"/>
                        <a:pt x="215192" y="139264"/>
                      </a:cubicBezTo>
                      <a:cubicBezTo>
                        <a:pt x="242310" y="109697"/>
                        <a:pt x="184225" y="0"/>
                        <a:pt x="184225" y="0"/>
                      </a:cubicBezTo>
                      <a:close/>
                    </a:path>
                  </a:pathLst>
                </a:custGeom>
                <a:solidFill>
                  <a:srgbClr val="2565C4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Grafika 22">
                  <a:extLst>
                    <a:ext uri="{FF2B5EF4-FFF2-40B4-BE49-F238E27FC236}">
                      <a16:creationId xmlns:a16="http://schemas.microsoft.com/office/drawing/2014/main" id="{5A546600-D0B0-4EA8-AB21-A2DF54847613}"/>
                    </a:ext>
                  </a:extLst>
                </p:cNvPr>
                <p:cNvSpPr/>
                <p:nvPr/>
              </p:nvSpPr>
              <p:spPr>
                <a:xfrm>
                  <a:off x="5800010" y="2986276"/>
                  <a:ext cx="66595" cy="109298"/>
                </a:xfrm>
                <a:custGeom>
                  <a:avLst/>
                  <a:gdLst>
                    <a:gd name="connsiteX0" fmla="*/ 5229 w 66595"/>
                    <a:gd name="connsiteY0" fmla="*/ 399 h 109298"/>
                    <a:gd name="connsiteX1" fmla="*/ 2255 w 66595"/>
                    <a:gd name="connsiteY1" fmla="*/ 40988 h 109298"/>
                    <a:gd name="connsiteX2" fmla="*/ 19575 w 66595"/>
                    <a:gd name="connsiteY2" fmla="*/ 107821 h 109298"/>
                    <a:gd name="connsiteX3" fmla="*/ 39695 w 66595"/>
                    <a:gd name="connsiteY3" fmla="*/ 107821 h 109298"/>
                    <a:gd name="connsiteX4" fmla="*/ 65239 w 66595"/>
                    <a:gd name="connsiteY4" fmla="*/ 78079 h 109298"/>
                    <a:gd name="connsiteX5" fmla="*/ 53866 w 66595"/>
                    <a:gd name="connsiteY5" fmla="*/ 19644 h 109298"/>
                    <a:gd name="connsiteX6" fmla="*/ 5229 w 66595"/>
                    <a:gd name="connsiteY6" fmla="*/ 399 h 109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595" h="109298">
                      <a:moveTo>
                        <a:pt x="5229" y="399"/>
                      </a:moveTo>
                      <a:cubicBezTo>
                        <a:pt x="-4918" y="16495"/>
                        <a:pt x="2955" y="35390"/>
                        <a:pt x="2255" y="40988"/>
                      </a:cubicBezTo>
                      <a:cubicBezTo>
                        <a:pt x="-4568" y="65657"/>
                        <a:pt x="10303" y="102747"/>
                        <a:pt x="19575" y="107821"/>
                      </a:cubicBezTo>
                      <a:cubicBezTo>
                        <a:pt x="25524" y="111145"/>
                        <a:pt x="39695" y="107821"/>
                        <a:pt x="39695" y="107821"/>
                      </a:cubicBezTo>
                      <a:cubicBezTo>
                        <a:pt x="39695" y="107821"/>
                        <a:pt x="58940" y="81228"/>
                        <a:pt x="65239" y="78079"/>
                      </a:cubicBezTo>
                      <a:cubicBezTo>
                        <a:pt x="71537" y="74930"/>
                        <a:pt x="53866" y="19644"/>
                        <a:pt x="53866" y="19644"/>
                      </a:cubicBezTo>
                      <a:cubicBezTo>
                        <a:pt x="53866" y="19644"/>
                        <a:pt x="8553" y="-3275"/>
                        <a:pt x="5229" y="399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Grafika 22">
                  <a:extLst>
                    <a:ext uri="{FF2B5EF4-FFF2-40B4-BE49-F238E27FC236}">
                      <a16:creationId xmlns:a16="http://schemas.microsoft.com/office/drawing/2014/main" id="{40ED49C9-2EC8-4926-8D0B-1599C162EC55}"/>
                    </a:ext>
                  </a:extLst>
                </p:cNvPr>
                <p:cNvSpPr/>
                <p:nvPr/>
              </p:nvSpPr>
              <p:spPr>
                <a:xfrm>
                  <a:off x="5805032" y="2943234"/>
                  <a:ext cx="130448" cy="150797"/>
                </a:xfrm>
                <a:custGeom>
                  <a:avLst/>
                  <a:gdLst>
                    <a:gd name="connsiteX0" fmla="*/ 113928 w 130448"/>
                    <a:gd name="connsiteY0" fmla="*/ 133717 h 150797"/>
                    <a:gd name="connsiteX1" fmla="*/ 56193 w 130448"/>
                    <a:gd name="connsiteY1" fmla="*/ 147889 h 150797"/>
                    <a:gd name="connsiteX2" fmla="*/ 30475 w 130448"/>
                    <a:gd name="connsiteY2" fmla="*/ 96627 h 150797"/>
                    <a:gd name="connsiteX3" fmla="*/ 15254 w 130448"/>
                    <a:gd name="connsiteY3" fmla="*/ 98901 h 150797"/>
                    <a:gd name="connsiteX4" fmla="*/ 10355 w 130448"/>
                    <a:gd name="connsiteY4" fmla="*/ 70384 h 150797"/>
                    <a:gd name="connsiteX5" fmla="*/ 7731 w 130448"/>
                    <a:gd name="connsiteY5" fmla="*/ 23671 h 150797"/>
                    <a:gd name="connsiteX6" fmla="*/ 121276 w 130448"/>
                    <a:gd name="connsiteY6" fmla="*/ 42216 h 150797"/>
                    <a:gd name="connsiteX7" fmla="*/ 113928 w 130448"/>
                    <a:gd name="connsiteY7" fmla="*/ 133717 h 150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48" h="150797">
                      <a:moveTo>
                        <a:pt x="113928" y="133717"/>
                      </a:moveTo>
                      <a:cubicBezTo>
                        <a:pt x="95208" y="157161"/>
                        <a:pt x="63716" y="150513"/>
                        <a:pt x="56193" y="147889"/>
                      </a:cubicBezTo>
                      <a:cubicBezTo>
                        <a:pt x="48495" y="145264"/>
                        <a:pt x="51644" y="109224"/>
                        <a:pt x="30475" y="96627"/>
                      </a:cubicBezTo>
                      <a:cubicBezTo>
                        <a:pt x="22427" y="91728"/>
                        <a:pt x="21727" y="103100"/>
                        <a:pt x="15254" y="98901"/>
                      </a:cubicBezTo>
                      <a:cubicBezTo>
                        <a:pt x="11930" y="96802"/>
                        <a:pt x="12105" y="86655"/>
                        <a:pt x="10355" y="70384"/>
                      </a:cubicBezTo>
                      <a:cubicBezTo>
                        <a:pt x="8606" y="54988"/>
                        <a:pt x="-10290" y="43616"/>
                        <a:pt x="7731" y="23671"/>
                      </a:cubicBezTo>
                      <a:cubicBezTo>
                        <a:pt x="18928" y="11249"/>
                        <a:pt x="73864" y="-31615"/>
                        <a:pt x="121276" y="42216"/>
                      </a:cubicBezTo>
                      <a:cubicBezTo>
                        <a:pt x="144020" y="77732"/>
                        <a:pt x="117777" y="129169"/>
                        <a:pt x="113928" y="133717"/>
                      </a:cubicBezTo>
                      <a:close/>
                    </a:path>
                  </a:pathLst>
                </a:custGeom>
                <a:solidFill>
                  <a:srgbClr val="603913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Grafika 22">
                  <a:extLst>
                    <a:ext uri="{FF2B5EF4-FFF2-40B4-BE49-F238E27FC236}">
                      <a16:creationId xmlns:a16="http://schemas.microsoft.com/office/drawing/2014/main" id="{AF999F7E-EDB7-422A-B90A-95C707B4CA8F}"/>
                    </a:ext>
                  </a:extLst>
                </p:cNvPr>
                <p:cNvSpPr/>
                <p:nvPr/>
              </p:nvSpPr>
              <p:spPr>
                <a:xfrm>
                  <a:off x="5660529" y="3183833"/>
                  <a:ext cx="182842" cy="197042"/>
                </a:xfrm>
                <a:custGeom>
                  <a:avLst/>
                  <a:gdLst>
                    <a:gd name="connsiteX0" fmla="*/ 165005 w 182842"/>
                    <a:gd name="connsiteY0" fmla="*/ 7714 h 197042"/>
                    <a:gd name="connsiteX1" fmla="*/ 86975 w 182842"/>
                    <a:gd name="connsiteY1" fmla="*/ 62825 h 197042"/>
                    <a:gd name="connsiteX2" fmla="*/ 58807 w 182842"/>
                    <a:gd name="connsiteY2" fmla="*/ 116886 h 197042"/>
                    <a:gd name="connsiteX3" fmla="*/ 41312 w 182842"/>
                    <a:gd name="connsiteY3" fmla="*/ 95017 h 197042"/>
                    <a:gd name="connsiteX4" fmla="*/ 897 w 182842"/>
                    <a:gd name="connsiteY4" fmla="*/ 141205 h 197042"/>
                    <a:gd name="connsiteX5" fmla="*/ 82951 w 182842"/>
                    <a:gd name="connsiteY5" fmla="*/ 193691 h 197042"/>
                    <a:gd name="connsiteX6" fmla="*/ 161681 w 182842"/>
                    <a:gd name="connsiteY6" fmla="*/ 92043 h 197042"/>
                    <a:gd name="connsiteX7" fmla="*/ 165005 w 182842"/>
                    <a:gd name="connsiteY7" fmla="*/ 7714 h 197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2842" h="197042">
                      <a:moveTo>
                        <a:pt x="165005" y="7714"/>
                      </a:moveTo>
                      <a:cubicBezTo>
                        <a:pt x="123016" y="-26227"/>
                        <a:pt x="86975" y="62825"/>
                        <a:pt x="86975" y="62825"/>
                      </a:cubicBezTo>
                      <a:cubicBezTo>
                        <a:pt x="86975" y="62825"/>
                        <a:pt x="65805" y="115137"/>
                        <a:pt x="58807" y="116886"/>
                      </a:cubicBezTo>
                      <a:cubicBezTo>
                        <a:pt x="57058" y="110763"/>
                        <a:pt x="49710" y="101140"/>
                        <a:pt x="41312" y="95017"/>
                      </a:cubicBezTo>
                      <a:cubicBezTo>
                        <a:pt x="11395" y="102190"/>
                        <a:pt x="-4001" y="129483"/>
                        <a:pt x="897" y="141205"/>
                      </a:cubicBezTo>
                      <a:cubicBezTo>
                        <a:pt x="12619" y="169897"/>
                        <a:pt x="48135" y="208737"/>
                        <a:pt x="82951" y="193691"/>
                      </a:cubicBezTo>
                      <a:cubicBezTo>
                        <a:pt x="111119" y="181619"/>
                        <a:pt x="161681" y="92043"/>
                        <a:pt x="161681" y="92043"/>
                      </a:cubicBezTo>
                      <a:cubicBezTo>
                        <a:pt x="161681" y="92043"/>
                        <a:pt x="206994" y="41481"/>
                        <a:pt x="165005" y="7714"/>
                      </a:cubicBezTo>
                      <a:close/>
                    </a:path>
                  </a:pathLst>
                </a:custGeom>
                <a:solidFill>
                  <a:srgbClr val="CE182E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Grafika 22">
                  <a:extLst>
                    <a:ext uri="{FF2B5EF4-FFF2-40B4-BE49-F238E27FC236}">
                      <a16:creationId xmlns:a16="http://schemas.microsoft.com/office/drawing/2014/main" id="{5E71EEA4-C74F-4EE0-BE87-D08AFA507508}"/>
                    </a:ext>
                  </a:extLst>
                </p:cNvPr>
                <p:cNvSpPr/>
                <p:nvPr/>
              </p:nvSpPr>
              <p:spPr>
                <a:xfrm>
                  <a:off x="5705877" y="3300544"/>
                  <a:ext cx="13459" cy="44850"/>
                </a:xfrm>
                <a:custGeom>
                  <a:avLst/>
                  <a:gdLst>
                    <a:gd name="connsiteX0" fmla="*/ 13460 w 13459"/>
                    <a:gd name="connsiteY0" fmla="*/ 0 h 44850"/>
                    <a:gd name="connsiteX1" fmla="*/ 2788 w 13459"/>
                    <a:gd name="connsiteY1" fmla="*/ 44438 h 44850"/>
                    <a:gd name="connsiteX2" fmla="*/ 13460 w 13459"/>
                    <a:gd name="connsiteY2" fmla="*/ 0 h 4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59" h="44850">
                      <a:moveTo>
                        <a:pt x="13460" y="0"/>
                      </a:moveTo>
                      <a:cubicBezTo>
                        <a:pt x="13460" y="0"/>
                        <a:pt x="12760" y="49862"/>
                        <a:pt x="2788" y="44438"/>
                      </a:cubicBezTo>
                      <a:cubicBezTo>
                        <a:pt x="-7360" y="39190"/>
                        <a:pt x="13460" y="0"/>
                        <a:pt x="13460" y="0"/>
                      </a:cubicBezTo>
                      <a:close/>
                    </a:path>
                  </a:pathLst>
                </a:custGeom>
                <a:solidFill>
                  <a:srgbClr val="CE182E"/>
                </a:solidFill>
                <a:ln w="172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rlow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8" name="Obraz 13">
                <a:extLst>
                  <a:ext uri="{FF2B5EF4-FFF2-40B4-BE49-F238E27FC236}">
                    <a16:creationId xmlns:a16="http://schemas.microsoft.com/office/drawing/2014/main" id="{5FA03049-4ED0-46B1-AB1D-1AA8A6970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6612" y="3127996"/>
                <a:ext cx="364081" cy="10144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</p:grpSp>
      </p:grpSp>
      <p:pic>
        <p:nvPicPr>
          <p:cNvPr id="173" name="Obraz 17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5000"/>
                    </a14:imgEffect>
                    <a14:imgEffect>
                      <a14:saturation sat="400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6" y="1198486"/>
            <a:ext cx="8895679" cy="759068"/>
          </a:xfrm>
          <a:prstGeom prst="rect">
            <a:avLst/>
          </a:prstGeom>
        </p:spPr>
      </p:pic>
      <p:grpSp>
        <p:nvGrpSpPr>
          <p:cNvPr id="26" name="Grupa 25"/>
          <p:cNvGrpSpPr/>
          <p:nvPr/>
        </p:nvGrpSpPr>
        <p:grpSpPr>
          <a:xfrm>
            <a:off x="1787370" y="2158317"/>
            <a:ext cx="6520313" cy="641905"/>
            <a:chOff x="1786575" y="2158316"/>
            <a:chExt cx="6520313" cy="641905"/>
          </a:xfrm>
        </p:grpSpPr>
        <p:cxnSp>
          <p:nvCxnSpPr>
            <p:cNvPr id="22" name="Łącznik prosty ze strzałką 21"/>
            <p:cNvCxnSpPr/>
            <p:nvPr/>
          </p:nvCxnSpPr>
          <p:spPr>
            <a:xfrm>
              <a:off x="1786575" y="2158316"/>
              <a:ext cx="0" cy="6331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Łącznik prosty ze strzałką 174"/>
            <p:cNvCxnSpPr/>
            <p:nvPr/>
          </p:nvCxnSpPr>
          <p:spPr>
            <a:xfrm>
              <a:off x="5021453" y="2158316"/>
              <a:ext cx="0" cy="6331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Łącznik prosty ze strzałką 175"/>
            <p:cNvCxnSpPr/>
            <p:nvPr/>
          </p:nvCxnSpPr>
          <p:spPr>
            <a:xfrm>
              <a:off x="8306888" y="2167073"/>
              <a:ext cx="0" cy="6331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oliniowy 24"/>
            <p:cNvCxnSpPr/>
            <p:nvPr/>
          </p:nvCxnSpPr>
          <p:spPr>
            <a:xfrm>
              <a:off x="1786575" y="2158316"/>
              <a:ext cx="65203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7" name="Obraz 17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785" y="5686216"/>
            <a:ext cx="7590151" cy="519714"/>
          </a:xfrm>
          <a:prstGeom prst="rect">
            <a:avLst/>
          </a:prstGeom>
        </p:spPr>
      </p:pic>
      <p:sp>
        <p:nvSpPr>
          <p:cNvPr id="178" name="Prostokąt 177"/>
          <p:cNvSpPr/>
          <p:nvPr/>
        </p:nvSpPr>
        <p:spPr>
          <a:xfrm>
            <a:off x="9673535" y="1429910"/>
            <a:ext cx="1840110" cy="1809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grpSp>
        <p:nvGrpSpPr>
          <p:cNvPr id="179" name="Grupa 178">
            <a:extLst>
              <a:ext uri="{FF2B5EF4-FFF2-40B4-BE49-F238E27FC236}">
                <a16:creationId xmlns:a16="http://schemas.microsoft.com/office/drawing/2014/main" id="{47CC5358-E864-40A1-9F78-977F8D49BD60}"/>
              </a:ext>
            </a:extLst>
          </p:cNvPr>
          <p:cNvGrpSpPr/>
          <p:nvPr/>
        </p:nvGrpSpPr>
        <p:grpSpPr>
          <a:xfrm>
            <a:off x="9723152" y="1689454"/>
            <a:ext cx="1742047" cy="1742047"/>
            <a:chOff x="9852826" y="1606461"/>
            <a:chExt cx="1742047" cy="1742047"/>
          </a:xfrm>
        </p:grpSpPr>
        <p:sp>
          <p:nvSpPr>
            <p:cNvPr id="180" name="Owal 2">
              <a:extLst>
                <a:ext uri="{FF2B5EF4-FFF2-40B4-BE49-F238E27FC236}">
                  <a16:creationId xmlns:a16="http://schemas.microsoft.com/office/drawing/2014/main" id="{B882FFE3-8089-41AD-9E77-3E5351C25983}"/>
                </a:ext>
              </a:extLst>
            </p:cNvPr>
            <p:cNvSpPr/>
            <p:nvPr/>
          </p:nvSpPr>
          <p:spPr>
            <a:xfrm>
              <a:off x="9852826" y="1606461"/>
              <a:ext cx="1742047" cy="1742047"/>
            </a:xfrm>
            <a:prstGeom prst="ellipse">
              <a:avLst/>
            </a:prstGeom>
            <a:solidFill>
              <a:srgbClr val="E41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1" name="pole tekstowe 180">
              <a:extLst>
                <a:ext uri="{FF2B5EF4-FFF2-40B4-BE49-F238E27FC236}">
                  <a16:creationId xmlns:a16="http://schemas.microsoft.com/office/drawing/2014/main" id="{095B91AB-FB58-484E-AE29-321A6B3B414E}"/>
                </a:ext>
              </a:extLst>
            </p:cNvPr>
            <p:cNvSpPr txBox="1"/>
            <p:nvPr/>
          </p:nvSpPr>
          <p:spPr bwMode="auto">
            <a:xfrm>
              <a:off x="9972474" y="2338782"/>
              <a:ext cx="1502749" cy="867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pl-PL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 Condensed" panose="00000506000000000000" pitchFamily="50" charset="-18"/>
                  <a:ea typeface="+mn-ea"/>
                  <a:cs typeface="Calibri Light" panose="020F0302020204030204" pitchFamily="34" charset="0"/>
                </a:rPr>
                <a:t>czas reakcji systemu na każde zdarzenie mające wpływ na jego decyzje</a:t>
              </a:r>
            </a:p>
          </p:txBody>
        </p:sp>
        <p:sp>
          <p:nvSpPr>
            <p:cNvPr id="182" name="pole tekstowe 181">
              <a:extLst>
                <a:ext uri="{FF2B5EF4-FFF2-40B4-BE49-F238E27FC236}">
                  <a16:creationId xmlns:a16="http://schemas.microsoft.com/office/drawing/2014/main" id="{1CFC4793-96BB-49D3-91BE-D2EEA768EBE4}"/>
                </a:ext>
              </a:extLst>
            </p:cNvPr>
            <p:cNvSpPr txBox="1"/>
            <p:nvPr/>
          </p:nvSpPr>
          <p:spPr bwMode="auto">
            <a:xfrm>
              <a:off x="9962125" y="1713995"/>
              <a:ext cx="162083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pl-PL" sz="4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 Condensed" panose="00000506000000000000" pitchFamily="50" charset="-18"/>
                  <a:ea typeface="+mn-ea"/>
                  <a:cs typeface="Calibri" panose="020F0502020204030204" pitchFamily="34" charset="0"/>
                </a:rPr>
                <a:t>5</a:t>
              </a:r>
              <a:r>
                <a:rPr lang="pl-PL" sz="4400" b="1">
                  <a:solidFill>
                    <a:schemeClr val="bg1"/>
                  </a:solidFill>
                  <a:latin typeface="Barlow Condensed" panose="00000506000000000000" pitchFamily="50" charset="-18"/>
                  <a:cs typeface="Calibri Light" panose="020F0302020204030204" pitchFamily="34" charset="0"/>
                </a:rPr>
                <a:t> </a:t>
              </a:r>
              <a:r>
                <a:rPr kumimoji="0" lang="pl-PL" sz="3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 Condensed" panose="00000506000000000000" pitchFamily="50" charset="-18"/>
                  <a:ea typeface="+mn-ea"/>
                  <a:cs typeface="Calibri Light" panose="020F0302020204030204" pitchFamily="34" charset="0"/>
                </a:rPr>
                <a:t>sek.</a:t>
              </a:r>
              <a:endParaRPr kumimoji="0" lang="pl-PL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" panose="00000506000000000000" pitchFamily="50" charset="-18"/>
                <a:ea typeface="+mn-ea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8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98" y="1022500"/>
            <a:ext cx="7291781" cy="583549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 bwMode="auto">
          <a:xfrm>
            <a:off x="273187" y="1712053"/>
            <a:ext cx="436327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l-PL" sz="2000" b="1" dirty="0">
                <a:solidFill>
                  <a:srgbClr val="393185"/>
                </a:solidFill>
                <a:latin typeface="Barlow Condensed SemiBold" panose="00000706000000000000" pitchFamily="50" charset="-18"/>
                <a:cs typeface="Calibri Light" panose="020F0302020204030204" pitchFamily="34" charset="0"/>
              </a:rPr>
              <a:t>samodzielnie</a:t>
            </a:r>
            <a:r>
              <a:rPr lang="pl-PL" sz="2000" dirty="0">
                <a:solidFill>
                  <a:srgbClr val="393185"/>
                </a:solidFill>
                <a:latin typeface="Barlow Condensed SemiBold" panose="00000706000000000000" pitchFamily="50" charset="-18"/>
                <a:cs typeface="Calibri Light" panose="020F0302020204030204" pitchFamily="34" charset="0"/>
              </a:rPr>
              <a:t> (autonomicznie) </a:t>
            </a:r>
            <a:br>
              <a:rPr lang="pl-PL" sz="2000" dirty="0">
                <a:solidFill>
                  <a:srgbClr val="393185"/>
                </a:solidFill>
                <a:latin typeface="Barlow Condensed SemiBold" panose="00000706000000000000" pitchFamily="50" charset="-18"/>
                <a:cs typeface="Calibri Light" panose="020F0302020204030204" pitchFamily="34" charset="0"/>
              </a:rPr>
            </a:br>
            <a:r>
              <a:rPr lang="pl-PL" sz="2000" dirty="0">
                <a:solidFill>
                  <a:srgbClr val="393185"/>
                </a:solidFill>
                <a:latin typeface="Barlow Condensed SemiBold" panose="00000706000000000000" pitchFamily="50" charset="-18"/>
                <a:cs typeface="Calibri Light" panose="020F0302020204030204" pitchFamily="34" charset="0"/>
              </a:rPr>
              <a:t>bez udziału planistów i harmonogramowania PODEJMUJE DECYZJE i STERUJE 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l-PL" sz="2000" dirty="0">
                <a:solidFill>
                  <a:srgbClr val="393185"/>
                </a:solidFill>
                <a:latin typeface="Barlow Condensed SemiBold" panose="00000706000000000000" pitchFamily="50" charset="-18"/>
                <a:cs typeface="Calibri Light" panose="020F0302020204030204" pitchFamily="34" charset="0"/>
              </a:rPr>
              <a:t>zasobami (pracownikami i maszynami) 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l-PL" sz="2000" dirty="0">
                <a:solidFill>
                  <a:srgbClr val="393185"/>
                </a:solidFill>
                <a:latin typeface="Barlow Condensed SemiBold" panose="00000706000000000000" pitchFamily="50" charset="-18"/>
                <a:cs typeface="Calibri Light" panose="020F0302020204030204" pitchFamily="34" charset="0"/>
              </a:rPr>
              <a:t>na halach produkcyjnych</a:t>
            </a:r>
          </a:p>
        </p:txBody>
      </p:sp>
      <p:pic>
        <p:nvPicPr>
          <p:cNvPr id="4" name="Grafika 21">
            <a:extLst>
              <a:ext uri="{FF2B5EF4-FFF2-40B4-BE49-F238E27FC236}">
                <a16:creationId xmlns:a16="http://schemas.microsoft.com/office/drawing/2014/main" id="{DFB4CAE1-E06B-4BF2-930D-D34E90940C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7498" y="716656"/>
            <a:ext cx="864000" cy="864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CD96481-39B9-49E9-9B8B-3E841D03A549}"/>
              </a:ext>
            </a:extLst>
          </p:cNvPr>
          <p:cNvSpPr txBox="1"/>
          <p:nvPr/>
        </p:nvSpPr>
        <p:spPr bwMode="auto">
          <a:xfrm>
            <a:off x="7845489" y="1694053"/>
            <a:ext cx="371558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l-PL" sz="2000" dirty="0">
                <a:solidFill>
                  <a:srgbClr val="008C8C"/>
                </a:solidFill>
                <a:latin typeface="Barlow Condensed" panose="00000506000000000000" pitchFamily="50" charset="-18"/>
                <a:cs typeface="Calibri Light" panose="020F0302020204030204" pitchFamily="34" charset="0"/>
              </a:rPr>
              <a:t>podczas PODEJMOWANIA DECYZJI analizuje aktualny stan hal produkcyjnych (w czasie rzeczywistym), uruchomionych zleceń produkcyjnych oraz dostępność materiałów</a:t>
            </a:r>
          </a:p>
        </p:txBody>
      </p:sp>
      <p:pic>
        <p:nvPicPr>
          <p:cNvPr id="6" name="Grafika 19">
            <a:extLst>
              <a:ext uri="{FF2B5EF4-FFF2-40B4-BE49-F238E27FC236}">
                <a16:creationId xmlns:a16="http://schemas.microsoft.com/office/drawing/2014/main" id="{D79B5532-6C53-4A3E-B181-1A1EF10959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9279" y="716656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E40D82A9-7A40-4DFC-B631-4F74CB265E02}"/>
              </a:ext>
            </a:extLst>
          </p:cNvPr>
          <p:cNvGrpSpPr/>
          <p:nvPr/>
        </p:nvGrpSpPr>
        <p:grpSpPr>
          <a:xfrm>
            <a:off x="7086600" y="0"/>
            <a:ext cx="6137610" cy="6864564"/>
            <a:chOff x="7086600" y="0"/>
            <a:chExt cx="6137610" cy="6864564"/>
          </a:xfrm>
        </p:grpSpPr>
        <p:sp>
          <p:nvSpPr>
            <p:cNvPr id="6" name="Trójkąt równoramienny 5">
              <a:extLst>
                <a:ext uri="{FF2B5EF4-FFF2-40B4-BE49-F238E27FC236}">
                  <a16:creationId xmlns:a16="http://schemas.microsoft.com/office/drawing/2014/main" id="{7808274D-0FDC-4D96-9EBF-4833BBA7EABD}"/>
                </a:ext>
              </a:extLst>
            </p:cNvPr>
            <p:cNvSpPr/>
            <p:nvPr/>
          </p:nvSpPr>
          <p:spPr>
            <a:xfrm rot="16200000">
              <a:off x="6207018" y="879582"/>
              <a:ext cx="6864564" cy="5105400"/>
            </a:xfrm>
            <a:prstGeom prst="triangle">
              <a:avLst>
                <a:gd name="adj" fmla="val 50074"/>
              </a:avLst>
            </a:prstGeom>
            <a:solidFill>
              <a:srgbClr val="9629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Barlow Condensed" panose="00000506000000000000" pitchFamily="50" charset="-18"/>
              </a:endParaRPr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B98A74D1-66D7-4CB3-B5FA-C28D7CC56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56401" y="1455420"/>
              <a:ext cx="5967809" cy="4195199"/>
            </a:xfrm>
            <a:prstGeom prst="rect">
              <a:avLst/>
            </a:prstGeom>
          </p:spPr>
        </p:pic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94E6842-E322-462E-899B-28AE6218D034}"/>
              </a:ext>
            </a:extLst>
          </p:cNvPr>
          <p:cNvSpPr txBox="1"/>
          <p:nvPr/>
        </p:nvSpPr>
        <p:spPr bwMode="auto">
          <a:xfrm>
            <a:off x="697895" y="1124051"/>
            <a:ext cx="5070619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Dlaczego dalej </a:t>
            </a:r>
          </a:p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Król jest jeden</a:t>
            </a:r>
          </a:p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- EPS</a:t>
            </a:r>
          </a:p>
        </p:txBody>
      </p:sp>
      <p:pic>
        <p:nvPicPr>
          <p:cNvPr id="8" name="Obraz 4">
            <a:extLst>
              <a:ext uri="{FF2B5EF4-FFF2-40B4-BE49-F238E27FC236}">
                <a16:creationId xmlns:a16="http://schemas.microsoft.com/office/drawing/2014/main" id="{A9E25FB9-EC8D-464E-8713-76AAAEBF5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637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C697FB65-8747-4E3B-9B9C-A23DB3139BA8}"/>
              </a:ext>
            </a:extLst>
          </p:cNvPr>
          <p:cNvCxnSpPr>
            <a:cxnSpLocks/>
          </p:cNvCxnSpPr>
          <p:nvPr/>
        </p:nvCxnSpPr>
        <p:spPr>
          <a:xfrm flipV="1">
            <a:off x="477538" y="4"/>
            <a:ext cx="0" cy="4221800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9CD50CDF-6166-4A66-B216-97E94FD35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425" y="4235094"/>
            <a:ext cx="1765450" cy="1669501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326CA9A3-B6D3-4468-8407-159E76213BBE}"/>
              </a:ext>
            </a:extLst>
          </p:cNvPr>
          <p:cNvGrpSpPr/>
          <p:nvPr/>
        </p:nvGrpSpPr>
        <p:grpSpPr>
          <a:xfrm>
            <a:off x="8942233" y="2158724"/>
            <a:ext cx="1644381" cy="2216487"/>
            <a:chOff x="8942233" y="2158724"/>
            <a:chExt cx="1644381" cy="2216487"/>
          </a:xfrm>
        </p:grpSpPr>
        <p:sp>
          <p:nvSpPr>
            <p:cNvPr id="3" name="Prostokąt: zaokrąglone rogi 2">
              <a:extLst>
                <a:ext uri="{FF2B5EF4-FFF2-40B4-BE49-F238E27FC236}">
                  <a16:creationId xmlns:a16="http://schemas.microsoft.com/office/drawing/2014/main" id="{DAD9AFED-1B41-4AE5-9F43-46C32A08656C}"/>
                </a:ext>
              </a:extLst>
            </p:cNvPr>
            <p:cNvSpPr/>
            <p:nvPr/>
          </p:nvSpPr>
          <p:spPr>
            <a:xfrm>
              <a:off x="8942233" y="2730830"/>
              <a:ext cx="1644381" cy="1644381"/>
            </a:xfrm>
            <a:prstGeom prst="roundRect">
              <a:avLst>
                <a:gd name="adj" fmla="val 7261"/>
              </a:avLst>
            </a:prstGeom>
            <a:gradFill flip="none" rotWithShape="1">
              <a:gsLst>
                <a:gs pos="22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698500" dir="8400000" algn="ctr" rotWithShape="0">
                <a:prstClr val="black">
                  <a:alpha val="10000"/>
                </a:prstClr>
              </a:outerShdw>
            </a:effectLst>
            <a:scene3d>
              <a:camera prst="isometricTopUp"/>
              <a:lightRig rig="threePt" dir="t"/>
            </a:scene3d>
            <a:sp3d extrusionH="63500">
              <a:extrusionClr>
                <a:schemeClr val="bg1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6" name="Grupa 15">
              <a:extLst>
                <a:ext uri="{FF2B5EF4-FFF2-40B4-BE49-F238E27FC236}">
                  <a16:creationId xmlns:a16="http://schemas.microsoft.com/office/drawing/2014/main" id="{30F548C6-1662-49FC-8160-2BEADD723A52}"/>
                </a:ext>
              </a:extLst>
            </p:cNvPr>
            <p:cNvGrpSpPr/>
            <p:nvPr/>
          </p:nvGrpSpPr>
          <p:grpSpPr>
            <a:xfrm>
              <a:off x="9351245" y="2158724"/>
              <a:ext cx="889061" cy="1644381"/>
              <a:chOff x="9890506" y="2158724"/>
              <a:chExt cx="889061" cy="1644381"/>
            </a:xfrm>
          </p:grpSpPr>
          <p:pic>
            <p:nvPicPr>
              <p:cNvPr id="13" name="Obraz 12" descr="Obraz zawierający tekst, wewnątrz, siedzi, sprzęt elektroniczny&#10;&#10;Opis wygenerowany automatycznie">
                <a:extLst>
                  <a:ext uri="{FF2B5EF4-FFF2-40B4-BE49-F238E27FC236}">
                    <a16:creationId xmlns:a16="http://schemas.microsoft.com/office/drawing/2014/main" id="{D948DEA4-3200-4FD8-A6AE-D74891472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0506" y="2158724"/>
                <a:ext cx="889061" cy="1644381"/>
              </a:xfrm>
              <a:prstGeom prst="rect">
                <a:avLst/>
              </a:prstGeom>
            </p:spPr>
          </p:pic>
          <p:pic>
            <p:nvPicPr>
              <p:cNvPr id="15" name="Obraz 4">
                <a:extLst>
                  <a:ext uri="{FF2B5EF4-FFF2-40B4-BE49-F238E27FC236}">
                    <a16:creationId xmlns:a16="http://schemas.microsoft.com/office/drawing/2014/main" id="{89E572DA-3F29-4329-916E-6696544C9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7483" y="2282132"/>
                <a:ext cx="622814" cy="203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D7BF0F15-0FCE-42A8-8403-211BE28255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t="28824" r="25752" b="20393"/>
          <a:stretch/>
        </p:blipFill>
        <p:spPr>
          <a:xfrm>
            <a:off x="10692404" y="1141664"/>
            <a:ext cx="1275125" cy="120531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8462C65-74B0-6A86-3B5C-97DDC8FEF6B5}"/>
              </a:ext>
            </a:extLst>
          </p:cNvPr>
          <p:cNvSpPr txBox="1"/>
          <p:nvPr/>
        </p:nvSpPr>
        <p:spPr bwMode="auto">
          <a:xfrm>
            <a:off x="697895" y="4482667"/>
            <a:ext cx="847532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48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Dlaczego cyfryzacja Wam  </a:t>
            </a:r>
            <a:br>
              <a:rPr lang="pl-PL" sz="48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</a:br>
            <a:r>
              <a:rPr lang="pl-PL" sz="4800" dirty="0">
                <a:solidFill>
                  <a:srgbClr val="393185"/>
                </a:solidFill>
                <a:latin typeface="Barlow Condensed" panose="00000506000000000000" pitchFamily="50" charset="-18"/>
              </a:rPr>
              <a:t>nie wychodzi - </a:t>
            </a:r>
            <a:r>
              <a:rPr lang="pl-PL" sz="4800" b="1" dirty="0">
                <a:solidFill>
                  <a:srgbClr val="393185"/>
                </a:solidFill>
                <a:latin typeface="Barlow Condensed" panose="00000506000000000000" pitchFamily="50" charset="-18"/>
              </a:rPr>
              <a:t>błędy</a:t>
            </a:r>
          </a:p>
        </p:txBody>
      </p:sp>
    </p:spTree>
    <p:extLst>
      <p:ext uri="{BB962C8B-B14F-4D97-AF65-F5344CB8AC3E}">
        <p14:creationId xmlns:p14="http://schemas.microsoft.com/office/powerpoint/2010/main" val="42688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B2DCC-D7B3-7B80-5096-92D480116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ójkąt równoramienny 11">
            <a:extLst>
              <a:ext uri="{FF2B5EF4-FFF2-40B4-BE49-F238E27FC236}">
                <a16:creationId xmlns:a16="http://schemas.microsoft.com/office/drawing/2014/main" id="{38B5CAB8-7313-1056-362D-777D7FD924FE}"/>
              </a:ext>
            </a:extLst>
          </p:cNvPr>
          <p:cNvSpPr/>
          <p:nvPr/>
        </p:nvSpPr>
        <p:spPr>
          <a:xfrm rot="16200000" flipH="1">
            <a:off x="7772494" y="2438493"/>
            <a:ext cx="3255887" cy="5583124"/>
          </a:xfrm>
          <a:prstGeom prst="triangle">
            <a:avLst>
              <a:gd name="adj" fmla="val 100000"/>
            </a:avLst>
          </a:prstGeom>
          <a:solidFill>
            <a:srgbClr val="00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3A330C9-B813-6105-40C7-7BB254E68D9C}"/>
              </a:ext>
            </a:extLst>
          </p:cNvPr>
          <p:cNvSpPr/>
          <p:nvPr/>
        </p:nvSpPr>
        <p:spPr>
          <a:xfrm>
            <a:off x="0" y="1328851"/>
            <a:ext cx="1612900" cy="1007073"/>
          </a:xfrm>
          <a:prstGeom prst="rect">
            <a:avLst/>
          </a:prstGeom>
          <a:solidFill>
            <a:srgbClr val="006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8CA11CF-541B-E226-643F-3C409A3840D4}"/>
              </a:ext>
            </a:extLst>
          </p:cNvPr>
          <p:cNvSpPr/>
          <p:nvPr/>
        </p:nvSpPr>
        <p:spPr>
          <a:xfrm>
            <a:off x="1985211" y="1432856"/>
            <a:ext cx="8299432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>
              <a:defRPr/>
            </a:pPr>
            <a:r>
              <a:rPr lang="pl-P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arlow Condensed" panose="00000506000000000000" pitchFamily="50" charset="-18"/>
                <a:cs typeface="Calibri" panose="020F0502020204030204" pitchFamily="34" charset="0"/>
              </a:rPr>
              <a:t>Nierealne cele</a:t>
            </a:r>
          </a:p>
          <a:p>
            <a:pPr lvl="0">
              <a:defRPr/>
            </a:pPr>
            <a:r>
              <a:rPr lang="pl-P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arlow Black" panose="00000A00000000000000" pitchFamily="50" charset="-18"/>
                <a:cs typeface="Calibri" panose="020F0502020204030204" pitchFamily="34" charset="0"/>
              </a:rPr>
              <a:t>System musi zapewnić realizację wszystkich zleceń w terminie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68070811-7B03-C244-0E2D-E8DFEA4EC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011" y="1508387"/>
            <a:ext cx="648000" cy="648000"/>
          </a:xfrm>
          <a:prstGeom prst="rect">
            <a:avLst/>
          </a:prstGeom>
        </p:spPr>
      </p:pic>
      <p:cxnSp>
        <p:nvCxnSpPr>
          <p:cNvPr id="19" name="Łącznik prosty 40">
            <a:extLst>
              <a:ext uri="{FF2B5EF4-FFF2-40B4-BE49-F238E27FC236}">
                <a16:creationId xmlns:a16="http://schemas.microsoft.com/office/drawing/2014/main" id="{69239844-BEFD-E563-67E3-E97572635DE2}"/>
              </a:ext>
            </a:extLst>
          </p:cNvPr>
          <p:cNvCxnSpPr>
            <a:cxnSpLocks/>
          </p:cNvCxnSpPr>
          <p:nvPr/>
        </p:nvCxnSpPr>
        <p:spPr>
          <a:xfrm flipV="1">
            <a:off x="477538" y="3"/>
            <a:ext cx="0" cy="1183338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Obraz zawierający Ludzka twarz, ubrania, tekst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8797D86-4733-FF36-0B3D-FC55A42D4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37" y="2475201"/>
            <a:ext cx="54959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C697FB65-8747-4E3B-9B9C-A23DB3139BA8}"/>
              </a:ext>
            </a:extLst>
          </p:cNvPr>
          <p:cNvCxnSpPr>
            <a:cxnSpLocks/>
          </p:cNvCxnSpPr>
          <p:nvPr/>
        </p:nvCxnSpPr>
        <p:spPr>
          <a:xfrm flipV="1">
            <a:off x="477538" y="4"/>
            <a:ext cx="0" cy="4221800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>
            <a:extLst>
              <a:ext uri="{FF2B5EF4-FFF2-40B4-BE49-F238E27FC236}">
                <a16:creationId xmlns:a16="http://schemas.microsoft.com/office/drawing/2014/main" id="{710A3EB7-6F1B-F4C7-95E9-6559DAEF28DF}"/>
              </a:ext>
            </a:extLst>
          </p:cNvPr>
          <p:cNvGrpSpPr/>
          <p:nvPr/>
        </p:nvGrpSpPr>
        <p:grpSpPr>
          <a:xfrm>
            <a:off x="4266508" y="-81108"/>
            <a:ext cx="5329356" cy="7541709"/>
            <a:chOff x="4266508" y="-81108"/>
            <a:chExt cx="5329356" cy="7541709"/>
          </a:xfrm>
        </p:grpSpPr>
        <p:graphicFrame>
          <p:nvGraphicFramePr>
            <p:cNvPr id="3" name="Obiekt 2">
              <a:extLst>
                <a:ext uri="{FF2B5EF4-FFF2-40B4-BE49-F238E27FC236}">
                  <a16:creationId xmlns:a16="http://schemas.microsoft.com/office/drawing/2014/main" id="{B3E9F37F-DC5E-849E-BA20-F25E72DF42B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8493469"/>
                </p:ext>
              </p:extLst>
            </p:nvPr>
          </p:nvGraphicFramePr>
          <p:xfrm>
            <a:off x="4266508" y="-81108"/>
            <a:ext cx="5329356" cy="75417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3" imgW="2833311" imgH="4009942" progId="Acrobat.Document.DC">
                    <p:embed/>
                  </p:oleObj>
                </mc:Choice>
                <mc:Fallback>
                  <p:oleObj name="Acrobat Document" r:id="rId3" imgW="2833311" imgH="4009942" progId="Acrobat.Document.DC">
                    <p:embed/>
                    <p:pic>
                      <p:nvPicPr>
                        <p:cNvPr id="3" name="Obiekt 2">
                          <a:extLst>
                            <a:ext uri="{FF2B5EF4-FFF2-40B4-BE49-F238E27FC236}">
                              <a16:creationId xmlns:a16="http://schemas.microsoft.com/office/drawing/2014/main" id="{B3E9F37F-DC5E-849E-BA20-F25E72DF42B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266508" y="-81108"/>
                          <a:ext cx="5329356" cy="75417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FBFB6F36-C920-F95F-A7DD-4BB127C48621}"/>
                </a:ext>
              </a:extLst>
            </p:cNvPr>
            <p:cNvSpPr/>
            <p:nvPr/>
          </p:nvSpPr>
          <p:spPr>
            <a:xfrm>
              <a:off x="4469735" y="521494"/>
              <a:ext cx="4767134" cy="623048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8" name="Obraz 4">
            <a:extLst>
              <a:ext uri="{FF2B5EF4-FFF2-40B4-BE49-F238E27FC236}">
                <a16:creationId xmlns:a16="http://schemas.microsoft.com/office/drawing/2014/main" id="{A9E25FB9-EC8D-464E-8713-76AAAEBF5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637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9668187-4310-2DFE-7F74-F9A45550200A}"/>
              </a:ext>
            </a:extLst>
          </p:cNvPr>
          <p:cNvSpPr txBox="1"/>
          <p:nvPr/>
        </p:nvSpPr>
        <p:spPr bwMode="auto">
          <a:xfrm>
            <a:off x="702357" y="-7273"/>
            <a:ext cx="3767378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48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Wdrożony? </a:t>
            </a:r>
            <a:br>
              <a:rPr lang="pl-PL" sz="48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</a:br>
            <a:r>
              <a:rPr lang="pl-PL" sz="4800" dirty="0">
                <a:solidFill>
                  <a:srgbClr val="393185"/>
                </a:solidFill>
                <a:latin typeface="Barlow Condensed" panose="00000506000000000000" pitchFamily="50" charset="-18"/>
              </a:rPr>
              <a:t>czy nie wdrożony</a:t>
            </a:r>
          </a:p>
        </p:txBody>
      </p:sp>
    </p:spTree>
    <p:extLst>
      <p:ext uri="{BB962C8B-B14F-4D97-AF65-F5344CB8AC3E}">
        <p14:creationId xmlns:p14="http://schemas.microsoft.com/office/powerpoint/2010/main" val="182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37A25-9755-FBAF-9C4D-1145BA3CA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ójkąt równoramienny 11">
            <a:extLst>
              <a:ext uri="{FF2B5EF4-FFF2-40B4-BE49-F238E27FC236}">
                <a16:creationId xmlns:a16="http://schemas.microsoft.com/office/drawing/2014/main" id="{C7AD26EC-605F-32C1-20C6-AB4F8926601F}"/>
              </a:ext>
            </a:extLst>
          </p:cNvPr>
          <p:cNvSpPr/>
          <p:nvPr/>
        </p:nvSpPr>
        <p:spPr>
          <a:xfrm rot="16200000" flipH="1">
            <a:off x="7772494" y="2438493"/>
            <a:ext cx="3255887" cy="5583124"/>
          </a:xfrm>
          <a:prstGeom prst="triangle">
            <a:avLst>
              <a:gd name="adj" fmla="val 100000"/>
            </a:avLst>
          </a:prstGeom>
          <a:solidFill>
            <a:srgbClr val="00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B56924D-8EA5-492F-F1C3-C618BC2DCB94}"/>
              </a:ext>
            </a:extLst>
          </p:cNvPr>
          <p:cNvSpPr/>
          <p:nvPr/>
        </p:nvSpPr>
        <p:spPr>
          <a:xfrm>
            <a:off x="0" y="1328851"/>
            <a:ext cx="1612900" cy="1007073"/>
          </a:xfrm>
          <a:prstGeom prst="rect">
            <a:avLst/>
          </a:prstGeom>
          <a:solidFill>
            <a:srgbClr val="008C8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794EC4C-19C0-84F7-5C97-970476220B74}"/>
              </a:ext>
            </a:extLst>
          </p:cNvPr>
          <p:cNvSpPr/>
          <p:nvPr/>
        </p:nvSpPr>
        <p:spPr>
          <a:xfrm>
            <a:off x="1985211" y="1498469"/>
            <a:ext cx="822281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>
              <a:defRPr/>
            </a:pPr>
            <a:r>
              <a:rPr lang="pl-P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arlow Condensed" panose="00000506000000000000" pitchFamily="50" charset="-18"/>
                <a:cs typeface="Calibri" panose="020F0502020204030204" pitchFamily="34" charset="0"/>
              </a:rPr>
              <a:t>Za wszystko odpowiada dostawca </a:t>
            </a:r>
          </a:p>
          <a:p>
            <a:pPr lvl="0">
              <a:defRPr/>
            </a:pPr>
            <a:r>
              <a:rPr lang="pl-P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arlow Black" panose="00000A00000000000000" pitchFamily="50" charset="-18"/>
                <a:cs typeface="Calibri" panose="020F0502020204030204" pitchFamily="34" charset="0"/>
              </a:rPr>
              <a:t>Wyście tu byli, robiliście analizę, powinniście to wiedzieć </a:t>
            </a:r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EFBB237F-3B9C-0549-ADED-678106846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011" y="1508387"/>
            <a:ext cx="648000" cy="648000"/>
          </a:xfrm>
          <a:prstGeom prst="rect">
            <a:avLst/>
          </a:prstGeom>
        </p:spPr>
      </p:pic>
      <p:cxnSp>
        <p:nvCxnSpPr>
          <p:cNvPr id="19" name="Łącznik prosty 40">
            <a:extLst>
              <a:ext uri="{FF2B5EF4-FFF2-40B4-BE49-F238E27FC236}">
                <a16:creationId xmlns:a16="http://schemas.microsoft.com/office/drawing/2014/main" id="{BED6285C-8B9E-7A63-7E6A-A5774095166A}"/>
              </a:ext>
            </a:extLst>
          </p:cNvPr>
          <p:cNvCxnSpPr>
            <a:cxnSpLocks/>
          </p:cNvCxnSpPr>
          <p:nvPr/>
        </p:nvCxnSpPr>
        <p:spPr>
          <a:xfrm flipV="1">
            <a:off x="477538" y="3"/>
            <a:ext cx="0" cy="1183338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ubrania, Ludzka twarz, osob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D0D8E5A-9D67-910D-E492-BF1A2009C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81" y="3353506"/>
            <a:ext cx="4778954" cy="267251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F8E2D0F-56CE-8022-4273-4170008CA043}"/>
              </a:ext>
            </a:extLst>
          </p:cNvPr>
          <p:cNvSpPr txBox="1"/>
          <p:nvPr/>
        </p:nvSpPr>
        <p:spPr bwMode="auto">
          <a:xfrm>
            <a:off x="758157" y="3602111"/>
            <a:ext cx="4873716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pl-PL" sz="2000" b="1" dirty="0">
                <a:solidFill>
                  <a:srgbClr val="008C8C"/>
                </a:solidFill>
                <a:latin typeface="Barlow Condensed" panose="00000506000000000000" pitchFamily="50" charset="-18"/>
                <a:cs typeface="Calibri Light" panose="020F0302020204030204" pitchFamily="34" charset="0"/>
              </a:rPr>
              <a:t>7 czerwonych linii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8C8C"/>
                </a:solidFill>
                <a:latin typeface="Barlow Condensed" panose="00000506000000000000" pitchFamily="50" charset="-18"/>
                <a:cs typeface="Calibri Light" panose="020F0302020204030204" pitchFamily="34" charset="0"/>
              </a:rPr>
              <a:t>Każda prostopadła względem siebie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8C8C"/>
                </a:solidFill>
                <a:latin typeface="Barlow Condensed" panose="00000506000000000000" pitchFamily="50" charset="-18"/>
                <a:cs typeface="Calibri Light" panose="020F0302020204030204" pitchFamily="34" charset="0"/>
              </a:rPr>
              <a:t>Kilka zielonych 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8C8C"/>
                </a:solidFill>
                <a:latin typeface="Barlow Condensed" panose="00000506000000000000" pitchFamily="50" charset="-18"/>
                <a:cs typeface="Calibri Light" panose="020F0302020204030204" pitchFamily="34" charset="0"/>
              </a:rPr>
              <a:t>Kilka przezroczystych 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pl-PL" sz="2000" dirty="0">
              <a:solidFill>
                <a:srgbClr val="008C8C"/>
              </a:solidFill>
              <a:latin typeface="Barlow Condensed" panose="00000506000000000000" pitchFamily="50" charset="-18"/>
              <a:cs typeface="Calibri Light" panose="020F0302020204030204" pitchFamily="34" charset="0"/>
            </a:endParaRP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l-PL" i="1" dirty="0">
                <a:solidFill>
                  <a:srgbClr val="008C8C"/>
                </a:solidFill>
                <a:latin typeface="Barlow Condensed" panose="00000506000000000000" pitchFamily="50" charset="-18"/>
                <a:cs typeface="Calibri Light" panose="020F0302020204030204" pitchFamily="34" charset="0"/>
              </a:rPr>
              <a:t>… i czy mogły by się układać w kształt kotka </a:t>
            </a:r>
          </a:p>
        </p:txBody>
      </p:sp>
    </p:spTree>
    <p:extLst>
      <p:ext uri="{BB962C8B-B14F-4D97-AF65-F5344CB8AC3E}">
        <p14:creationId xmlns:p14="http://schemas.microsoft.com/office/powerpoint/2010/main" val="4226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5B6E5-105C-1212-6FA3-CA232DC23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ójkąt równoramienny 11">
            <a:extLst>
              <a:ext uri="{FF2B5EF4-FFF2-40B4-BE49-F238E27FC236}">
                <a16:creationId xmlns:a16="http://schemas.microsoft.com/office/drawing/2014/main" id="{48322EA5-070C-8CC7-E2F9-428183D1CD91}"/>
              </a:ext>
            </a:extLst>
          </p:cNvPr>
          <p:cNvSpPr/>
          <p:nvPr/>
        </p:nvSpPr>
        <p:spPr>
          <a:xfrm rot="16200000" flipH="1">
            <a:off x="7772494" y="2438493"/>
            <a:ext cx="3255887" cy="5583124"/>
          </a:xfrm>
          <a:prstGeom prst="triangle">
            <a:avLst>
              <a:gd name="adj" fmla="val 100000"/>
            </a:avLst>
          </a:prstGeom>
          <a:solidFill>
            <a:srgbClr val="00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904EF7F-170A-C248-2CFF-8550097B0963}"/>
              </a:ext>
            </a:extLst>
          </p:cNvPr>
          <p:cNvSpPr/>
          <p:nvPr/>
        </p:nvSpPr>
        <p:spPr>
          <a:xfrm>
            <a:off x="0" y="1340383"/>
            <a:ext cx="1612900" cy="1007073"/>
          </a:xfrm>
          <a:prstGeom prst="rect">
            <a:avLst/>
          </a:prstGeom>
          <a:solidFill>
            <a:srgbClr val="00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88958D53-9262-EFFD-3243-DAE348A64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011" y="1519919"/>
            <a:ext cx="648000" cy="648000"/>
          </a:xfrm>
          <a:prstGeom prst="rect">
            <a:avLst/>
          </a:prstGeom>
        </p:spPr>
      </p:pic>
      <p:cxnSp>
        <p:nvCxnSpPr>
          <p:cNvPr id="19" name="Łącznik prosty 40">
            <a:extLst>
              <a:ext uri="{FF2B5EF4-FFF2-40B4-BE49-F238E27FC236}">
                <a16:creationId xmlns:a16="http://schemas.microsoft.com/office/drawing/2014/main" id="{D566DE6C-28EA-58C0-E68A-E8B0A5CDA904}"/>
              </a:ext>
            </a:extLst>
          </p:cNvPr>
          <p:cNvCxnSpPr>
            <a:cxnSpLocks/>
          </p:cNvCxnSpPr>
          <p:nvPr/>
        </p:nvCxnSpPr>
        <p:spPr>
          <a:xfrm flipV="1">
            <a:off x="477538" y="3"/>
            <a:ext cx="0" cy="1183338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15945148-2EF7-3790-50CB-44F266FF9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820" y="2219739"/>
            <a:ext cx="4845507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8A382BF-7323-2101-046D-C5448B014957}"/>
              </a:ext>
            </a:extLst>
          </p:cNvPr>
          <p:cNvSpPr/>
          <p:nvPr/>
        </p:nvSpPr>
        <p:spPr>
          <a:xfrm>
            <a:off x="1985211" y="1279594"/>
            <a:ext cx="7300104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>
              <a:defRPr/>
            </a:pPr>
            <a:r>
              <a:rPr lang="pl-P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arlow Condensed" panose="00000506000000000000" pitchFamily="50" charset="-18"/>
                <a:cs typeface="Calibri" panose="020F0502020204030204" pitchFamily="34" charset="0"/>
              </a:rPr>
              <a:t>Technologia jest najważniejsza </a:t>
            </a:r>
          </a:p>
          <a:p>
            <a:pPr lvl="0">
              <a:defRPr/>
            </a:pPr>
            <a:r>
              <a:rPr lang="pl-P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Barlow Black" panose="00000A00000000000000" pitchFamily="50" charset="-18"/>
                <a:cs typeface="Calibri" panose="020F0502020204030204" pitchFamily="34" charset="0"/>
              </a:rPr>
              <a:t>Konkurencja nam powiedziała, że wdroży w 3 miesiące. Co Pan chce tu robić rok?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D92C2451-5099-760E-7A36-13CD0AF89345}"/>
              </a:ext>
            </a:extLst>
          </p:cNvPr>
          <p:cNvGrpSpPr/>
          <p:nvPr/>
        </p:nvGrpSpPr>
        <p:grpSpPr>
          <a:xfrm>
            <a:off x="7352930" y="2574130"/>
            <a:ext cx="4578659" cy="4126947"/>
            <a:chOff x="7352930" y="2574130"/>
            <a:chExt cx="4578659" cy="4126947"/>
          </a:xfrm>
        </p:grpSpPr>
        <p:pic>
          <p:nvPicPr>
            <p:cNvPr id="13" name="Obraz 12" descr="Obraz zawierający zegar, zegarek, Zegarek analogowy, Akcesoria modowe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C3146C64-7678-3FF8-9C1E-3F54A041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918" y="3666478"/>
              <a:ext cx="3068104" cy="3034599"/>
            </a:xfrm>
            <a:prstGeom prst="rect">
              <a:avLst/>
            </a:prstGeom>
          </p:spPr>
        </p:pic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61F9F7C7-6F01-B918-7CA6-B8A08EDD0318}"/>
                </a:ext>
              </a:extLst>
            </p:cNvPr>
            <p:cNvSpPr txBox="1"/>
            <p:nvPr/>
          </p:nvSpPr>
          <p:spPr>
            <a:xfrm>
              <a:off x="7352930" y="2574130"/>
              <a:ext cx="457865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b="0" i="0" dirty="0">
                  <a:effectLst/>
                </a:rPr>
                <a:t>Zegarek </a:t>
              </a:r>
              <a:r>
                <a:rPr lang="pl-PL" b="0" i="0" dirty="0" err="1">
                  <a:effectLst/>
                </a:rPr>
                <a:t>Hermès</a:t>
              </a:r>
              <a:r>
                <a:rPr lang="pl-PL" b="0" i="0" dirty="0">
                  <a:effectLst/>
                </a:rPr>
                <a:t> </a:t>
              </a:r>
              <a:r>
                <a:rPr lang="pl-PL" b="0" i="0" dirty="0" err="1">
                  <a:effectLst/>
                </a:rPr>
                <a:t>Arceau</a:t>
              </a:r>
              <a:r>
                <a:rPr lang="pl-PL" b="0" i="0" dirty="0">
                  <a:effectLst/>
                </a:rPr>
                <a:t> Le </a:t>
              </a:r>
              <a:r>
                <a:rPr lang="pl-PL" b="0" i="0" dirty="0" err="1">
                  <a:effectLst/>
                </a:rPr>
                <a:t>Temps</a:t>
              </a:r>
              <a:r>
                <a:rPr lang="pl-PL" b="0" i="0" dirty="0">
                  <a:effectLst/>
                </a:rPr>
                <a:t> </a:t>
              </a:r>
              <a:r>
                <a:rPr lang="pl-PL" b="0" i="0" dirty="0" err="1">
                  <a:effectLst/>
                </a:rPr>
                <a:t>Voyageur</a:t>
              </a:r>
              <a:r>
                <a:rPr lang="pl-PL" b="0" i="0" dirty="0">
                  <a:effectLst/>
                </a:rPr>
                <a:t> wersja stalowa średnica 38 mm, z niebieską tarczą </a:t>
              </a:r>
              <a:r>
                <a:rPr lang="pl-PL" b="0" i="0" dirty="0" err="1">
                  <a:effectLst/>
                </a:rPr>
                <a:t>Planisphere</a:t>
              </a:r>
              <a:r>
                <a:rPr lang="pl-PL" b="0" i="0" dirty="0">
                  <a:effectLst/>
                </a:rPr>
                <a:t> </a:t>
              </a:r>
              <a:r>
                <a:rPr lang="pl-PL" b="0" i="0" dirty="0" err="1">
                  <a:effectLst/>
                </a:rPr>
                <a:t>d’un</a:t>
              </a:r>
              <a:r>
                <a:rPr lang="pl-PL" b="0" i="0" dirty="0">
                  <a:effectLst/>
                </a:rPr>
                <a:t> </a:t>
              </a:r>
              <a:r>
                <a:rPr lang="pl-PL" b="0" i="0" dirty="0" err="1">
                  <a:effectLst/>
                </a:rPr>
                <a:t>monde</a:t>
              </a:r>
              <a:r>
                <a:rPr lang="pl-PL" b="0" i="0" dirty="0">
                  <a:effectLst/>
                </a:rPr>
                <a:t> </a:t>
              </a:r>
              <a:r>
                <a:rPr lang="pl-PL" b="0" i="0" dirty="0" err="1">
                  <a:effectLst/>
                </a:rPr>
                <a:t>équestre</a:t>
              </a:r>
              <a:endParaRPr lang="pl-PL" b="0" i="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9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E2B4047F-9B81-4951-8D1B-CE635CB64607}"/>
              </a:ext>
            </a:extLst>
          </p:cNvPr>
          <p:cNvCxnSpPr>
            <a:cxnSpLocks/>
          </p:cNvCxnSpPr>
          <p:nvPr/>
        </p:nvCxnSpPr>
        <p:spPr>
          <a:xfrm flipV="1">
            <a:off x="477538" y="4"/>
            <a:ext cx="0" cy="1011673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hmurka 1">
            <a:extLst>
              <a:ext uri="{FF2B5EF4-FFF2-40B4-BE49-F238E27FC236}">
                <a16:creationId xmlns:a16="http://schemas.microsoft.com/office/drawing/2014/main" id="{70494E91-CAC3-FC92-5EDA-34D6F1DAEECC}"/>
              </a:ext>
            </a:extLst>
          </p:cNvPr>
          <p:cNvSpPr/>
          <p:nvPr/>
        </p:nvSpPr>
        <p:spPr>
          <a:xfrm>
            <a:off x="706583" y="205339"/>
            <a:ext cx="2286000" cy="1429789"/>
          </a:xfrm>
          <a:prstGeom prst="cloud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My jesteśmy specyficzni</a:t>
            </a:r>
          </a:p>
        </p:txBody>
      </p:sp>
      <p:sp>
        <p:nvSpPr>
          <p:cNvPr id="3" name="Chmurka 2">
            <a:extLst>
              <a:ext uri="{FF2B5EF4-FFF2-40B4-BE49-F238E27FC236}">
                <a16:creationId xmlns:a16="http://schemas.microsoft.com/office/drawing/2014/main" id="{71B97AD3-758B-9516-B3AF-D9442D13AEA6}"/>
              </a:ext>
            </a:extLst>
          </p:cNvPr>
          <p:cNvSpPr/>
          <p:nvPr/>
        </p:nvSpPr>
        <p:spPr>
          <a:xfrm>
            <a:off x="2396836" y="1571397"/>
            <a:ext cx="2931621" cy="1703818"/>
          </a:xfrm>
          <a:prstGeom prst="cloud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No tak, fajne, ale ile to tych danych trzeba wprowadzić </a:t>
            </a:r>
          </a:p>
        </p:txBody>
      </p:sp>
      <p:sp>
        <p:nvSpPr>
          <p:cNvPr id="4" name="Chmurka 3">
            <a:extLst>
              <a:ext uri="{FF2B5EF4-FFF2-40B4-BE49-F238E27FC236}">
                <a16:creationId xmlns:a16="http://schemas.microsoft.com/office/drawing/2014/main" id="{E09D3D92-E789-FF46-3A70-D3CD342C3E16}"/>
              </a:ext>
            </a:extLst>
          </p:cNvPr>
          <p:cNvSpPr/>
          <p:nvPr/>
        </p:nvSpPr>
        <p:spPr>
          <a:xfrm>
            <a:off x="5807825" y="453484"/>
            <a:ext cx="2931621" cy="1703818"/>
          </a:xfrm>
          <a:prstGeom prst="cloud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Myśmy już to kiedyś zrobili w </a:t>
            </a:r>
            <a:r>
              <a:rPr lang="pl-PL" b="1" dirty="0" err="1">
                <a:solidFill>
                  <a:schemeClr val="bg1"/>
                </a:solidFill>
              </a:rPr>
              <a:t>ERP’ie</a:t>
            </a:r>
            <a:r>
              <a:rPr lang="pl-PL" b="1" dirty="0">
                <a:solidFill>
                  <a:schemeClr val="bg1"/>
                </a:solidFill>
              </a:rPr>
              <a:t> i to nic nie dało</a:t>
            </a:r>
          </a:p>
        </p:txBody>
      </p:sp>
      <p:sp>
        <p:nvSpPr>
          <p:cNvPr id="5" name="Chmurka 4">
            <a:extLst>
              <a:ext uri="{FF2B5EF4-FFF2-40B4-BE49-F238E27FC236}">
                <a16:creationId xmlns:a16="http://schemas.microsoft.com/office/drawing/2014/main" id="{7C913B19-7522-2F4C-20AB-830BFB57630F}"/>
              </a:ext>
            </a:extLst>
          </p:cNvPr>
          <p:cNvSpPr/>
          <p:nvPr/>
        </p:nvSpPr>
        <p:spPr>
          <a:xfrm>
            <a:off x="931025" y="3789364"/>
            <a:ext cx="2931621" cy="2195800"/>
          </a:xfrm>
          <a:prstGeom prst="cloud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Chcemy zobaczyć, że to działa, ale koniecznie w naszej branży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8DA13DDA-D3EF-C797-3869-7BAFA0D00276}"/>
              </a:ext>
            </a:extLst>
          </p:cNvPr>
          <p:cNvSpPr/>
          <p:nvPr/>
        </p:nvSpPr>
        <p:spPr>
          <a:xfrm>
            <a:off x="7996843" y="2000744"/>
            <a:ext cx="3447012" cy="2195800"/>
          </a:xfrm>
          <a:prstGeom prst="cloud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Zapłacimy Wam, ale dopiero jak system przyniesie efekty</a:t>
            </a:r>
          </a:p>
        </p:txBody>
      </p:sp>
      <p:sp>
        <p:nvSpPr>
          <p:cNvPr id="8" name="Chmurka 7">
            <a:extLst>
              <a:ext uri="{FF2B5EF4-FFF2-40B4-BE49-F238E27FC236}">
                <a16:creationId xmlns:a16="http://schemas.microsoft.com/office/drawing/2014/main" id="{687E8303-0CF8-2EC7-4EFC-5B9605976343}"/>
              </a:ext>
            </a:extLst>
          </p:cNvPr>
          <p:cNvSpPr/>
          <p:nvPr/>
        </p:nvSpPr>
        <p:spPr>
          <a:xfrm>
            <a:off x="4710545" y="4039986"/>
            <a:ext cx="3447012" cy="2195800"/>
          </a:xfrm>
          <a:prstGeom prst="cloud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Nie mamy danych. Najpierw musimy je zebrać i potem się skontaktujemy </a:t>
            </a:r>
          </a:p>
        </p:txBody>
      </p:sp>
    </p:spTree>
    <p:extLst>
      <p:ext uri="{BB962C8B-B14F-4D97-AF65-F5344CB8AC3E}">
        <p14:creationId xmlns:p14="http://schemas.microsoft.com/office/powerpoint/2010/main" val="23182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a 15">
            <a:extLst>
              <a:ext uri="{FF2B5EF4-FFF2-40B4-BE49-F238E27FC236}">
                <a16:creationId xmlns:a16="http://schemas.microsoft.com/office/drawing/2014/main" id="{708B3DF9-1205-47D7-810C-1EAF04576A69}"/>
              </a:ext>
            </a:extLst>
          </p:cNvPr>
          <p:cNvGrpSpPr/>
          <p:nvPr/>
        </p:nvGrpSpPr>
        <p:grpSpPr>
          <a:xfrm>
            <a:off x="0" y="-1"/>
            <a:ext cx="12192000" cy="3935859"/>
            <a:chOff x="-1" y="126555"/>
            <a:chExt cx="12192000" cy="3935859"/>
          </a:xfrm>
        </p:grpSpPr>
        <p:sp>
          <p:nvSpPr>
            <p:cNvPr id="4" name="Trójkąt równoramienny 3">
              <a:extLst>
                <a:ext uri="{FF2B5EF4-FFF2-40B4-BE49-F238E27FC236}">
                  <a16:creationId xmlns:a16="http://schemas.microsoft.com/office/drawing/2014/main" id="{C731F5F0-9383-4EB7-8A12-2E822E5F8832}"/>
                </a:ext>
              </a:extLst>
            </p:cNvPr>
            <p:cNvSpPr/>
            <p:nvPr/>
          </p:nvSpPr>
          <p:spPr>
            <a:xfrm rot="10800000">
              <a:off x="-1" y="488600"/>
              <a:ext cx="12192000" cy="3573814"/>
            </a:xfrm>
            <a:prstGeom prst="triangle">
              <a:avLst>
                <a:gd name="adj" fmla="val 5007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Barlow Condensed" panose="00000506000000000000" pitchFamily="50" charset="-18"/>
              </a:endParaRP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55F06E3A-BB61-409D-B2F8-7225FC469C73}"/>
                </a:ext>
              </a:extLst>
            </p:cNvPr>
            <p:cNvSpPr/>
            <p:nvPr/>
          </p:nvSpPr>
          <p:spPr>
            <a:xfrm rot="10800000">
              <a:off x="-1" y="126555"/>
              <a:ext cx="12192000" cy="3728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Barlow Condensed" panose="00000506000000000000" pitchFamily="50" charset="-18"/>
              </a:endParaRPr>
            </a:p>
          </p:txBody>
        </p:sp>
      </p:grpSp>
      <p:sp>
        <p:nvSpPr>
          <p:cNvPr id="2" name="pole tekstowe 1"/>
          <p:cNvSpPr txBox="1"/>
          <p:nvPr/>
        </p:nvSpPr>
        <p:spPr bwMode="auto">
          <a:xfrm>
            <a:off x="546652" y="3615357"/>
            <a:ext cx="436327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l-PL" sz="3200" b="1" dirty="0">
                <a:solidFill>
                  <a:srgbClr val="393185"/>
                </a:solidFill>
                <a:latin typeface="Barlow Condensed SemiBold" panose="00000706000000000000" pitchFamily="50" charset="-18"/>
                <a:cs typeface="Calibri Light" panose="020F0302020204030204" pitchFamily="34" charset="0"/>
              </a:rPr>
              <a:t>Szaleństwem jest robić wciąż to samo i oczekiwać różnych rezultatów 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l-PL" sz="3200" b="1" dirty="0">
                <a:solidFill>
                  <a:srgbClr val="393185"/>
                </a:solidFill>
                <a:latin typeface="Barlow Condensed Thin" panose="020F0502020204030204" pitchFamily="2" charset="-18"/>
                <a:cs typeface="Calibri Light" panose="020F0302020204030204" pitchFamily="34" charset="0"/>
              </a:rPr>
              <a:t>Albert Einstein</a:t>
            </a:r>
          </a:p>
        </p:txBody>
      </p:sp>
      <p:pic>
        <p:nvPicPr>
          <p:cNvPr id="5" name="Obraz 6">
            <a:extLst>
              <a:ext uri="{FF2B5EF4-FFF2-40B4-BE49-F238E27FC236}">
                <a16:creationId xmlns:a16="http://schemas.microsoft.com/office/drawing/2014/main" id="{6253C3F4-374C-4457-8AF7-8BE5D604C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23" y="1114144"/>
            <a:ext cx="3196982" cy="104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41">
            <a:extLst>
              <a:ext uri="{FF2B5EF4-FFF2-40B4-BE49-F238E27FC236}">
                <a16:creationId xmlns:a16="http://schemas.microsoft.com/office/drawing/2014/main" id="{D9812D41-EF6C-4502-B0FF-CD94D99E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499" y="6376497"/>
            <a:ext cx="1528231" cy="2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r">
              <a:defRPr/>
            </a:pPr>
            <a:r>
              <a:rPr lang="pl-PL" sz="1100" spc="300">
                <a:solidFill>
                  <a:srgbClr val="393185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iposystem.com.pl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DD91A40-B2BE-426B-83C7-15DF6E1411B5}"/>
              </a:ext>
            </a:extLst>
          </p:cNvPr>
          <p:cNvSpPr>
            <a:spLocks noChangeAspect="1"/>
          </p:cNvSpPr>
          <p:nvPr/>
        </p:nvSpPr>
        <p:spPr>
          <a:xfrm>
            <a:off x="11614540" y="6385416"/>
            <a:ext cx="252000" cy="472583"/>
          </a:xfrm>
          <a:prstGeom prst="rect">
            <a:avLst/>
          </a:prstGeom>
          <a:solidFill>
            <a:srgbClr val="39318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t"/>
          <a:lstStyle/>
          <a:p>
            <a:pPr algn="ctr"/>
            <a:fld id="{89CDE45D-005C-45D4-8E0C-2A8910918521}" type="slidenum">
              <a:rPr lang="pl-PL" sz="1100" smtClean="0">
                <a:solidFill>
                  <a:schemeClr val="bg1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23</a:t>
            </a:fld>
            <a:endParaRPr lang="pl-PL" sz="1100">
              <a:solidFill>
                <a:schemeClr val="bg1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CD96481-39B9-49E9-9B8B-3E841D03A549}"/>
              </a:ext>
            </a:extLst>
          </p:cNvPr>
          <p:cNvSpPr txBox="1"/>
          <p:nvPr/>
        </p:nvSpPr>
        <p:spPr bwMode="auto">
          <a:xfrm>
            <a:off x="7762879" y="3615357"/>
            <a:ext cx="371558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l-PL" sz="3200" dirty="0">
                <a:solidFill>
                  <a:srgbClr val="008C8C"/>
                </a:solidFill>
                <a:latin typeface="Barlow Condensed SemiBold" panose="00000706000000000000" pitchFamily="2" charset="-18"/>
                <a:cs typeface="Calibri Light" panose="020F0302020204030204" pitchFamily="34" charset="0"/>
              </a:rPr>
              <a:t>Skoro nic nie chcecie zmienić to po co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l-PL" sz="3200" dirty="0">
                <a:solidFill>
                  <a:srgbClr val="008C8C"/>
                </a:solidFill>
                <a:latin typeface="Barlow Condensed SemiBold" panose="00000706000000000000" pitchFamily="2" charset="-18"/>
                <a:cs typeface="Calibri Light" panose="020F0302020204030204" pitchFamily="34" charset="0"/>
              </a:rPr>
              <a:t>żeście nas zaprosili 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r>
              <a:rPr lang="pl-PL" sz="3200" dirty="0">
                <a:solidFill>
                  <a:srgbClr val="008C8C"/>
                </a:solidFill>
                <a:latin typeface="Barlow Condensed Thin" panose="00000306000000000000" pitchFamily="2" charset="-18"/>
                <a:cs typeface="Calibri Light" panose="020F0302020204030204" pitchFamily="34" charset="0"/>
              </a:rPr>
              <a:t>Boguś, nasz wdrożeniowiec </a:t>
            </a:r>
          </a:p>
          <a:p>
            <a:pPr algn="ctr">
              <a:buClr>
                <a:schemeClr val="accent1">
                  <a:lumMod val="75000"/>
                </a:schemeClr>
              </a:buClr>
              <a:defRPr/>
            </a:pPr>
            <a:endParaRPr lang="pl-PL" sz="2000" dirty="0">
              <a:solidFill>
                <a:srgbClr val="008C8C"/>
              </a:solidFill>
              <a:latin typeface="Barlow Condensed" panose="00000506000000000000" pitchFamily="50" charset="-18"/>
              <a:cs typeface="Calibri Light" panose="020F0302020204030204" pitchFamily="34" charset="0"/>
            </a:endParaRPr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D79B5532-6C53-4A3E-B181-1A1EF1095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6669" y="2637960"/>
            <a:ext cx="828000" cy="828000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DFB4CAE1-E06B-4BF2-930D-D34E90940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70963" y="2619960"/>
            <a:ext cx="864000" cy="864000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D231048A-B825-48C1-A292-66649A03B301}"/>
              </a:ext>
            </a:extLst>
          </p:cNvPr>
          <p:cNvGrpSpPr/>
          <p:nvPr/>
        </p:nvGrpSpPr>
        <p:grpSpPr>
          <a:xfrm>
            <a:off x="5538940" y="2664277"/>
            <a:ext cx="1297613" cy="2400022"/>
            <a:chOff x="5538940" y="3187978"/>
            <a:chExt cx="1297613" cy="2400022"/>
          </a:xfrm>
        </p:grpSpPr>
        <p:pic>
          <p:nvPicPr>
            <p:cNvPr id="14" name="Obraz 13" descr="Obraz zawierający tekst, wewnątrz, siedzi, sprzęt elektroniczny&#10;&#10;Opis wygenerowany automatycznie">
              <a:extLst>
                <a:ext uri="{FF2B5EF4-FFF2-40B4-BE49-F238E27FC236}">
                  <a16:creationId xmlns:a16="http://schemas.microsoft.com/office/drawing/2014/main" id="{A4EACFE3-E3FE-4171-91FC-E3F5516BA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940" y="3187978"/>
              <a:ext cx="1297613" cy="2400022"/>
            </a:xfrm>
            <a:prstGeom prst="rect">
              <a:avLst/>
            </a:prstGeom>
          </p:spPr>
        </p:pic>
        <p:pic>
          <p:nvPicPr>
            <p:cNvPr id="13" name="Obraz 4">
              <a:extLst>
                <a:ext uri="{FF2B5EF4-FFF2-40B4-BE49-F238E27FC236}">
                  <a16:creationId xmlns:a16="http://schemas.microsoft.com/office/drawing/2014/main" id="{FA56CC29-B0A3-4B2A-AC71-4B850AD12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772" y="3386285"/>
              <a:ext cx="812196" cy="26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84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1BC2E9A-720C-4075-B604-60495B55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3" b="8007"/>
          <a:stretch/>
        </p:blipFill>
        <p:spPr>
          <a:xfrm>
            <a:off x="0" y="-101599"/>
            <a:ext cx="12192000" cy="69596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630ED26-6225-429C-900D-5190397CC2FE}"/>
              </a:ext>
            </a:extLst>
          </p:cNvPr>
          <p:cNvSpPr/>
          <p:nvPr/>
        </p:nvSpPr>
        <p:spPr>
          <a:xfrm>
            <a:off x="940037" y="832964"/>
            <a:ext cx="11249805" cy="1767140"/>
          </a:xfrm>
          <a:prstGeom prst="rect">
            <a:avLst/>
          </a:prstGeom>
          <a:solidFill>
            <a:srgbClr val="4D4D4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39BE7E5-7BD4-42F1-BEEE-699D8A3109D6}"/>
              </a:ext>
            </a:extLst>
          </p:cNvPr>
          <p:cNvSpPr/>
          <p:nvPr/>
        </p:nvSpPr>
        <p:spPr>
          <a:xfrm>
            <a:off x="854579" y="868204"/>
            <a:ext cx="11042146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l-PL" sz="4800" b="1" dirty="0">
                <a:solidFill>
                  <a:schemeClr val="bg1"/>
                </a:solidFill>
              </a:rPr>
              <a:t>Dziękuję za uwagę</a:t>
            </a:r>
          </a:p>
          <a:p>
            <a:pPr marL="514350" lvl="0" indent="-514350" algn="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l-PL" sz="4800" dirty="0">
                <a:solidFill>
                  <a:schemeClr val="bg1"/>
                </a:solidFill>
              </a:rPr>
              <a:t>Zapraszam na naszą stronę i do kontaktu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6A915D6-89C9-6C42-B0BE-88406C28FAA5}"/>
              </a:ext>
            </a:extLst>
          </p:cNvPr>
          <p:cNvSpPr/>
          <p:nvPr/>
        </p:nvSpPr>
        <p:spPr>
          <a:xfrm>
            <a:off x="0" y="4071257"/>
            <a:ext cx="3807060" cy="13115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05374AD-723C-486E-B354-F1C05CE31A7E}"/>
              </a:ext>
            </a:extLst>
          </p:cNvPr>
          <p:cNvSpPr/>
          <p:nvPr/>
        </p:nvSpPr>
        <p:spPr>
          <a:xfrm>
            <a:off x="0" y="5483303"/>
            <a:ext cx="3807060" cy="119145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147049D-F60E-1FE7-B4EE-C2F344A99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5" y="4275798"/>
            <a:ext cx="2662152" cy="87078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8DED5BE-A734-FDEB-F4C1-1029A2EC55DC}"/>
              </a:ext>
            </a:extLst>
          </p:cNvPr>
          <p:cNvSpPr txBox="1"/>
          <p:nvPr/>
        </p:nvSpPr>
        <p:spPr>
          <a:xfrm>
            <a:off x="0" y="5568590"/>
            <a:ext cx="3694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Krzysztof Fiegler </a:t>
            </a:r>
          </a:p>
          <a:p>
            <a:r>
              <a:rPr lang="pl-PL" dirty="0">
                <a:solidFill>
                  <a:schemeClr val="bg1"/>
                </a:solidFill>
              </a:rPr>
              <a:t>T. 502 300 450</a:t>
            </a:r>
          </a:p>
          <a:p>
            <a:r>
              <a:rPr lang="pl-PL" dirty="0">
                <a:solidFill>
                  <a:schemeClr val="bg1"/>
                </a:solidFill>
              </a:rPr>
              <a:t>E: k.fiegler@iposystem.com</a:t>
            </a: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B3FAF9FC-505E-2602-8962-D5F475EC2BC0}"/>
              </a:ext>
            </a:extLst>
          </p:cNvPr>
          <p:cNvGrpSpPr/>
          <p:nvPr/>
        </p:nvGrpSpPr>
        <p:grpSpPr>
          <a:xfrm>
            <a:off x="4242732" y="4071257"/>
            <a:ext cx="2132920" cy="2469578"/>
            <a:chOff x="-2459492" y="2836468"/>
            <a:chExt cx="2132920" cy="2469578"/>
          </a:xfrm>
        </p:grpSpPr>
        <p:pic>
          <p:nvPicPr>
            <p:cNvPr id="8" name="Obraz 7" descr="Obraz zawierający tekst, zrzut ekranu, biały, Czcionka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F6C298B9-CBDF-E878-34F1-2C34FBFB7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9492" y="2836468"/>
              <a:ext cx="2132920" cy="2469578"/>
            </a:xfrm>
            <a:prstGeom prst="rect">
              <a:avLst/>
            </a:prstGeom>
          </p:spPr>
        </p:pic>
        <p:pic>
          <p:nvPicPr>
            <p:cNvPr id="14" name="Picture 2" descr="Linkedin Logo | The most famous brands and company logos in the world">
              <a:extLst>
                <a:ext uri="{FF2B5EF4-FFF2-40B4-BE49-F238E27FC236}">
                  <a16:creationId xmlns:a16="http://schemas.microsoft.com/office/drawing/2014/main" id="{3A1C28F5-88A9-C6A4-8C9D-AC3DA8483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3" b="20809"/>
            <a:stretch/>
          </p:blipFill>
          <p:spPr bwMode="auto">
            <a:xfrm>
              <a:off x="-2137511" y="3429000"/>
              <a:ext cx="1488957" cy="515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233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642C3-94CB-4C3A-84CA-636BB364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6B5E1AB6-CFE1-283D-DDD7-610CD33001ED}"/>
              </a:ext>
            </a:extLst>
          </p:cNvPr>
          <p:cNvGrpSpPr/>
          <p:nvPr/>
        </p:nvGrpSpPr>
        <p:grpSpPr>
          <a:xfrm>
            <a:off x="7086600" y="0"/>
            <a:ext cx="6137610" cy="6864564"/>
            <a:chOff x="7086600" y="0"/>
            <a:chExt cx="6137610" cy="6864564"/>
          </a:xfrm>
        </p:grpSpPr>
        <p:sp>
          <p:nvSpPr>
            <p:cNvPr id="6" name="Trójkąt równoramienny 5">
              <a:extLst>
                <a:ext uri="{FF2B5EF4-FFF2-40B4-BE49-F238E27FC236}">
                  <a16:creationId xmlns:a16="http://schemas.microsoft.com/office/drawing/2014/main" id="{8215EF3D-A733-A30B-4EF2-1B38B717BAFE}"/>
                </a:ext>
              </a:extLst>
            </p:cNvPr>
            <p:cNvSpPr/>
            <p:nvPr/>
          </p:nvSpPr>
          <p:spPr>
            <a:xfrm rot="16200000">
              <a:off x="6207018" y="879582"/>
              <a:ext cx="6864564" cy="5105400"/>
            </a:xfrm>
            <a:prstGeom prst="triangle">
              <a:avLst>
                <a:gd name="adj" fmla="val 50074"/>
              </a:avLst>
            </a:prstGeom>
            <a:solidFill>
              <a:srgbClr val="9629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Barlow Condensed" panose="00000506000000000000" pitchFamily="50" charset="-18"/>
              </a:endParaRPr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63BAA010-390A-5FA4-6EF4-B10FA5DE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56401" y="1455420"/>
              <a:ext cx="5967809" cy="4195199"/>
            </a:xfrm>
            <a:prstGeom prst="rect">
              <a:avLst/>
            </a:prstGeom>
          </p:spPr>
        </p:pic>
      </p:grpSp>
      <p:pic>
        <p:nvPicPr>
          <p:cNvPr id="8" name="Obraz 4">
            <a:extLst>
              <a:ext uri="{FF2B5EF4-FFF2-40B4-BE49-F238E27FC236}">
                <a16:creationId xmlns:a16="http://schemas.microsoft.com/office/drawing/2014/main" id="{1AF00132-1DD9-F352-92B4-9E12A29C1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637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041CA09B-3C40-12C4-2C00-3EF4B85ECD44}"/>
              </a:ext>
            </a:extLst>
          </p:cNvPr>
          <p:cNvCxnSpPr>
            <a:cxnSpLocks/>
          </p:cNvCxnSpPr>
          <p:nvPr/>
        </p:nvCxnSpPr>
        <p:spPr>
          <a:xfrm flipV="1">
            <a:off x="477538" y="4"/>
            <a:ext cx="0" cy="4221800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a 4">
            <a:extLst>
              <a:ext uri="{FF2B5EF4-FFF2-40B4-BE49-F238E27FC236}">
                <a16:creationId xmlns:a16="http://schemas.microsoft.com/office/drawing/2014/main" id="{3BDBF430-BDEA-FC5E-E412-C0A388316DB8}"/>
              </a:ext>
            </a:extLst>
          </p:cNvPr>
          <p:cNvGrpSpPr/>
          <p:nvPr/>
        </p:nvGrpSpPr>
        <p:grpSpPr>
          <a:xfrm>
            <a:off x="8942233" y="2158724"/>
            <a:ext cx="1644381" cy="2216487"/>
            <a:chOff x="8942233" y="2158724"/>
            <a:chExt cx="1644381" cy="2216487"/>
          </a:xfrm>
        </p:grpSpPr>
        <p:sp>
          <p:nvSpPr>
            <p:cNvPr id="3" name="Prostokąt: zaokrąglone rogi 2">
              <a:extLst>
                <a:ext uri="{FF2B5EF4-FFF2-40B4-BE49-F238E27FC236}">
                  <a16:creationId xmlns:a16="http://schemas.microsoft.com/office/drawing/2014/main" id="{1913C395-E2E4-708C-0946-6B4EB6EA155F}"/>
                </a:ext>
              </a:extLst>
            </p:cNvPr>
            <p:cNvSpPr/>
            <p:nvPr/>
          </p:nvSpPr>
          <p:spPr>
            <a:xfrm>
              <a:off x="8942233" y="2730830"/>
              <a:ext cx="1644381" cy="1644381"/>
            </a:xfrm>
            <a:prstGeom prst="roundRect">
              <a:avLst>
                <a:gd name="adj" fmla="val 7261"/>
              </a:avLst>
            </a:prstGeom>
            <a:gradFill flip="none" rotWithShape="1">
              <a:gsLst>
                <a:gs pos="22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698500" dir="8400000" algn="ctr" rotWithShape="0">
                <a:prstClr val="black">
                  <a:alpha val="10000"/>
                </a:prstClr>
              </a:outerShdw>
            </a:effectLst>
            <a:scene3d>
              <a:camera prst="isometricTopUp"/>
              <a:lightRig rig="threePt" dir="t"/>
            </a:scene3d>
            <a:sp3d extrusionH="63500">
              <a:extrusionClr>
                <a:schemeClr val="bg1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6" name="Grupa 15">
              <a:extLst>
                <a:ext uri="{FF2B5EF4-FFF2-40B4-BE49-F238E27FC236}">
                  <a16:creationId xmlns:a16="http://schemas.microsoft.com/office/drawing/2014/main" id="{A35DA715-8B76-2F16-8D3F-AC8DDF318D45}"/>
                </a:ext>
              </a:extLst>
            </p:cNvPr>
            <p:cNvGrpSpPr/>
            <p:nvPr/>
          </p:nvGrpSpPr>
          <p:grpSpPr>
            <a:xfrm>
              <a:off x="9351245" y="2158724"/>
              <a:ext cx="889061" cy="1644381"/>
              <a:chOff x="9890506" y="2158724"/>
              <a:chExt cx="889061" cy="1644381"/>
            </a:xfrm>
          </p:grpSpPr>
          <p:pic>
            <p:nvPicPr>
              <p:cNvPr id="13" name="Obraz 12" descr="Obraz zawierający tekst, wewnątrz, siedzi, sprzęt elektroniczny&#10;&#10;Opis wygenerowany automatycznie">
                <a:extLst>
                  <a:ext uri="{FF2B5EF4-FFF2-40B4-BE49-F238E27FC236}">
                    <a16:creationId xmlns:a16="http://schemas.microsoft.com/office/drawing/2014/main" id="{347D4174-503B-74F1-FD91-D604BCAD6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0506" y="2158724"/>
                <a:ext cx="889061" cy="1644381"/>
              </a:xfrm>
              <a:prstGeom prst="rect">
                <a:avLst/>
              </a:prstGeom>
            </p:spPr>
          </p:pic>
          <p:pic>
            <p:nvPicPr>
              <p:cNvPr id="15" name="Obraz 4">
                <a:extLst>
                  <a:ext uri="{FF2B5EF4-FFF2-40B4-BE49-F238E27FC236}">
                    <a16:creationId xmlns:a16="http://schemas.microsoft.com/office/drawing/2014/main" id="{68FCEA0C-46E2-A9B7-787F-275910DE0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7483" y="2282132"/>
                <a:ext cx="622814" cy="203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2412B37-22E8-B7E1-4118-9EDC246C5DAC}"/>
              </a:ext>
            </a:extLst>
          </p:cNvPr>
          <p:cNvSpPr txBox="1"/>
          <p:nvPr/>
        </p:nvSpPr>
        <p:spPr bwMode="auto">
          <a:xfrm>
            <a:off x="665545" y="2383677"/>
            <a:ext cx="3712876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IPOsystem</a:t>
            </a:r>
          </a:p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Czym się </a:t>
            </a:r>
          </a:p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zajmujemy</a:t>
            </a:r>
            <a:endParaRPr lang="pl-PL" sz="2800" dirty="0">
              <a:solidFill>
                <a:srgbClr val="393185"/>
              </a:solidFill>
              <a:latin typeface="Barlow Condensed SemiBold" panose="00000706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407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41">
            <a:extLst>
              <a:ext uri="{FF2B5EF4-FFF2-40B4-BE49-F238E27FC236}">
                <a16:creationId xmlns:a16="http://schemas.microsoft.com/office/drawing/2014/main" id="{30B5FF21-5005-42E0-BED3-193C1E871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499" y="6376497"/>
            <a:ext cx="1528231" cy="2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r">
              <a:defRPr/>
            </a:pPr>
            <a:r>
              <a:rPr lang="pl-PL" sz="1100" spc="300">
                <a:solidFill>
                  <a:srgbClr val="393185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iposystem.com.pl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C712467D-ED34-4211-93CC-147B2C30B4A3}"/>
              </a:ext>
            </a:extLst>
          </p:cNvPr>
          <p:cNvSpPr>
            <a:spLocks noChangeAspect="1"/>
          </p:cNvSpPr>
          <p:nvPr/>
        </p:nvSpPr>
        <p:spPr>
          <a:xfrm>
            <a:off x="11614540" y="6385416"/>
            <a:ext cx="252000" cy="472583"/>
          </a:xfrm>
          <a:prstGeom prst="rect">
            <a:avLst/>
          </a:prstGeom>
          <a:solidFill>
            <a:srgbClr val="39318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t"/>
          <a:lstStyle/>
          <a:p>
            <a:pPr algn="ctr"/>
            <a:fld id="{89CDE45D-005C-45D4-8E0C-2A8910918521}" type="slidenum">
              <a:rPr lang="pl-PL" sz="1100" smtClean="0">
                <a:solidFill>
                  <a:schemeClr val="bg1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4</a:t>
            </a:fld>
            <a:endParaRPr lang="pl-PL" sz="1100">
              <a:solidFill>
                <a:schemeClr val="bg1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92" name="Łącznik prosty 691">
            <a:extLst>
              <a:ext uri="{FF2B5EF4-FFF2-40B4-BE49-F238E27FC236}">
                <a16:creationId xmlns:a16="http://schemas.microsoft.com/office/drawing/2014/main" id="{CF01883E-3440-4806-A18F-79D313BF7537}"/>
              </a:ext>
            </a:extLst>
          </p:cNvPr>
          <p:cNvCxnSpPr>
            <a:cxnSpLocks/>
          </p:cNvCxnSpPr>
          <p:nvPr/>
        </p:nvCxnSpPr>
        <p:spPr>
          <a:xfrm flipV="1">
            <a:off x="477538" y="3"/>
            <a:ext cx="0" cy="1183338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1" name="Obraz 4">
            <a:extLst>
              <a:ext uri="{FF2B5EF4-FFF2-40B4-BE49-F238E27FC236}">
                <a16:creationId xmlns:a16="http://schemas.microsoft.com/office/drawing/2014/main" id="{54807DB3-3251-4680-8AAF-9719B4CAC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58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 descr="Obraz zawierający wewnątrz&#10;&#10;Opis wygenerowany automatycznie">
            <a:extLst>
              <a:ext uri="{FF2B5EF4-FFF2-40B4-BE49-F238E27FC236}">
                <a16:creationId xmlns:a16="http://schemas.microsoft.com/office/drawing/2014/main" id="{B52EBDD0-CCA2-29B2-F765-F5830D4B8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1" y="1183341"/>
            <a:ext cx="9989126" cy="561888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A9B29EC-EDC1-E3AE-118F-CC5B3AE2FD2A}"/>
              </a:ext>
            </a:extLst>
          </p:cNvPr>
          <p:cNvSpPr txBox="1"/>
          <p:nvPr/>
        </p:nvSpPr>
        <p:spPr bwMode="auto">
          <a:xfrm>
            <a:off x="702357" y="-7273"/>
            <a:ext cx="5676554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48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System informatyczny </a:t>
            </a:r>
            <a:br>
              <a:rPr lang="pl-PL" sz="48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</a:br>
            <a:r>
              <a:rPr lang="pl-PL" sz="4800" dirty="0">
                <a:solidFill>
                  <a:srgbClr val="393185"/>
                </a:solidFill>
                <a:latin typeface="Barlow Condensed" panose="00000506000000000000" pitchFamily="50" charset="-18"/>
              </a:rPr>
              <a:t>do zarządzania produkcją </a:t>
            </a:r>
          </a:p>
        </p:txBody>
      </p:sp>
    </p:spTree>
    <p:extLst>
      <p:ext uri="{BB962C8B-B14F-4D97-AF65-F5344CB8AC3E}">
        <p14:creationId xmlns:p14="http://schemas.microsoft.com/office/powerpoint/2010/main" val="5727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a 57">
            <a:extLst>
              <a:ext uri="{FF2B5EF4-FFF2-40B4-BE49-F238E27FC236}">
                <a16:creationId xmlns:a16="http://schemas.microsoft.com/office/drawing/2014/main" id="{3E7B3509-FA34-4B1D-A25E-675012A3CFA6}"/>
              </a:ext>
            </a:extLst>
          </p:cNvPr>
          <p:cNvGrpSpPr/>
          <p:nvPr/>
        </p:nvGrpSpPr>
        <p:grpSpPr>
          <a:xfrm>
            <a:off x="464024" y="1503590"/>
            <a:ext cx="11174787" cy="5063318"/>
            <a:chOff x="782713" y="1120494"/>
            <a:chExt cx="11085621" cy="5389483"/>
          </a:xfrm>
        </p:grpSpPr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3391616A-DB29-40A6-9350-9C789C635063}"/>
                </a:ext>
              </a:extLst>
            </p:cNvPr>
            <p:cNvGrpSpPr/>
            <p:nvPr/>
          </p:nvGrpSpPr>
          <p:grpSpPr>
            <a:xfrm>
              <a:off x="2999838" y="1120494"/>
              <a:ext cx="6651371" cy="5389483"/>
              <a:chOff x="2438400" y="1499775"/>
              <a:chExt cx="7315200" cy="5358225"/>
            </a:xfrm>
          </p:grpSpPr>
          <p:cxnSp>
            <p:nvCxnSpPr>
              <p:cNvPr id="68" name="Łącznik prosty 67">
                <a:extLst>
                  <a:ext uri="{FF2B5EF4-FFF2-40B4-BE49-F238E27FC236}">
                    <a16:creationId xmlns:a16="http://schemas.microsoft.com/office/drawing/2014/main" id="{EBEAFA1A-61AC-4BBF-8DA8-4B1FC91664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38400" y="1499775"/>
                <a:ext cx="0" cy="5358225"/>
              </a:xfrm>
              <a:prstGeom prst="line">
                <a:avLst/>
              </a:prstGeom>
              <a:ln>
                <a:gradFill flip="none" rotWithShape="1">
                  <a:gsLst>
                    <a:gs pos="90000">
                      <a:schemeClr val="bg1">
                        <a:lumMod val="85000"/>
                        <a:alpha val="60000"/>
                      </a:schemeClr>
                    </a:gs>
                    <a:gs pos="100000">
                      <a:schemeClr val="bg1">
                        <a:lumMod val="85000"/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Łącznik prosty 68">
                <a:extLst>
                  <a:ext uri="{FF2B5EF4-FFF2-40B4-BE49-F238E27FC236}">
                    <a16:creationId xmlns:a16="http://schemas.microsoft.com/office/drawing/2014/main" id="{4E812D1C-CB7F-4012-8EDC-36D36FDB1D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76800" y="1499775"/>
                <a:ext cx="0" cy="5358225"/>
              </a:xfrm>
              <a:prstGeom prst="line">
                <a:avLst/>
              </a:prstGeom>
              <a:ln>
                <a:gradFill flip="none" rotWithShape="1">
                  <a:gsLst>
                    <a:gs pos="90000">
                      <a:schemeClr val="bg1">
                        <a:lumMod val="85000"/>
                        <a:alpha val="60000"/>
                      </a:schemeClr>
                    </a:gs>
                    <a:gs pos="100000">
                      <a:schemeClr val="bg1">
                        <a:lumMod val="85000"/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Łącznik prosty 69">
                <a:extLst>
                  <a:ext uri="{FF2B5EF4-FFF2-40B4-BE49-F238E27FC236}">
                    <a16:creationId xmlns:a16="http://schemas.microsoft.com/office/drawing/2014/main" id="{5CA861BA-E856-4CAB-A65A-8F998CAEA1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15200" y="1499775"/>
                <a:ext cx="0" cy="5358225"/>
              </a:xfrm>
              <a:prstGeom prst="line">
                <a:avLst/>
              </a:prstGeom>
              <a:ln>
                <a:gradFill flip="none" rotWithShape="1">
                  <a:gsLst>
                    <a:gs pos="90000">
                      <a:schemeClr val="bg1">
                        <a:lumMod val="85000"/>
                        <a:alpha val="60000"/>
                      </a:schemeClr>
                    </a:gs>
                    <a:gs pos="100000">
                      <a:schemeClr val="bg1">
                        <a:lumMod val="85000"/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Łącznik prosty 70">
                <a:extLst>
                  <a:ext uri="{FF2B5EF4-FFF2-40B4-BE49-F238E27FC236}">
                    <a16:creationId xmlns:a16="http://schemas.microsoft.com/office/drawing/2014/main" id="{CFF5EE0F-2331-4F00-ABA0-3F638FF037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53600" y="1499775"/>
                <a:ext cx="0" cy="5358225"/>
              </a:xfrm>
              <a:prstGeom prst="line">
                <a:avLst/>
              </a:prstGeom>
              <a:ln>
                <a:gradFill flip="none" rotWithShape="1">
                  <a:gsLst>
                    <a:gs pos="90000">
                      <a:schemeClr val="bg1">
                        <a:lumMod val="85000"/>
                        <a:alpha val="60000"/>
                      </a:schemeClr>
                    </a:gs>
                    <a:gs pos="100000">
                      <a:schemeClr val="bg1">
                        <a:lumMod val="85000"/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Łącznik prosty 60">
              <a:extLst>
                <a:ext uri="{FF2B5EF4-FFF2-40B4-BE49-F238E27FC236}">
                  <a16:creationId xmlns:a16="http://schemas.microsoft.com/office/drawing/2014/main" id="{65C2A1B8-C357-4A72-9DAC-1E92771492C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325524" y="-3524069"/>
              <a:ext cx="0" cy="11085621"/>
            </a:xfrm>
            <a:prstGeom prst="line">
              <a:avLst/>
            </a:prstGeom>
            <a:ln>
              <a:gradFill flip="none" rotWithShape="1">
                <a:gsLst>
                  <a:gs pos="90000">
                    <a:schemeClr val="bg1">
                      <a:lumMod val="85000"/>
                      <a:alpha val="60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Łącznik prosty 61">
              <a:extLst>
                <a:ext uri="{FF2B5EF4-FFF2-40B4-BE49-F238E27FC236}">
                  <a16:creationId xmlns:a16="http://schemas.microsoft.com/office/drawing/2014/main" id="{E52BEA90-2FEB-45EF-8824-C82445B10DA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325524" y="-2625821"/>
              <a:ext cx="0" cy="11085621"/>
            </a:xfrm>
            <a:prstGeom prst="line">
              <a:avLst/>
            </a:prstGeom>
            <a:ln>
              <a:gradFill flip="none" rotWithShape="1">
                <a:gsLst>
                  <a:gs pos="90000">
                    <a:schemeClr val="bg1">
                      <a:lumMod val="85000"/>
                      <a:alpha val="60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Łącznik prosty 62">
              <a:extLst>
                <a:ext uri="{FF2B5EF4-FFF2-40B4-BE49-F238E27FC236}">
                  <a16:creationId xmlns:a16="http://schemas.microsoft.com/office/drawing/2014/main" id="{461D4BF8-32AD-4A78-8EF6-0A07B4201A4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325524" y="-1727573"/>
              <a:ext cx="0" cy="11085621"/>
            </a:xfrm>
            <a:prstGeom prst="line">
              <a:avLst/>
            </a:prstGeom>
            <a:ln>
              <a:gradFill flip="none" rotWithShape="1">
                <a:gsLst>
                  <a:gs pos="90000">
                    <a:schemeClr val="bg1">
                      <a:lumMod val="85000"/>
                      <a:alpha val="60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Łącznik prosty 63">
              <a:extLst>
                <a:ext uri="{FF2B5EF4-FFF2-40B4-BE49-F238E27FC236}">
                  <a16:creationId xmlns:a16="http://schemas.microsoft.com/office/drawing/2014/main" id="{FE46889D-3BE6-462B-A400-5A167361116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325524" y="-829325"/>
              <a:ext cx="0" cy="11085621"/>
            </a:xfrm>
            <a:prstGeom prst="line">
              <a:avLst/>
            </a:prstGeom>
            <a:ln>
              <a:gradFill flip="none" rotWithShape="1">
                <a:gsLst>
                  <a:gs pos="90000">
                    <a:schemeClr val="bg1">
                      <a:lumMod val="85000"/>
                      <a:alpha val="60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Łącznik prosty 64">
              <a:extLst>
                <a:ext uri="{FF2B5EF4-FFF2-40B4-BE49-F238E27FC236}">
                  <a16:creationId xmlns:a16="http://schemas.microsoft.com/office/drawing/2014/main" id="{C40F9AF5-C794-4F0C-96D4-981968376E4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325524" y="68923"/>
              <a:ext cx="0" cy="11085621"/>
            </a:xfrm>
            <a:prstGeom prst="line">
              <a:avLst/>
            </a:prstGeom>
            <a:ln>
              <a:gradFill flip="none" rotWithShape="1">
                <a:gsLst>
                  <a:gs pos="90000">
                    <a:schemeClr val="bg1">
                      <a:lumMod val="85000"/>
                      <a:alpha val="60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CCA7BA51-9A80-43ED-B0AC-2C023486D2B8}"/>
              </a:ext>
            </a:extLst>
          </p:cNvPr>
          <p:cNvGrpSpPr/>
          <p:nvPr/>
        </p:nvGrpSpPr>
        <p:grpSpPr>
          <a:xfrm>
            <a:off x="743777" y="1569614"/>
            <a:ext cx="10568750" cy="4776652"/>
            <a:chOff x="743777" y="1533518"/>
            <a:chExt cx="10568750" cy="4776652"/>
          </a:xfrm>
        </p:grpSpPr>
        <p:pic>
          <p:nvPicPr>
            <p:cNvPr id="79" name="Obraz 78">
              <a:extLst>
                <a:ext uri="{FF2B5EF4-FFF2-40B4-BE49-F238E27FC236}">
                  <a16:creationId xmlns:a16="http://schemas.microsoft.com/office/drawing/2014/main" id="{18FB951C-1DAF-4AD5-9DC2-B0ADD306F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1768" y="2487556"/>
              <a:ext cx="1110642" cy="463357"/>
            </a:xfrm>
            <a:prstGeom prst="rect">
              <a:avLst/>
            </a:prstGeom>
          </p:spPr>
        </p:pic>
        <p:pic>
          <p:nvPicPr>
            <p:cNvPr id="80" name="Obraz 79">
              <a:extLst>
                <a:ext uri="{FF2B5EF4-FFF2-40B4-BE49-F238E27FC236}">
                  <a16:creationId xmlns:a16="http://schemas.microsoft.com/office/drawing/2014/main" id="{E461F032-BB3F-447D-A94B-C17B0A97F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1719" y="1599920"/>
              <a:ext cx="1260060" cy="547621"/>
            </a:xfrm>
            <a:prstGeom prst="rect">
              <a:avLst/>
            </a:prstGeom>
          </p:spPr>
        </p:pic>
        <p:pic>
          <p:nvPicPr>
            <p:cNvPr id="81" name="Obraz 80">
              <a:extLst>
                <a:ext uri="{FF2B5EF4-FFF2-40B4-BE49-F238E27FC236}">
                  <a16:creationId xmlns:a16="http://schemas.microsoft.com/office/drawing/2014/main" id="{C6A458AF-BB75-4ADA-A5CB-5F6B3D11C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0217" y="1533518"/>
              <a:ext cx="699503" cy="680425"/>
            </a:xfrm>
            <a:prstGeom prst="rect">
              <a:avLst/>
            </a:prstGeom>
          </p:spPr>
        </p:pic>
        <p:pic>
          <p:nvPicPr>
            <p:cNvPr id="82" name="Obraz 81">
              <a:extLst>
                <a:ext uri="{FF2B5EF4-FFF2-40B4-BE49-F238E27FC236}">
                  <a16:creationId xmlns:a16="http://schemas.microsoft.com/office/drawing/2014/main" id="{EBF6BD5B-2C8F-460C-B4E8-5DE2CC42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3728" y="5060346"/>
              <a:ext cx="1543173" cy="362364"/>
            </a:xfrm>
            <a:prstGeom prst="rect">
              <a:avLst/>
            </a:prstGeom>
          </p:spPr>
        </p:pic>
        <p:pic>
          <p:nvPicPr>
            <p:cNvPr id="83" name="Obraz 82">
              <a:extLst>
                <a:ext uri="{FF2B5EF4-FFF2-40B4-BE49-F238E27FC236}">
                  <a16:creationId xmlns:a16="http://schemas.microsoft.com/office/drawing/2014/main" id="{12138B3A-33AD-43AD-965F-3912F6510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2026" y="4997866"/>
              <a:ext cx="1447203" cy="487324"/>
            </a:xfrm>
            <a:prstGeom prst="rect">
              <a:avLst/>
            </a:prstGeom>
          </p:spPr>
        </p:pic>
        <p:pic>
          <p:nvPicPr>
            <p:cNvPr id="86" name="Obraz 85">
              <a:extLst>
                <a:ext uri="{FF2B5EF4-FFF2-40B4-BE49-F238E27FC236}">
                  <a16:creationId xmlns:a16="http://schemas.microsoft.com/office/drawing/2014/main" id="{0E9DCB6E-5D76-4F49-8DA3-EBEB436E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6428" y="5794368"/>
              <a:ext cx="1110643" cy="486901"/>
            </a:xfrm>
            <a:prstGeom prst="rect">
              <a:avLst/>
            </a:prstGeom>
          </p:spPr>
        </p:pic>
        <p:pic>
          <p:nvPicPr>
            <p:cNvPr id="87" name="Obraz 86">
              <a:extLst>
                <a:ext uri="{FF2B5EF4-FFF2-40B4-BE49-F238E27FC236}">
                  <a16:creationId xmlns:a16="http://schemas.microsoft.com/office/drawing/2014/main" id="{0865B758-89FC-43D2-9093-D0CBD8B69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6127" y="1690102"/>
              <a:ext cx="1819000" cy="367257"/>
            </a:xfrm>
            <a:prstGeom prst="rect">
              <a:avLst/>
            </a:prstGeom>
          </p:spPr>
        </p:pic>
        <p:pic>
          <p:nvPicPr>
            <p:cNvPr id="88" name="Obraz 87">
              <a:extLst>
                <a:ext uri="{FF2B5EF4-FFF2-40B4-BE49-F238E27FC236}">
                  <a16:creationId xmlns:a16="http://schemas.microsoft.com/office/drawing/2014/main" id="{F08C8FCC-4308-4918-B21F-B3D383EB3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72809" y="3324270"/>
              <a:ext cx="1540675" cy="554643"/>
            </a:xfrm>
            <a:prstGeom prst="rect">
              <a:avLst/>
            </a:prstGeom>
          </p:spPr>
        </p:pic>
        <p:pic>
          <p:nvPicPr>
            <p:cNvPr id="89" name="Obraz 88">
              <a:extLst>
                <a:ext uri="{FF2B5EF4-FFF2-40B4-BE49-F238E27FC236}">
                  <a16:creationId xmlns:a16="http://schemas.microsoft.com/office/drawing/2014/main" id="{6E01B5D9-310E-4D20-AB16-8EC287EBB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3777" y="1694582"/>
              <a:ext cx="1806624" cy="358297"/>
            </a:xfrm>
            <a:prstGeom prst="rect">
              <a:avLst/>
            </a:prstGeom>
          </p:spPr>
        </p:pic>
        <p:pic>
          <p:nvPicPr>
            <p:cNvPr id="90" name="Obraz 89">
              <a:extLst>
                <a:ext uri="{FF2B5EF4-FFF2-40B4-BE49-F238E27FC236}">
                  <a16:creationId xmlns:a16="http://schemas.microsoft.com/office/drawing/2014/main" id="{E4E1886E-FDF4-4884-B0CD-88FEA600A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37409" y="5009850"/>
              <a:ext cx="1528681" cy="463357"/>
            </a:xfrm>
            <a:prstGeom prst="rect">
              <a:avLst/>
            </a:prstGeom>
          </p:spPr>
        </p:pic>
        <p:pic>
          <p:nvPicPr>
            <p:cNvPr id="91" name="Obraz 90">
              <a:extLst>
                <a:ext uri="{FF2B5EF4-FFF2-40B4-BE49-F238E27FC236}">
                  <a16:creationId xmlns:a16="http://schemas.microsoft.com/office/drawing/2014/main" id="{C62656E5-93B1-4E15-85B5-E361C9867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67409" y="5088840"/>
              <a:ext cx="1545118" cy="305377"/>
            </a:xfrm>
            <a:prstGeom prst="rect">
              <a:avLst/>
            </a:prstGeom>
          </p:spPr>
        </p:pic>
        <p:pic>
          <p:nvPicPr>
            <p:cNvPr id="92" name="Obraz 91">
              <a:extLst>
                <a:ext uri="{FF2B5EF4-FFF2-40B4-BE49-F238E27FC236}">
                  <a16:creationId xmlns:a16="http://schemas.microsoft.com/office/drawing/2014/main" id="{8F247B41-D707-47B0-A3EC-23A66B92F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71122" y="4084912"/>
              <a:ext cx="937692" cy="595850"/>
            </a:xfrm>
            <a:prstGeom prst="rect">
              <a:avLst/>
            </a:prstGeom>
          </p:spPr>
        </p:pic>
        <p:pic>
          <p:nvPicPr>
            <p:cNvPr id="93" name="Obraz 92">
              <a:extLst>
                <a:ext uri="{FF2B5EF4-FFF2-40B4-BE49-F238E27FC236}">
                  <a16:creationId xmlns:a16="http://schemas.microsoft.com/office/drawing/2014/main" id="{BA4BAFE4-D435-4294-A893-3AB43F8FE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8702" y="5782638"/>
              <a:ext cx="1436774" cy="510360"/>
            </a:xfrm>
            <a:prstGeom prst="rect">
              <a:avLst/>
            </a:prstGeom>
          </p:spPr>
        </p:pic>
        <p:pic>
          <p:nvPicPr>
            <p:cNvPr id="94" name="Obraz 93">
              <a:extLst>
                <a:ext uri="{FF2B5EF4-FFF2-40B4-BE49-F238E27FC236}">
                  <a16:creationId xmlns:a16="http://schemas.microsoft.com/office/drawing/2014/main" id="{DA91EC29-16E1-42F3-9DAD-D8C42603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26063" y="3388223"/>
              <a:ext cx="1442052" cy="321717"/>
            </a:xfrm>
            <a:prstGeom prst="rect">
              <a:avLst/>
            </a:prstGeom>
          </p:spPr>
        </p:pic>
        <p:pic>
          <p:nvPicPr>
            <p:cNvPr id="97" name="Obraz 96">
              <a:extLst>
                <a:ext uri="{FF2B5EF4-FFF2-40B4-BE49-F238E27FC236}">
                  <a16:creationId xmlns:a16="http://schemas.microsoft.com/office/drawing/2014/main" id="{9AD6D2F4-69FA-4BDF-A4B9-DE1D9E3B2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378000" y="5765467"/>
              <a:ext cx="1415254" cy="544703"/>
            </a:xfrm>
            <a:prstGeom prst="rect">
              <a:avLst/>
            </a:prstGeom>
          </p:spPr>
        </p:pic>
        <p:pic>
          <p:nvPicPr>
            <p:cNvPr id="98" name="Obraz 97">
              <a:extLst>
                <a:ext uri="{FF2B5EF4-FFF2-40B4-BE49-F238E27FC236}">
                  <a16:creationId xmlns:a16="http://schemas.microsoft.com/office/drawing/2014/main" id="{DF647BC7-72F3-48DB-86D5-5ED2E620C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641469" y="3485910"/>
              <a:ext cx="1455432" cy="285214"/>
            </a:xfrm>
            <a:prstGeom prst="rect">
              <a:avLst/>
            </a:prstGeom>
          </p:spPr>
        </p:pic>
        <p:pic>
          <p:nvPicPr>
            <p:cNvPr id="99" name="Obraz 98">
              <a:extLst>
                <a:ext uri="{FF2B5EF4-FFF2-40B4-BE49-F238E27FC236}">
                  <a16:creationId xmlns:a16="http://schemas.microsoft.com/office/drawing/2014/main" id="{C0D38EF6-CA3B-4C59-9A6C-FA7BEB94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68336" y="1575597"/>
              <a:ext cx="1513957" cy="596267"/>
            </a:xfrm>
            <a:prstGeom prst="rect">
              <a:avLst/>
            </a:prstGeom>
          </p:spPr>
        </p:pic>
        <p:pic>
          <p:nvPicPr>
            <p:cNvPr id="100" name="Obraz 99">
              <a:extLst>
                <a:ext uri="{FF2B5EF4-FFF2-40B4-BE49-F238E27FC236}">
                  <a16:creationId xmlns:a16="http://schemas.microsoft.com/office/drawing/2014/main" id="{CD9E379F-89A1-4F47-BF55-4B6AE91FE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057212" y="4214002"/>
              <a:ext cx="1489074" cy="337671"/>
            </a:xfrm>
            <a:prstGeom prst="rect">
              <a:avLst/>
            </a:prstGeom>
          </p:spPr>
        </p:pic>
        <p:pic>
          <p:nvPicPr>
            <p:cNvPr id="102" name="Obraz 101">
              <a:extLst>
                <a:ext uri="{FF2B5EF4-FFF2-40B4-BE49-F238E27FC236}">
                  <a16:creationId xmlns:a16="http://schemas.microsoft.com/office/drawing/2014/main" id="{BA744344-62C8-4003-9F5A-388FD2939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433458" y="4159385"/>
              <a:ext cx="1304339" cy="446905"/>
            </a:xfrm>
            <a:prstGeom prst="rect">
              <a:avLst/>
            </a:prstGeom>
          </p:spPr>
        </p:pic>
        <p:pic>
          <p:nvPicPr>
            <p:cNvPr id="103" name="Obraz 102">
              <a:extLst>
                <a:ext uri="{FF2B5EF4-FFF2-40B4-BE49-F238E27FC236}">
                  <a16:creationId xmlns:a16="http://schemas.microsoft.com/office/drawing/2014/main" id="{8C90F245-2F8B-4353-8564-E3EB27BD2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798336" y="2530766"/>
              <a:ext cx="1483265" cy="376936"/>
            </a:xfrm>
            <a:prstGeom prst="rect">
              <a:avLst/>
            </a:prstGeom>
          </p:spPr>
        </p:pic>
        <p:pic>
          <p:nvPicPr>
            <p:cNvPr id="104" name="Obraz 103">
              <a:extLst>
                <a:ext uri="{FF2B5EF4-FFF2-40B4-BE49-F238E27FC236}">
                  <a16:creationId xmlns:a16="http://schemas.microsoft.com/office/drawing/2014/main" id="{C64B2550-939E-47F6-914A-EF666B8B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26527" y="4212222"/>
              <a:ext cx="1597575" cy="341230"/>
            </a:xfrm>
            <a:prstGeom prst="rect">
              <a:avLst/>
            </a:prstGeom>
          </p:spPr>
        </p:pic>
        <p:pic>
          <p:nvPicPr>
            <p:cNvPr id="105" name="Obraz 104">
              <a:extLst>
                <a:ext uri="{FF2B5EF4-FFF2-40B4-BE49-F238E27FC236}">
                  <a16:creationId xmlns:a16="http://schemas.microsoft.com/office/drawing/2014/main" id="{2BBF107B-4F21-4661-842C-039F48C99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679399" y="2333946"/>
              <a:ext cx="812456" cy="770577"/>
            </a:xfrm>
            <a:prstGeom prst="rect">
              <a:avLst/>
            </a:prstGeom>
          </p:spPr>
        </p:pic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179FD90C-30A6-4635-B3CC-D720E6120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913104" y="2546053"/>
              <a:ext cx="1777290" cy="346362"/>
            </a:xfrm>
            <a:prstGeom prst="rect">
              <a:avLst/>
            </a:prstGeom>
          </p:spPr>
        </p:pic>
      </p:grp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30DC3CED-FE36-41D7-B655-E90A9AB59195}"/>
              </a:ext>
            </a:extLst>
          </p:cNvPr>
          <p:cNvSpPr txBox="1"/>
          <p:nvPr/>
        </p:nvSpPr>
        <p:spPr bwMode="auto">
          <a:xfrm>
            <a:off x="591520" y="642715"/>
            <a:ext cx="2714205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48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Nasi klienci</a:t>
            </a:r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D2E23C4C-6397-4299-A9EF-1690A6646719}"/>
              </a:ext>
            </a:extLst>
          </p:cNvPr>
          <p:cNvCxnSpPr>
            <a:cxnSpLocks/>
          </p:cNvCxnSpPr>
          <p:nvPr/>
        </p:nvCxnSpPr>
        <p:spPr>
          <a:xfrm flipV="1">
            <a:off x="477538" y="3"/>
            <a:ext cx="0" cy="1183338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upa 75">
            <a:extLst>
              <a:ext uri="{FF2B5EF4-FFF2-40B4-BE49-F238E27FC236}">
                <a16:creationId xmlns:a16="http://schemas.microsoft.com/office/drawing/2014/main" id="{E8949DDE-10D5-4474-9C04-230151DB6356}"/>
              </a:ext>
            </a:extLst>
          </p:cNvPr>
          <p:cNvGrpSpPr/>
          <p:nvPr/>
        </p:nvGrpSpPr>
        <p:grpSpPr>
          <a:xfrm>
            <a:off x="2151856" y="1411988"/>
            <a:ext cx="504000" cy="324000"/>
            <a:chOff x="4690394" y="6858000"/>
            <a:chExt cx="743060" cy="394685"/>
          </a:xfrm>
        </p:grpSpPr>
        <p:sp>
          <p:nvSpPr>
            <p:cNvPr id="77" name="Schemat blokowy: decyzja 76">
              <a:extLst>
                <a:ext uri="{FF2B5EF4-FFF2-40B4-BE49-F238E27FC236}">
                  <a16:creationId xmlns:a16="http://schemas.microsoft.com/office/drawing/2014/main" id="{9A4B33AA-C0A7-41ED-BF0D-E3A6FEF2D3B2}"/>
                </a:ext>
              </a:extLst>
            </p:cNvPr>
            <p:cNvSpPr/>
            <p:nvPr/>
          </p:nvSpPr>
          <p:spPr>
            <a:xfrm>
              <a:off x="4690394" y="6858000"/>
              <a:ext cx="743060" cy="394685"/>
            </a:xfrm>
            <a:prstGeom prst="flowChartDecision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107" name="pole tekstowe 106">
              <a:extLst>
                <a:ext uri="{FF2B5EF4-FFF2-40B4-BE49-F238E27FC236}">
                  <a16:creationId xmlns:a16="http://schemas.microsoft.com/office/drawing/2014/main" id="{BA0DF10F-7590-4970-A3A2-19642A58DC40}"/>
                </a:ext>
              </a:extLst>
            </p:cNvPr>
            <p:cNvSpPr txBox="1"/>
            <p:nvPr/>
          </p:nvSpPr>
          <p:spPr>
            <a:xfrm>
              <a:off x="4786263" y="6869881"/>
              <a:ext cx="534584" cy="3510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pl-PL" sz="1400">
                  <a:solidFill>
                    <a:schemeClr val="bg1"/>
                  </a:solidFill>
                  <a:latin typeface="Barlow Condensed" panose="00000506000000000000" pitchFamily="50" charset="-18"/>
                  <a:cs typeface="Calibri" panose="020F0502020204030204" pitchFamily="34" charset="0"/>
                </a:rPr>
                <a:t>+150 </a:t>
              </a:r>
            </a:p>
          </p:txBody>
        </p:sp>
      </p:grpSp>
      <p:grpSp>
        <p:nvGrpSpPr>
          <p:cNvPr id="108" name="Grupa 107">
            <a:extLst>
              <a:ext uri="{FF2B5EF4-FFF2-40B4-BE49-F238E27FC236}">
                <a16:creationId xmlns:a16="http://schemas.microsoft.com/office/drawing/2014/main" id="{3354E3B0-1CB9-42C0-B50F-8FAB7996B033}"/>
              </a:ext>
            </a:extLst>
          </p:cNvPr>
          <p:cNvGrpSpPr/>
          <p:nvPr/>
        </p:nvGrpSpPr>
        <p:grpSpPr>
          <a:xfrm>
            <a:off x="4364499" y="1411988"/>
            <a:ext cx="504000" cy="324000"/>
            <a:chOff x="4690394" y="6858000"/>
            <a:chExt cx="743060" cy="394685"/>
          </a:xfrm>
        </p:grpSpPr>
        <p:sp>
          <p:nvSpPr>
            <p:cNvPr id="109" name="Schemat blokowy: decyzja 108">
              <a:extLst>
                <a:ext uri="{FF2B5EF4-FFF2-40B4-BE49-F238E27FC236}">
                  <a16:creationId xmlns:a16="http://schemas.microsoft.com/office/drawing/2014/main" id="{C4E634B5-B451-4F25-AE91-1414F205D91B}"/>
                </a:ext>
              </a:extLst>
            </p:cNvPr>
            <p:cNvSpPr/>
            <p:nvPr/>
          </p:nvSpPr>
          <p:spPr>
            <a:xfrm>
              <a:off x="4690394" y="6858000"/>
              <a:ext cx="743060" cy="394685"/>
            </a:xfrm>
            <a:prstGeom prst="flowChartDecision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110" name="pole tekstowe 109">
              <a:extLst>
                <a:ext uri="{FF2B5EF4-FFF2-40B4-BE49-F238E27FC236}">
                  <a16:creationId xmlns:a16="http://schemas.microsoft.com/office/drawing/2014/main" id="{332D9986-68A4-4AB7-A222-3AA732F8379D}"/>
                </a:ext>
              </a:extLst>
            </p:cNvPr>
            <p:cNvSpPr txBox="1"/>
            <p:nvPr/>
          </p:nvSpPr>
          <p:spPr>
            <a:xfrm>
              <a:off x="4865665" y="6880490"/>
              <a:ext cx="433117" cy="3510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pl-PL" sz="1400">
                  <a:solidFill>
                    <a:schemeClr val="bg1"/>
                  </a:solidFill>
                  <a:latin typeface="Barlow Condensed" panose="00000506000000000000" pitchFamily="50" charset="-18"/>
                  <a:cs typeface="Calibri" panose="020F0502020204030204" pitchFamily="34" charset="0"/>
                </a:rPr>
                <a:t>100 </a:t>
              </a:r>
            </a:p>
          </p:txBody>
        </p:sp>
      </p:grpSp>
      <p:grpSp>
        <p:nvGrpSpPr>
          <p:cNvPr id="111" name="Grupa 110">
            <a:extLst>
              <a:ext uri="{FF2B5EF4-FFF2-40B4-BE49-F238E27FC236}">
                <a16:creationId xmlns:a16="http://schemas.microsoft.com/office/drawing/2014/main" id="{7C69F409-8840-443F-B522-CEA13267607F}"/>
              </a:ext>
            </a:extLst>
          </p:cNvPr>
          <p:cNvGrpSpPr/>
          <p:nvPr/>
        </p:nvGrpSpPr>
        <p:grpSpPr>
          <a:xfrm>
            <a:off x="2151856" y="2305861"/>
            <a:ext cx="504000" cy="324000"/>
            <a:chOff x="4690394" y="6858000"/>
            <a:chExt cx="743060" cy="394685"/>
          </a:xfrm>
        </p:grpSpPr>
        <p:sp>
          <p:nvSpPr>
            <p:cNvPr id="112" name="Schemat blokowy: decyzja 111">
              <a:extLst>
                <a:ext uri="{FF2B5EF4-FFF2-40B4-BE49-F238E27FC236}">
                  <a16:creationId xmlns:a16="http://schemas.microsoft.com/office/drawing/2014/main" id="{959405D4-75B1-4AE7-8338-EFCE56D268B3}"/>
                </a:ext>
              </a:extLst>
            </p:cNvPr>
            <p:cNvSpPr/>
            <p:nvPr/>
          </p:nvSpPr>
          <p:spPr>
            <a:xfrm>
              <a:off x="4690394" y="6858000"/>
              <a:ext cx="743060" cy="394685"/>
            </a:xfrm>
            <a:prstGeom prst="flowChartDecision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113" name="pole tekstowe 112">
              <a:extLst>
                <a:ext uri="{FF2B5EF4-FFF2-40B4-BE49-F238E27FC236}">
                  <a16:creationId xmlns:a16="http://schemas.microsoft.com/office/drawing/2014/main" id="{F011C361-D361-4411-B65E-4EB94305EB17}"/>
                </a:ext>
              </a:extLst>
            </p:cNvPr>
            <p:cNvSpPr txBox="1"/>
            <p:nvPr/>
          </p:nvSpPr>
          <p:spPr>
            <a:xfrm>
              <a:off x="4873595" y="6880490"/>
              <a:ext cx="433117" cy="3510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pl-PL" sz="1400">
                  <a:solidFill>
                    <a:schemeClr val="bg1"/>
                  </a:solidFill>
                  <a:latin typeface="Barlow Condensed" panose="00000506000000000000" pitchFamily="50" charset="-18"/>
                  <a:cs typeface="Calibri" panose="020F0502020204030204" pitchFamily="34" charset="0"/>
                </a:rPr>
                <a:t>100 </a:t>
              </a:r>
            </a:p>
          </p:txBody>
        </p:sp>
      </p:grpSp>
      <p:grpSp>
        <p:nvGrpSpPr>
          <p:cNvPr id="114" name="Grupa 113">
            <a:extLst>
              <a:ext uri="{FF2B5EF4-FFF2-40B4-BE49-F238E27FC236}">
                <a16:creationId xmlns:a16="http://schemas.microsoft.com/office/drawing/2014/main" id="{1FE81F73-4350-4EF9-A781-1D5159C7E3CC}"/>
              </a:ext>
            </a:extLst>
          </p:cNvPr>
          <p:cNvGrpSpPr/>
          <p:nvPr/>
        </p:nvGrpSpPr>
        <p:grpSpPr>
          <a:xfrm>
            <a:off x="6572848" y="3157953"/>
            <a:ext cx="612000" cy="360000"/>
            <a:chOff x="4690394" y="6858000"/>
            <a:chExt cx="743060" cy="394685"/>
          </a:xfrm>
        </p:grpSpPr>
        <p:sp>
          <p:nvSpPr>
            <p:cNvPr id="115" name="Schemat blokowy: decyzja 114">
              <a:extLst>
                <a:ext uri="{FF2B5EF4-FFF2-40B4-BE49-F238E27FC236}">
                  <a16:creationId xmlns:a16="http://schemas.microsoft.com/office/drawing/2014/main" id="{BE21E2AA-A6B1-468D-BC98-536B404A4552}"/>
                </a:ext>
              </a:extLst>
            </p:cNvPr>
            <p:cNvSpPr/>
            <p:nvPr/>
          </p:nvSpPr>
          <p:spPr>
            <a:xfrm>
              <a:off x="4690394" y="6858000"/>
              <a:ext cx="743060" cy="394685"/>
            </a:xfrm>
            <a:prstGeom prst="flowChartDecision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500"/>
            </a:p>
          </p:txBody>
        </p:sp>
        <p:sp>
          <p:nvSpPr>
            <p:cNvPr id="116" name="pole tekstowe 115">
              <a:extLst>
                <a:ext uri="{FF2B5EF4-FFF2-40B4-BE49-F238E27FC236}">
                  <a16:creationId xmlns:a16="http://schemas.microsoft.com/office/drawing/2014/main" id="{EA93FE78-3A40-4A02-B036-CBB6E665A7CA}"/>
                </a:ext>
              </a:extLst>
            </p:cNvPr>
            <p:cNvSpPr txBox="1"/>
            <p:nvPr/>
          </p:nvSpPr>
          <p:spPr>
            <a:xfrm>
              <a:off x="4805058" y="6886186"/>
              <a:ext cx="496994" cy="332781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pl-PL" sz="1500" dirty="0">
                  <a:solidFill>
                    <a:schemeClr val="bg1"/>
                  </a:solidFill>
                  <a:latin typeface="Barlow Condensed" panose="00000506000000000000" pitchFamily="50" charset="-18"/>
                  <a:cs typeface="Calibri" panose="020F0502020204030204" pitchFamily="34" charset="0"/>
                </a:rPr>
                <a:t>+150 </a:t>
              </a:r>
            </a:p>
          </p:txBody>
        </p:sp>
      </p:grpSp>
      <p:grpSp>
        <p:nvGrpSpPr>
          <p:cNvPr id="117" name="Grupa 116">
            <a:extLst>
              <a:ext uri="{FF2B5EF4-FFF2-40B4-BE49-F238E27FC236}">
                <a16:creationId xmlns:a16="http://schemas.microsoft.com/office/drawing/2014/main" id="{214ED213-5530-4AE6-8CA6-BA18426E81F5}"/>
              </a:ext>
            </a:extLst>
          </p:cNvPr>
          <p:cNvGrpSpPr/>
          <p:nvPr/>
        </p:nvGrpSpPr>
        <p:grpSpPr>
          <a:xfrm>
            <a:off x="6689127" y="4810961"/>
            <a:ext cx="504000" cy="324000"/>
            <a:chOff x="4690394" y="6858000"/>
            <a:chExt cx="743060" cy="394685"/>
          </a:xfrm>
        </p:grpSpPr>
        <p:sp>
          <p:nvSpPr>
            <p:cNvPr id="118" name="Schemat blokowy: decyzja 117">
              <a:extLst>
                <a:ext uri="{FF2B5EF4-FFF2-40B4-BE49-F238E27FC236}">
                  <a16:creationId xmlns:a16="http://schemas.microsoft.com/office/drawing/2014/main" id="{C910EF98-8720-499F-82CE-53D0D876AAB2}"/>
                </a:ext>
              </a:extLst>
            </p:cNvPr>
            <p:cNvSpPr/>
            <p:nvPr/>
          </p:nvSpPr>
          <p:spPr>
            <a:xfrm>
              <a:off x="4690394" y="6858000"/>
              <a:ext cx="743060" cy="394685"/>
            </a:xfrm>
            <a:prstGeom prst="flowChartDecision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119" name="pole tekstowe 118">
              <a:extLst>
                <a:ext uri="{FF2B5EF4-FFF2-40B4-BE49-F238E27FC236}">
                  <a16:creationId xmlns:a16="http://schemas.microsoft.com/office/drawing/2014/main" id="{3B4D441E-EAE0-4E17-83B4-C40673A6CBE0}"/>
                </a:ext>
              </a:extLst>
            </p:cNvPr>
            <p:cNvSpPr txBox="1"/>
            <p:nvPr/>
          </p:nvSpPr>
          <p:spPr>
            <a:xfrm>
              <a:off x="4846306" y="6880490"/>
              <a:ext cx="470617" cy="3510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pl-PL" sz="1400">
                  <a:solidFill>
                    <a:schemeClr val="bg1"/>
                  </a:solidFill>
                  <a:latin typeface="Barlow Condensed" panose="00000506000000000000" pitchFamily="50" charset="-18"/>
                  <a:cs typeface="Calibri" panose="020F0502020204030204" pitchFamily="34" charset="0"/>
                </a:rPr>
                <a:t>600 </a:t>
              </a:r>
            </a:p>
          </p:txBody>
        </p:sp>
      </p:grpSp>
      <p:grpSp>
        <p:nvGrpSpPr>
          <p:cNvPr id="120" name="Grupa 119">
            <a:extLst>
              <a:ext uri="{FF2B5EF4-FFF2-40B4-BE49-F238E27FC236}">
                <a16:creationId xmlns:a16="http://schemas.microsoft.com/office/drawing/2014/main" id="{431F919D-EF2C-468C-AAE7-67E9ABBA6DE4}"/>
              </a:ext>
            </a:extLst>
          </p:cNvPr>
          <p:cNvGrpSpPr/>
          <p:nvPr/>
        </p:nvGrpSpPr>
        <p:grpSpPr>
          <a:xfrm>
            <a:off x="2151856" y="5627056"/>
            <a:ext cx="504000" cy="324000"/>
            <a:chOff x="4690394" y="6858000"/>
            <a:chExt cx="743060" cy="394685"/>
          </a:xfrm>
        </p:grpSpPr>
        <p:sp>
          <p:nvSpPr>
            <p:cNvPr id="121" name="Schemat blokowy: decyzja 120">
              <a:extLst>
                <a:ext uri="{FF2B5EF4-FFF2-40B4-BE49-F238E27FC236}">
                  <a16:creationId xmlns:a16="http://schemas.microsoft.com/office/drawing/2014/main" id="{F3FDA3DE-AD64-435B-A94C-7E51A0D11EE9}"/>
                </a:ext>
              </a:extLst>
            </p:cNvPr>
            <p:cNvSpPr/>
            <p:nvPr/>
          </p:nvSpPr>
          <p:spPr>
            <a:xfrm>
              <a:off x="4690394" y="6858000"/>
              <a:ext cx="743060" cy="394685"/>
            </a:xfrm>
            <a:prstGeom prst="flowChartDecision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122" name="pole tekstowe 121">
              <a:extLst>
                <a:ext uri="{FF2B5EF4-FFF2-40B4-BE49-F238E27FC236}">
                  <a16:creationId xmlns:a16="http://schemas.microsoft.com/office/drawing/2014/main" id="{8A1C176F-41D9-44E2-B1F4-F8A4F818EE2C}"/>
                </a:ext>
              </a:extLst>
            </p:cNvPr>
            <p:cNvSpPr txBox="1"/>
            <p:nvPr/>
          </p:nvSpPr>
          <p:spPr>
            <a:xfrm>
              <a:off x="4850719" y="6880490"/>
              <a:ext cx="461793" cy="3510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pl-PL" sz="1400">
                  <a:solidFill>
                    <a:schemeClr val="bg1"/>
                  </a:solidFill>
                  <a:latin typeface="Barlow Condensed" panose="00000506000000000000" pitchFamily="50" charset="-18"/>
                  <a:cs typeface="Calibri" panose="020F0502020204030204" pitchFamily="34" charset="0"/>
                </a:rPr>
                <a:t>450 </a:t>
              </a:r>
            </a:p>
          </p:txBody>
        </p:sp>
      </p:grpSp>
      <p:grpSp>
        <p:nvGrpSpPr>
          <p:cNvPr id="123" name="Grupa 122">
            <a:extLst>
              <a:ext uri="{FF2B5EF4-FFF2-40B4-BE49-F238E27FC236}">
                <a16:creationId xmlns:a16="http://schemas.microsoft.com/office/drawing/2014/main" id="{C13EB2B7-6B01-4E5A-8ACF-18FBCA62E33F}"/>
              </a:ext>
            </a:extLst>
          </p:cNvPr>
          <p:cNvGrpSpPr/>
          <p:nvPr/>
        </p:nvGrpSpPr>
        <p:grpSpPr>
          <a:xfrm>
            <a:off x="2151856" y="3131527"/>
            <a:ext cx="504000" cy="324000"/>
            <a:chOff x="4690394" y="6858000"/>
            <a:chExt cx="743060" cy="394685"/>
          </a:xfrm>
        </p:grpSpPr>
        <p:sp>
          <p:nvSpPr>
            <p:cNvPr id="124" name="Schemat blokowy: decyzja 123">
              <a:extLst>
                <a:ext uri="{FF2B5EF4-FFF2-40B4-BE49-F238E27FC236}">
                  <a16:creationId xmlns:a16="http://schemas.microsoft.com/office/drawing/2014/main" id="{A8B65C58-54FB-4898-8ED0-4CAE6F3998A2}"/>
                </a:ext>
              </a:extLst>
            </p:cNvPr>
            <p:cNvSpPr/>
            <p:nvPr/>
          </p:nvSpPr>
          <p:spPr>
            <a:xfrm>
              <a:off x="4690394" y="6858000"/>
              <a:ext cx="743060" cy="394685"/>
            </a:xfrm>
            <a:prstGeom prst="flowChartDecision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125" name="pole tekstowe 124">
              <a:extLst>
                <a:ext uri="{FF2B5EF4-FFF2-40B4-BE49-F238E27FC236}">
                  <a16:creationId xmlns:a16="http://schemas.microsoft.com/office/drawing/2014/main" id="{D9E8864B-C8B1-4106-97A8-E81BA712BC52}"/>
                </a:ext>
              </a:extLst>
            </p:cNvPr>
            <p:cNvSpPr txBox="1"/>
            <p:nvPr/>
          </p:nvSpPr>
          <p:spPr>
            <a:xfrm>
              <a:off x="4854847" y="6880490"/>
              <a:ext cx="470616" cy="3510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pl-PL" sz="1400">
                  <a:solidFill>
                    <a:schemeClr val="bg1"/>
                  </a:solidFill>
                  <a:latin typeface="Barlow Condensed" panose="00000506000000000000" pitchFamily="50" charset="-18"/>
                  <a:cs typeface="Calibri" panose="020F0502020204030204" pitchFamily="34" charset="0"/>
                </a:rPr>
                <a:t>400 </a:t>
              </a:r>
            </a:p>
          </p:txBody>
        </p:sp>
      </p:grpSp>
      <p:grpSp>
        <p:nvGrpSpPr>
          <p:cNvPr id="126" name="Grupa 125">
            <a:extLst>
              <a:ext uri="{FF2B5EF4-FFF2-40B4-BE49-F238E27FC236}">
                <a16:creationId xmlns:a16="http://schemas.microsoft.com/office/drawing/2014/main" id="{54160086-F813-4B32-A59B-1685BA5D21F8}"/>
              </a:ext>
            </a:extLst>
          </p:cNvPr>
          <p:cNvGrpSpPr/>
          <p:nvPr/>
        </p:nvGrpSpPr>
        <p:grpSpPr>
          <a:xfrm>
            <a:off x="4364499" y="2305861"/>
            <a:ext cx="504000" cy="324000"/>
            <a:chOff x="4690394" y="6858000"/>
            <a:chExt cx="743060" cy="394685"/>
          </a:xfrm>
        </p:grpSpPr>
        <p:sp>
          <p:nvSpPr>
            <p:cNvPr id="127" name="Schemat blokowy: decyzja 126">
              <a:extLst>
                <a:ext uri="{FF2B5EF4-FFF2-40B4-BE49-F238E27FC236}">
                  <a16:creationId xmlns:a16="http://schemas.microsoft.com/office/drawing/2014/main" id="{33154C4D-652C-439F-9660-CD7E5E14179E}"/>
                </a:ext>
              </a:extLst>
            </p:cNvPr>
            <p:cNvSpPr/>
            <p:nvPr/>
          </p:nvSpPr>
          <p:spPr>
            <a:xfrm>
              <a:off x="4690394" y="6858000"/>
              <a:ext cx="743060" cy="394685"/>
            </a:xfrm>
            <a:prstGeom prst="flowChartDecision">
              <a:avLst/>
            </a:prstGeom>
            <a:solidFill>
              <a:srgbClr val="B928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128" name="pole tekstowe 127">
              <a:extLst>
                <a:ext uri="{FF2B5EF4-FFF2-40B4-BE49-F238E27FC236}">
                  <a16:creationId xmlns:a16="http://schemas.microsoft.com/office/drawing/2014/main" id="{C9DFD384-5113-408D-8A18-786F954AE354}"/>
                </a:ext>
              </a:extLst>
            </p:cNvPr>
            <p:cNvSpPr txBox="1"/>
            <p:nvPr/>
          </p:nvSpPr>
          <p:spPr>
            <a:xfrm>
              <a:off x="4860362" y="6880490"/>
              <a:ext cx="459587" cy="3510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pPr algn="ctr"/>
              <a:r>
                <a:rPr lang="pl-PL" sz="1400">
                  <a:solidFill>
                    <a:schemeClr val="bg1"/>
                  </a:solidFill>
                  <a:latin typeface="Barlow Condensed" panose="00000506000000000000" pitchFamily="50" charset="-18"/>
                  <a:cs typeface="Calibri" panose="020F0502020204030204" pitchFamily="34" charset="0"/>
                </a:rPr>
                <a:t>700 </a:t>
              </a:r>
            </a:p>
          </p:txBody>
        </p:sp>
      </p:grpSp>
      <p:pic>
        <p:nvPicPr>
          <p:cNvPr id="1026" name="Picture 2" descr="Vivento | NAOŚCIEŻ.PL | Drzwi Bełchatów | NAOŚCIEŻ.PL - DRZWI | OKNA |  ROLETY | MONTAŻ">
            <a:extLst>
              <a:ext uri="{FF2B5EF4-FFF2-40B4-BE49-F238E27FC236}">
                <a16:creationId xmlns:a16="http://schemas.microsoft.com/office/drawing/2014/main" id="{6ADFE407-8206-BF63-EC30-186B9E059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137" y="5851216"/>
            <a:ext cx="1934319" cy="52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9C55FE0E-DBAF-B72A-3BD8-71A99F83EBA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6" y="4120639"/>
            <a:ext cx="1604255" cy="7292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2A384DC-0DE9-D064-CE7C-0F2D1BF7161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67" y="2396719"/>
            <a:ext cx="1932240" cy="794644"/>
          </a:xfrm>
          <a:prstGeom prst="rect">
            <a:avLst/>
          </a:prstGeom>
        </p:spPr>
      </p:pic>
      <p:pic>
        <p:nvPicPr>
          <p:cNvPr id="7" name="Obraz 6" descr="Obraz zawierający logo, Czcionka, symbol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6158B4-250F-B917-0631-513DDC90BC9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69" y="4972961"/>
            <a:ext cx="1143944" cy="686366"/>
          </a:xfrm>
          <a:prstGeom prst="rect">
            <a:avLst/>
          </a:prstGeom>
        </p:spPr>
      </p:pic>
      <p:pic>
        <p:nvPicPr>
          <p:cNvPr id="10" name="Obraz 9" descr="Obraz zawierający Czcionka, logo, Grafik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B95F82C-8ED8-A40F-00FD-FEB1D8F31C5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54" y="3113199"/>
            <a:ext cx="1807464" cy="926670"/>
          </a:xfrm>
          <a:prstGeom prst="rect">
            <a:avLst/>
          </a:prstGeom>
        </p:spPr>
      </p:pic>
      <p:pic>
        <p:nvPicPr>
          <p:cNvPr id="12" name="Obraz 11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62FB3A4-5AC0-C0C4-AB00-95393EAA964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62" y="2919450"/>
            <a:ext cx="2114104" cy="126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1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D8068-0D31-7DA4-5C19-7C157E27E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B3A8B7F5-DD64-7C66-520D-1FD11ADF258B}"/>
              </a:ext>
            </a:extLst>
          </p:cNvPr>
          <p:cNvGrpSpPr/>
          <p:nvPr/>
        </p:nvGrpSpPr>
        <p:grpSpPr>
          <a:xfrm>
            <a:off x="7086600" y="0"/>
            <a:ext cx="6137610" cy="6864564"/>
            <a:chOff x="7086600" y="0"/>
            <a:chExt cx="6137610" cy="6864564"/>
          </a:xfrm>
        </p:grpSpPr>
        <p:sp>
          <p:nvSpPr>
            <p:cNvPr id="6" name="Trójkąt równoramienny 5">
              <a:extLst>
                <a:ext uri="{FF2B5EF4-FFF2-40B4-BE49-F238E27FC236}">
                  <a16:creationId xmlns:a16="http://schemas.microsoft.com/office/drawing/2014/main" id="{96F23030-6F6A-63FD-9335-68CC7396015A}"/>
                </a:ext>
              </a:extLst>
            </p:cNvPr>
            <p:cNvSpPr/>
            <p:nvPr/>
          </p:nvSpPr>
          <p:spPr>
            <a:xfrm rot="16200000">
              <a:off x="6207018" y="879582"/>
              <a:ext cx="6864564" cy="5105400"/>
            </a:xfrm>
            <a:prstGeom prst="triangle">
              <a:avLst>
                <a:gd name="adj" fmla="val 50074"/>
              </a:avLst>
            </a:prstGeom>
            <a:solidFill>
              <a:srgbClr val="9629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Barlow Condensed" panose="00000506000000000000" pitchFamily="50" charset="-18"/>
              </a:endParaRPr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46B2F41B-E443-8729-F851-49D4AF35E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56401" y="1455420"/>
              <a:ext cx="5967809" cy="4195199"/>
            </a:xfrm>
            <a:prstGeom prst="rect">
              <a:avLst/>
            </a:prstGeom>
          </p:spPr>
        </p:pic>
      </p:grpSp>
      <p:pic>
        <p:nvPicPr>
          <p:cNvPr id="8" name="Obraz 4">
            <a:extLst>
              <a:ext uri="{FF2B5EF4-FFF2-40B4-BE49-F238E27FC236}">
                <a16:creationId xmlns:a16="http://schemas.microsoft.com/office/drawing/2014/main" id="{9D0D80EE-AFC8-38A5-4101-9441CAB014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637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0060EC6-D9DB-1F75-A9D3-7279C9BC1492}"/>
              </a:ext>
            </a:extLst>
          </p:cNvPr>
          <p:cNvCxnSpPr>
            <a:cxnSpLocks/>
          </p:cNvCxnSpPr>
          <p:nvPr/>
        </p:nvCxnSpPr>
        <p:spPr>
          <a:xfrm flipV="1">
            <a:off x="477538" y="4"/>
            <a:ext cx="0" cy="4221800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a 4">
            <a:extLst>
              <a:ext uri="{FF2B5EF4-FFF2-40B4-BE49-F238E27FC236}">
                <a16:creationId xmlns:a16="http://schemas.microsoft.com/office/drawing/2014/main" id="{B1B03A38-0803-95F6-C97E-ED0BBEEC61BA}"/>
              </a:ext>
            </a:extLst>
          </p:cNvPr>
          <p:cNvGrpSpPr/>
          <p:nvPr/>
        </p:nvGrpSpPr>
        <p:grpSpPr>
          <a:xfrm>
            <a:off x="8942233" y="2158724"/>
            <a:ext cx="1644381" cy="2216487"/>
            <a:chOff x="8942233" y="2158724"/>
            <a:chExt cx="1644381" cy="2216487"/>
          </a:xfrm>
        </p:grpSpPr>
        <p:sp>
          <p:nvSpPr>
            <p:cNvPr id="3" name="Prostokąt: zaokrąglone rogi 2">
              <a:extLst>
                <a:ext uri="{FF2B5EF4-FFF2-40B4-BE49-F238E27FC236}">
                  <a16:creationId xmlns:a16="http://schemas.microsoft.com/office/drawing/2014/main" id="{80177065-7816-4FD6-5FE7-F7527C730E28}"/>
                </a:ext>
              </a:extLst>
            </p:cNvPr>
            <p:cNvSpPr/>
            <p:nvPr/>
          </p:nvSpPr>
          <p:spPr>
            <a:xfrm>
              <a:off x="8942233" y="2730830"/>
              <a:ext cx="1644381" cy="1644381"/>
            </a:xfrm>
            <a:prstGeom prst="roundRect">
              <a:avLst>
                <a:gd name="adj" fmla="val 7261"/>
              </a:avLst>
            </a:prstGeom>
            <a:gradFill flip="none" rotWithShape="1">
              <a:gsLst>
                <a:gs pos="22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698500" dir="8400000" algn="ctr" rotWithShape="0">
                <a:prstClr val="black">
                  <a:alpha val="10000"/>
                </a:prstClr>
              </a:outerShdw>
            </a:effectLst>
            <a:scene3d>
              <a:camera prst="isometricTopUp"/>
              <a:lightRig rig="threePt" dir="t"/>
            </a:scene3d>
            <a:sp3d extrusionH="63500">
              <a:extrusionClr>
                <a:schemeClr val="bg1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6" name="Grupa 15">
              <a:extLst>
                <a:ext uri="{FF2B5EF4-FFF2-40B4-BE49-F238E27FC236}">
                  <a16:creationId xmlns:a16="http://schemas.microsoft.com/office/drawing/2014/main" id="{4368C292-30FF-1677-074A-75A7EBC1CC47}"/>
                </a:ext>
              </a:extLst>
            </p:cNvPr>
            <p:cNvGrpSpPr/>
            <p:nvPr/>
          </p:nvGrpSpPr>
          <p:grpSpPr>
            <a:xfrm>
              <a:off x="9351245" y="2158724"/>
              <a:ext cx="889061" cy="1644381"/>
              <a:chOff x="9890506" y="2158724"/>
              <a:chExt cx="889061" cy="1644381"/>
            </a:xfrm>
          </p:grpSpPr>
          <p:pic>
            <p:nvPicPr>
              <p:cNvPr id="13" name="Obraz 12" descr="Obraz zawierający tekst, wewnątrz, siedzi, sprzęt elektroniczny&#10;&#10;Opis wygenerowany automatycznie">
                <a:extLst>
                  <a:ext uri="{FF2B5EF4-FFF2-40B4-BE49-F238E27FC236}">
                    <a16:creationId xmlns:a16="http://schemas.microsoft.com/office/drawing/2014/main" id="{D45AC447-6935-C342-C71A-413FA084C6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0506" y="2158724"/>
                <a:ext cx="889061" cy="1644381"/>
              </a:xfrm>
              <a:prstGeom prst="rect">
                <a:avLst/>
              </a:prstGeom>
            </p:spPr>
          </p:pic>
          <p:pic>
            <p:nvPicPr>
              <p:cNvPr id="15" name="Obraz 4">
                <a:extLst>
                  <a:ext uri="{FF2B5EF4-FFF2-40B4-BE49-F238E27FC236}">
                    <a16:creationId xmlns:a16="http://schemas.microsoft.com/office/drawing/2014/main" id="{8BBC8606-2833-61A4-E8A9-C24C89A72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7483" y="2282132"/>
                <a:ext cx="622814" cy="203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8D61983-26D9-F31E-ECF9-70B28A349047}"/>
              </a:ext>
            </a:extLst>
          </p:cNvPr>
          <p:cNvSpPr txBox="1"/>
          <p:nvPr/>
        </p:nvSpPr>
        <p:spPr bwMode="auto">
          <a:xfrm>
            <a:off x="665545" y="2383677"/>
            <a:ext cx="3334567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400 </a:t>
            </a:r>
          </a:p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fabryk </a:t>
            </a:r>
          </a:p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później… </a:t>
            </a:r>
            <a:endParaRPr lang="pl-PL" sz="2800" dirty="0">
              <a:solidFill>
                <a:srgbClr val="393185"/>
              </a:solidFill>
              <a:latin typeface="Barlow Condensed SemiBold" panose="00000706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618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EAEC7-EE68-0BBE-483A-A9A03B2F0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ole tekstowe 41">
            <a:extLst>
              <a:ext uri="{FF2B5EF4-FFF2-40B4-BE49-F238E27FC236}">
                <a16:creationId xmlns:a16="http://schemas.microsoft.com/office/drawing/2014/main" id="{C7FC739A-F44E-8BF4-6497-9309254D7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499" y="6376497"/>
            <a:ext cx="1528231" cy="2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r">
              <a:defRPr/>
            </a:pPr>
            <a:r>
              <a:rPr lang="pl-PL" sz="1100" spc="300">
                <a:solidFill>
                  <a:srgbClr val="393185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iposystem.com.pl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DF3FA73-0630-2941-7A41-4A108EBD2DDA}"/>
              </a:ext>
            </a:extLst>
          </p:cNvPr>
          <p:cNvSpPr>
            <a:spLocks noChangeAspect="1"/>
          </p:cNvSpPr>
          <p:nvPr/>
        </p:nvSpPr>
        <p:spPr>
          <a:xfrm>
            <a:off x="11614540" y="6385416"/>
            <a:ext cx="252000" cy="472583"/>
          </a:xfrm>
          <a:prstGeom prst="rect">
            <a:avLst/>
          </a:prstGeom>
          <a:solidFill>
            <a:srgbClr val="39318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t"/>
          <a:lstStyle/>
          <a:p>
            <a:pPr algn="ctr"/>
            <a:fld id="{89CDE45D-005C-45D4-8E0C-2A8910918521}" type="slidenum">
              <a:rPr lang="pl-PL" sz="1100" smtClean="0">
                <a:solidFill>
                  <a:schemeClr val="bg1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7</a:t>
            </a:fld>
            <a:endParaRPr lang="pl-PL" sz="1100">
              <a:solidFill>
                <a:schemeClr val="bg1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92" name="Łącznik prosty 691">
            <a:extLst>
              <a:ext uri="{FF2B5EF4-FFF2-40B4-BE49-F238E27FC236}">
                <a16:creationId xmlns:a16="http://schemas.microsoft.com/office/drawing/2014/main" id="{AEA4B136-8083-FD0F-B3C2-7387E6F21B1D}"/>
              </a:ext>
            </a:extLst>
          </p:cNvPr>
          <p:cNvCxnSpPr>
            <a:cxnSpLocks/>
          </p:cNvCxnSpPr>
          <p:nvPr/>
        </p:nvCxnSpPr>
        <p:spPr>
          <a:xfrm flipV="1">
            <a:off x="477538" y="3"/>
            <a:ext cx="0" cy="1183338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1" name="Obraz 4">
            <a:extLst>
              <a:ext uri="{FF2B5EF4-FFF2-40B4-BE49-F238E27FC236}">
                <a16:creationId xmlns:a16="http://schemas.microsoft.com/office/drawing/2014/main" id="{10071ADA-6334-BE82-F759-85638C3AA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58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A2C90CC-852E-4FCC-AEDC-257093E14B10}"/>
              </a:ext>
            </a:extLst>
          </p:cNvPr>
          <p:cNvSpPr txBox="1"/>
          <p:nvPr/>
        </p:nvSpPr>
        <p:spPr>
          <a:xfrm>
            <a:off x="477543" y="977098"/>
            <a:ext cx="11114187" cy="5139869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braku informacji o rzeczywistym stanie/postępie wykonania każdego zlecenia i brak możliwości szybkiej reakcji (śledzenie postępu realizacji zlecenia w czasie rzeczywistym i wprowadzania zmian terminów i priorytetów zleceń w każdej chwili)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braku możliwości szybkiego bilansowania potrzeb na materiały i półprodukty, 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brakiem rzetelnej i dostępnej na bieżąco informacji dla działu zakupów o rzeczywistych potrzebach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właściwą kolejnością realizacji zleceń produkcyjnych, co przekłada się na wysoki współczynnik zleceń realizowanych po wymaganym terminie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brakiem precyzyjnej identyfikacji detali i produkcji w toku na halach produkcyjnych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problemy z zarządzaniem dokumentacją techniczną na halach produkcyjnych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brak wiarygodnych danych do zbudowania skutecznego systemu motywacyjnego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problemy z planowaniem produkcji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problemy z dużą zmiennością, która powoduje, że każdy plan produkcji staje się nieaktualny w przeciągu kilkudziesięciu minut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szybkim planowaniem dużej ilości nowych zleceń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elastycznością systemu ERP, co uniemożliwiało zmiany priorytetów i terminów realizacji wielu zleceń w krótkim okresie czasu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ze zmianą terminu i szybkim przeplanowaniem wykonania zleceń na produkcję maszyn składających się z wielu tysięcy części (podzleceń)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zarządzaniem zakresem uprawnień i umiejętności pracowników produkcyjnych (problem z zarządzaniem wielozadaniowością pracowników)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wysoką pracochłonnością tworzenia technologii dla nowych zleceń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możliwością precyzyjnego zdefiniowania rzeczywistego przebiegu procesu produkcyjnego w systemie ERP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brak czasu kadry zarządzającej na realizację działań usprawniających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brak precyzyjnej informacji o rzeczywistych terminach realizacji zleceń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terminową realizacją wysyłek (transportu). Problem ten spowodowany był problemem z terminową realizacją wszystkich zleceń wchodzących w skład transportu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terminową realizacją zleceń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za zarządzaniem jakością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w bieżącą informacją o rodzaju i koszcie braków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przestojami pracowników i oczekiwaniem na decyzje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zarządzaniem transportem wewnętrznym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ze zbyt dużą ilością czasu przeznaczanego na raportowanie pracy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planowaniem przezbrojeń i zarządzaniem pracownikami realizującymi przezbrojenia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problemy z dużą ilością reklamacji jakościowych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wykonywaniem operacji technologicznych we właściwej kolejności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przerostem zatrudnienia w dziale planowania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brakiem technologów o odpowiednich kompetencjach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brakiem rzetelnych informacji o występujących wąskich gardłach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brakiem rzetelnych informacji niezbędnych w procesie podejmowania właściwych decyzji inwestycyjnych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dirty="0">
                <a:effectLst/>
                <a:latin typeface="Calibri" panose="020F0502020204030204" pitchFamily="34" charset="0"/>
              </a:rPr>
              <a:t>problem z dostępem do informacji pozwalających podejmowanie optymalnych decyzji o koniecznych nadgodzinach pracowników</a:t>
            </a:r>
          </a:p>
          <a:p>
            <a:pPr marL="285750" indent="-285750" rtl="0" fontAlgn="ctr">
              <a:buFont typeface="Arial" panose="020B0604020202020204" pitchFamily="34" charset="0"/>
              <a:buChar char="•"/>
            </a:pPr>
            <a:r>
              <a:rPr lang="pl-PL" sz="1200" b="1" dirty="0">
                <a:latin typeface="Calibri" panose="020F0502020204030204" pitchFamily="34" charset="0"/>
              </a:rPr>
              <a:t>… i wiele innych</a:t>
            </a:r>
            <a:endParaRPr lang="pl-PL" sz="12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0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B8111-B3B4-2EEA-70F9-FDA192208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4621E839-92CD-E6AA-C39D-CB09B7D576BC}"/>
              </a:ext>
            </a:extLst>
          </p:cNvPr>
          <p:cNvGrpSpPr/>
          <p:nvPr/>
        </p:nvGrpSpPr>
        <p:grpSpPr>
          <a:xfrm>
            <a:off x="7086600" y="0"/>
            <a:ext cx="6137610" cy="6864564"/>
            <a:chOff x="7086600" y="0"/>
            <a:chExt cx="6137610" cy="6864564"/>
          </a:xfrm>
        </p:grpSpPr>
        <p:sp>
          <p:nvSpPr>
            <p:cNvPr id="6" name="Trójkąt równoramienny 5">
              <a:extLst>
                <a:ext uri="{FF2B5EF4-FFF2-40B4-BE49-F238E27FC236}">
                  <a16:creationId xmlns:a16="http://schemas.microsoft.com/office/drawing/2014/main" id="{5855B6E7-FE80-3428-3DD9-FD029B09BE2F}"/>
                </a:ext>
              </a:extLst>
            </p:cNvPr>
            <p:cNvSpPr/>
            <p:nvPr/>
          </p:nvSpPr>
          <p:spPr>
            <a:xfrm rot="16200000">
              <a:off x="6207018" y="879582"/>
              <a:ext cx="6864564" cy="5105400"/>
            </a:xfrm>
            <a:prstGeom prst="triangle">
              <a:avLst>
                <a:gd name="adj" fmla="val 50074"/>
              </a:avLst>
            </a:prstGeom>
            <a:solidFill>
              <a:srgbClr val="9629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Barlow Condensed" panose="00000506000000000000" pitchFamily="50" charset="-18"/>
              </a:endParaRPr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66E6D796-8868-4DCE-92C9-6532438C4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56401" y="1455420"/>
              <a:ext cx="5967809" cy="4195199"/>
            </a:xfrm>
            <a:prstGeom prst="rect">
              <a:avLst/>
            </a:prstGeom>
          </p:spPr>
        </p:pic>
      </p:grpSp>
      <p:pic>
        <p:nvPicPr>
          <p:cNvPr id="8" name="Obraz 4">
            <a:extLst>
              <a:ext uri="{FF2B5EF4-FFF2-40B4-BE49-F238E27FC236}">
                <a16:creationId xmlns:a16="http://schemas.microsoft.com/office/drawing/2014/main" id="{C4523030-ACF4-ECB7-D18B-201F1CEE52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637" y="367014"/>
            <a:ext cx="1528232" cy="498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4AE4CA72-A39A-93FD-59EB-390201A2CCE9}"/>
              </a:ext>
            </a:extLst>
          </p:cNvPr>
          <p:cNvCxnSpPr>
            <a:cxnSpLocks/>
          </p:cNvCxnSpPr>
          <p:nvPr/>
        </p:nvCxnSpPr>
        <p:spPr>
          <a:xfrm flipV="1">
            <a:off x="477538" y="4"/>
            <a:ext cx="0" cy="4221800"/>
          </a:xfrm>
          <a:prstGeom prst="line">
            <a:avLst/>
          </a:prstGeom>
          <a:ln>
            <a:solidFill>
              <a:srgbClr val="393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a 4">
            <a:extLst>
              <a:ext uri="{FF2B5EF4-FFF2-40B4-BE49-F238E27FC236}">
                <a16:creationId xmlns:a16="http://schemas.microsoft.com/office/drawing/2014/main" id="{D9A6D07E-C21D-8314-7098-751007B52A01}"/>
              </a:ext>
            </a:extLst>
          </p:cNvPr>
          <p:cNvGrpSpPr/>
          <p:nvPr/>
        </p:nvGrpSpPr>
        <p:grpSpPr>
          <a:xfrm>
            <a:off x="8942233" y="2158724"/>
            <a:ext cx="1644381" cy="2216487"/>
            <a:chOff x="8942233" y="2158724"/>
            <a:chExt cx="1644381" cy="2216487"/>
          </a:xfrm>
        </p:grpSpPr>
        <p:sp>
          <p:nvSpPr>
            <p:cNvPr id="3" name="Prostokąt: zaokrąglone rogi 2">
              <a:extLst>
                <a:ext uri="{FF2B5EF4-FFF2-40B4-BE49-F238E27FC236}">
                  <a16:creationId xmlns:a16="http://schemas.microsoft.com/office/drawing/2014/main" id="{6182D127-B2B4-88B9-F989-49F76C147995}"/>
                </a:ext>
              </a:extLst>
            </p:cNvPr>
            <p:cNvSpPr/>
            <p:nvPr/>
          </p:nvSpPr>
          <p:spPr>
            <a:xfrm>
              <a:off x="8942233" y="2730830"/>
              <a:ext cx="1644381" cy="1644381"/>
            </a:xfrm>
            <a:prstGeom prst="roundRect">
              <a:avLst>
                <a:gd name="adj" fmla="val 7261"/>
              </a:avLst>
            </a:prstGeom>
            <a:gradFill flip="none" rotWithShape="1">
              <a:gsLst>
                <a:gs pos="22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63500" dist="698500" dir="8400000" algn="ctr" rotWithShape="0">
                <a:prstClr val="black">
                  <a:alpha val="10000"/>
                </a:prstClr>
              </a:outerShdw>
            </a:effectLst>
            <a:scene3d>
              <a:camera prst="isometricTopUp"/>
              <a:lightRig rig="threePt" dir="t"/>
            </a:scene3d>
            <a:sp3d extrusionH="63500">
              <a:extrusionClr>
                <a:schemeClr val="bg1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6" name="Grupa 15">
              <a:extLst>
                <a:ext uri="{FF2B5EF4-FFF2-40B4-BE49-F238E27FC236}">
                  <a16:creationId xmlns:a16="http://schemas.microsoft.com/office/drawing/2014/main" id="{B6D519E6-6D45-93A9-43E4-119C35F284F0}"/>
                </a:ext>
              </a:extLst>
            </p:cNvPr>
            <p:cNvGrpSpPr/>
            <p:nvPr/>
          </p:nvGrpSpPr>
          <p:grpSpPr>
            <a:xfrm>
              <a:off x="9351245" y="2158724"/>
              <a:ext cx="889061" cy="1644381"/>
              <a:chOff x="9890506" y="2158724"/>
              <a:chExt cx="889061" cy="1644381"/>
            </a:xfrm>
          </p:grpSpPr>
          <p:pic>
            <p:nvPicPr>
              <p:cNvPr id="13" name="Obraz 12" descr="Obraz zawierający tekst, wewnątrz, siedzi, sprzęt elektroniczny&#10;&#10;Opis wygenerowany automatycznie">
                <a:extLst>
                  <a:ext uri="{FF2B5EF4-FFF2-40B4-BE49-F238E27FC236}">
                    <a16:creationId xmlns:a16="http://schemas.microsoft.com/office/drawing/2014/main" id="{6071C60B-54D5-6DC4-0CDB-0174BF2B1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0506" y="2158724"/>
                <a:ext cx="889061" cy="1644381"/>
              </a:xfrm>
              <a:prstGeom prst="rect">
                <a:avLst/>
              </a:prstGeom>
            </p:spPr>
          </p:pic>
          <p:pic>
            <p:nvPicPr>
              <p:cNvPr id="15" name="Obraz 4">
                <a:extLst>
                  <a:ext uri="{FF2B5EF4-FFF2-40B4-BE49-F238E27FC236}">
                    <a16:creationId xmlns:a16="http://schemas.microsoft.com/office/drawing/2014/main" id="{63F812B3-5C7E-F3C9-B164-FA5AB43FF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7483" y="2282132"/>
                <a:ext cx="622814" cy="203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413659E-6F4C-EA02-2646-95CA264E895B}"/>
              </a:ext>
            </a:extLst>
          </p:cNvPr>
          <p:cNvSpPr txBox="1"/>
          <p:nvPr/>
        </p:nvSpPr>
        <p:spPr bwMode="auto">
          <a:xfrm>
            <a:off x="665545" y="2383677"/>
            <a:ext cx="4873450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Rozwiązanie </a:t>
            </a:r>
          </a:p>
          <a:p>
            <a:pPr>
              <a:lnSpc>
                <a:spcPct val="90000"/>
              </a:lnSpc>
              <a:defRPr/>
            </a:pP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które ma Was </a:t>
            </a:r>
          </a:p>
          <a:p>
            <a:pPr>
              <a:lnSpc>
                <a:spcPct val="90000"/>
              </a:lnSpc>
              <a:defRPr/>
            </a:pPr>
            <a:r>
              <a:rPr lang="pl-PL" sz="7200" b="1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ozłocić</a:t>
            </a:r>
            <a:r>
              <a:rPr lang="pl-PL" sz="7200" dirty="0">
                <a:solidFill>
                  <a:srgbClr val="393185"/>
                </a:solidFill>
                <a:latin typeface="Barlow Condensed SemiBold" panose="00000706000000000000" pitchFamily="50" charset="-18"/>
              </a:rPr>
              <a:t> </a:t>
            </a:r>
            <a:endParaRPr lang="pl-PL" sz="2800" dirty="0">
              <a:solidFill>
                <a:srgbClr val="393185"/>
              </a:solidFill>
              <a:latin typeface="Barlow Condensed SemiBold" panose="00000706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586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&#10;&#10;Opis wygenerowany automatycznie">
            <a:extLst>
              <a:ext uri="{FF2B5EF4-FFF2-40B4-BE49-F238E27FC236}">
                <a16:creationId xmlns:a16="http://schemas.microsoft.com/office/drawing/2014/main" id="{5E498D82-3570-4181-9341-524F8DDE4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22" y="1246908"/>
            <a:ext cx="9975273" cy="5611091"/>
          </a:xfrm>
          <a:prstGeom prst="rect">
            <a:avLst/>
          </a:prstGeom>
        </p:spPr>
      </p:pic>
      <p:sp>
        <p:nvSpPr>
          <p:cNvPr id="15" name="pole tekstowe 41">
            <a:extLst>
              <a:ext uri="{FF2B5EF4-FFF2-40B4-BE49-F238E27FC236}">
                <a16:creationId xmlns:a16="http://schemas.microsoft.com/office/drawing/2014/main" id="{30B5FF21-5005-42E0-BED3-193C1E871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499" y="6376497"/>
            <a:ext cx="1528231" cy="24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r">
              <a:defRPr/>
            </a:pPr>
            <a:r>
              <a:rPr lang="pl-PL" sz="1100" spc="300">
                <a:solidFill>
                  <a:srgbClr val="393185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iposystem.com.pl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C712467D-ED34-4211-93CC-147B2C30B4A3}"/>
              </a:ext>
            </a:extLst>
          </p:cNvPr>
          <p:cNvSpPr>
            <a:spLocks noChangeAspect="1"/>
          </p:cNvSpPr>
          <p:nvPr/>
        </p:nvSpPr>
        <p:spPr>
          <a:xfrm>
            <a:off x="11614540" y="6385416"/>
            <a:ext cx="252000" cy="472583"/>
          </a:xfrm>
          <a:prstGeom prst="rect">
            <a:avLst/>
          </a:prstGeom>
          <a:solidFill>
            <a:srgbClr val="393185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36000" rIns="0" bIns="0" rtlCol="0" anchor="t"/>
          <a:lstStyle/>
          <a:p>
            <a:pPr algn="ctr"/>
            <a:fld id="{89CDE45D-005C-45D4-8E0C-2A8910918521}" type="slidenum">
              <a:rPr lang="pl-PL" sz="1100" smtClean="0">
                <a:solidFill>
                  <a:schemeClr val="bg1"/>
                </a:solidFill>
                <a:latin typeface="Barlow Condensed" panose="00000506000000000000" pitchFamily="50" charset="-18"/>
                <a:ea typeface="Open Sans" panose="020B0606030504020204" pitchFamily="34" charset="0"/>
                <a:cs typeface="Open Sans" panose="020B0606030504020204" pitchFamily="34" charset="0"/>
              </a:rPr>
              <a:t>9</a:t>
            </a:fld>
            <a:endParaRPr lang="pl-PL" sz="1100">
              <a:solidFill>
                <a:schemeClr val="bg1"/>
              </a:solidFill>
              <a:latin typeface="Barlow Condensed" panose="00000506000000000000" pitchFamily="50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4B7CD1CC-D6C9-4392-9119-DBB260291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9691" y="2987867"/>
            <a:ext cx="491933" cy="491933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3BB96993-2D58-467E-A3C0-780549BF68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3961" y="997153"/>
            <a:ext cx="463393" cy="463393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B8941475-1E48-4C4B-BC20-D44C8A0B1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084" y="2380138"/>
            <a:ext cx="5971296" cy="2827702"/>
          </a:xfrm>
          <a:prstGeom prst="rect">
            <a:avLst/>
          </a:prstGeom>
          <a:effectLst>
            <a:outerShdw blurRad="1905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90AD7DD-298E-D5FE-F357-E61616A404B4}"/>
              </a:ext>
            </a:extLst>
          </p:cNvPr>
          <p:cNvSpPr txBox="1"/>
          <p:nvPr/>
        </p:nvSpPr>
        <p:spPr bwMode="auto">
          <a:xfrm>
            <a:off x="702357" y="-7273"/>
            <a:ext cx="11425912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4800" dirty="0">
                <a:solidFill>
                  <a:srgbClr val="393185"/>
                </a:solidFill>
                <a:latin typeface="Barlow Condensed" panose="00000506000000000000" pitchFamily="50" charset="-18"/>
              </a:rPr>
              <a:t>System informatyczny do </a:t>
            </a:r>
            <a:r>
              <a:rPr lang="pl-PL" sz="4800" dirty="0">
                <a:solidFill>
                  <a:srgbClr val="393185"/>
                </a:solidFill>
                <a:latin typeface="Bahnschrift SemiBold" panose="020B0502040204020203" pitchFamily="34" charset="0"/>
              </a:rPr>
              <a:t>planowania</a:t>
            </a:r>
            <a:r>
              <a:rPr lang="pl-PL" sz="4800" dirty="0">
                <a:solidFill>
                  <a:srgbClr val="393185"/>
                </a:solidFill>
                <a:latin typeface="Barlow Condensed" panose="00000506000000000000" pitchFamily="50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47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60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a xmlns="1784df94-d254-4ee3-b080-ffbe7434c96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2C592244849244AF12E518D9FFFB4F" ma:contentTypeVersion="5" ma:contentTypeDescription="Utwórz nowy dokument." ma:contentTypeScope="" ma:versionID="22fdd008dc22cf142ac8107f69fc2b2b">
  <xsd:schema xmlns:xsd="http://www.w3.org/2001/XMLSchema" xmlns:xs="http://www.w3.org/2001/XMLSchema" xmlns:p="http://schemas.microsoft.com/office/2006/metadata/properties" xmlns:ns2="1784df94-d254-4ee3-b080-ffbe7434c966" xmlns:ns3="12439ace-b87a-4095-b01b-e1de8e0f754a" targetNamespace="http://schemas.microsoft.com/office/2006/metadata/properties" ma:root="true" ma:fieldsID="fe84dd2364a949b1eb00912cc30d5d21" ns2:_="" ns3:_="">
    <xsd:import namespace="1784df94-d254-4ee3-b080-ffbe7434c966"/>
    <xsd:import namespace="12439ace-b87a-4095-b01b-e1de8e0f75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84df94-d254-4ee3-b080-ffbe7434c9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a" ma:index="10" nillable="true" ma:displayName="Data" ma:format="DateOnly" ma:internalName="Data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39ace-b87a-4095-b01b-e1de8e0f754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A02250-21E3-40C6-81EC-B1D2A4EAD715}">
  <ds:schemaRefs>
    <ds:schemaRef ds:uri="http://purl.org/dc/elements/1.1/"/>
    <ds:schemaRef ds:uri="http://schemas.microsoft.com/office/2006/metadata/properties"/>
    <ds:schemaRef ds:uri="1784df94-d254-4ee3-b080-ffbe7434c966"/>
    <ds:schemaRef ds:uri="12439ace-b87a-4095-b01b-e1de8e0f754a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AB83913-86B3-4ECF-99D2-91FD8ABC9F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4D8F90-E057-415F-924A-93E641A72D72}">
  <ds:schemaRefs>
    <ds:schemaRef ds:uri="12439ace-b87a-4095-b01b-e1de8e0f754a"/>
    <ds:schemaRef ds:uri="1784df94-d254-4ee3-b080-ffbe7434c9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1955</Words>
  <Application>Microsoft Office PowerPoint</Application>
  <PresentationFormat>Panoramiczny</PresentationFormat>
  <Paragraphs>298</Paragraphs>
  <Slides>24</Slides>
  <Notes>21</Notes>
  <HiddenSlides>0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7" baseType="lpstr">
      <vt:lpstr>Barlow</vt:lpstr>
      <vt:lpstr>Barlow Condensed</vt:lpstr>
      <vt:lpstr>Bahnschrift SemiBold</vt:lpstr>
      <vt:lpstr>Calibri Light</vt:lpstr>
      <vt:lpstr>Barlow Condensed Thin</vt:lpstr>
      <vt:lpstr>Arial</vt:lpstr>
      <vt:lpstr>Barlow Condensed SemiBold</vt:lpstr>
      <vt:lpstr>fkGroteskNeue</vt:lpstr>
      <vt:lpstr>Barlow Black</vt:lpstr>
      <vt:lpstr>Calibri</vt:lpstr>
      <vt:lpstr>Motyw pakietu Office</vt:lpstr>
      <vt:lpstr>1_Motyw pakietu Office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Grzegorz Skowronek</dc:creator>
  <cp:lastModifiedBy>Krzysztof Fiegler</cp:lastModifiedBy>
  <cp:revision>42</cp:revision>
  <dcterms:created xsi:type="dcterms:W3CDTF">2017-04-20T13:07:51Z</dcterms:created>
  <dcterms:modified xsi:type="dcterms:W3CDTF">2025-05-26T08:42:59Z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0x0101000F2C592244849244AF12E518D9FFFB4F</vt:lpwstr>
  </property>
</Properties>
</file>