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1.xml" ContentType="application/inkml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9"/>
  </p:notesMasterIdLst>
  <p:sldIdLst>
    <p:sldId id="577" r:id="rId2"/>
    <p:sldId id="579" r:id="rId3"/>
    <p:sldId id="816" r:id="rId4"/>
    <p:sldId id="759" r:id="rId5"/>
    <p:sldId id="914" r:id="rId6"/>
    <p:sldId id="877" r:id="rId7"/>
    <p:sldId id="878" r:id="rId8"/>
    <p:sldId id="841" r:id="rId9"/>
    <p:sldId id="838" r:id="rId10"/>
    <p:sldId id="846" r:id="rId11"/>
    <p:sldId id="851" r:id="rId12"/>
    <p:sldId id="879" r:id="rId13"/>
    <p:sldId id="883" r:id="rId14"/>
    <p:sldId id="884" r:id="rId15"/>
    <p:sldId id="885" r:id="rId16"/>
    <p:sldId id="848" r:id="rId17"/>
    <p:sldId id="852" r:id="rId18"/>
    <p:sldId id="853" r:id="rId19"/>
    <p:sldId id="854" r:id="rId20"/>
    <p:sldId id="889" r:id="rId21"/>
    <p:sldId id="888" r:id="rId22"/>
    <p:sldId id="887" r:id="rId23"/>
    <p:sldId id="886" r:id="rId24"/>
    <p:sldId id="856" r:id="rId25"/>
    <p:sldId id="855" r:id="rId26"/>
    <p:sldId id="892" r:id="rId27"/>
    <p:sldId id="891" r:id="rId28"/>
    <p:sldId id="890" r:id="rId29"/>
    <p:sldId id="912" r:id="rId30"/>
    <p:sldId id="857" r:id="rId31"/>
    <p:sldId id="894" r:id="rId32"/>
    <p:sldId id="893" r:id="rId33"/>
    <p:sldId id="859" r:id="rId34"/>
    <p:sldId id="840" r:id="rId35"/>
    <p:sldId id="861" r:id="rId36"/>
    <p:sldId id="863" r:id="rId37"/>
    <p:sldId id="860" r:id="rId38"/>
    <p:sldId id="862" r:id="rId39"/>
    <p:sldId id="897" r:id="rId40"/>
    <p:sldId id="896" r:id="rId41"/>
    <p:sldId id="895" r:id="rId42"/>
    <p:sldId id="865" r:id="rId43"/>
    <p:sldId id="866" r:id="rId44"/>
    <p:sldId id="867" r:id="rId45"/>
    <p:sldId id="898" r:id="rId46"/>
    <p:sldId id="900" r:id="rId47"/>
    <p:sldId id="903" r:id="rId48"/>
    <p:sldId id="902" r:id="rId49"/>
    <p:sldId id="901" r:id="rId50"/>
    <p:sldId id="871" r:id="rId51"/>
    <p:sldId id="906" r:id="rId52"/>
    <p:sldId id="905" r:id="rId53"/>
    <p:sldId id="904" r:id="rId54"/>
    <p:sldId id="872" r:id="rId55"/>
    <p:sldId id="873" r:id="rId56"/>
    <p:sldId id="907" r:id="rId57"/>
    <p:sldId id="868" r:id="rId58"/>
    <p:sldId id="869" r:id="rId59"/>
    <p:sldId id="913" r:id="rId60"/>
    <p:sldId id="911" r:id="rId61"/>
    <p:sldId id="910" r:id="rId62"/>
    <p:sldId id="909" r:id="rId63"/>
    <p:sldId id="908" r:id="rId64"/>
    <p:sldId id="874" r:id="rId65"/>
    <p:sldId id="875" r:id="rId66"/>
    <p:sldId id="876" r:id="rId67"/>
    <p:sldId id="870" r:id="rId68"/>
  </p:sldIdLst>
  <p:sldSz cx="12192000" cy="6858000"/>
  <p:notesSz cx="6858000" cy="9144000"/>
  <p:embeddedFontLst>
    <p:embeddedFont>
      <p:font typeface="Barlow" pitchFamily="2" charset="77"/>
      <p:regular r:id="rId70"/>
      <p:bold r:id="rId70"/>
      <p:italic r:id="rId70"/>
      <p:boldItalic r:id="rId70"/>
    </p:embeddedFont>
    <p:embeddedFont>
      <p:font typeface="Figtree" pitchFamily="2" charset="0"/>
      <p:regular r:id="rId70"/>
      <p:bold r:id="rId70"/>
      <p:italic r:id="rId70"/>
      <p:boldItalic r:id="rId70"/>
    </p:embeddedFont>
    <p:embeddedFont>
      <p:font typeface="Figtree Light" pitchFamily="2" charset="0"/>
      <p:regular r:id="rId71"/>
      <p:italic r:id="rId72"/>
    </p:embeddedFont>
    <p:embeddedFont>
      <p:font typeface="Figtree Medium" pitchFamily="2" charset="0"/>
      <p:regular r:id="rId73"/>
      <p:italic r:id="rId74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5BC"/>
    <a:srgbClr val="4A4A49"/>
    <a:srgbClr val="219E94"/>
    <a:srgbClr val="FFFFFF"/>
    <a:srgbClr val="2CD7C9"/>
    <a:srgbClr val="BF0003"/>
    <a:srgbClr val="FFFEEE"/>
    <a:srgbClr val="FDEDC8"/>
    <a:srgbClr val="35FFEF"/>
    <a:srgbClr val="66CC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06" autoAdjust="0"/>
    <p:restoredTop sz="80930"/>
  </p:normalViewPr>
  <p:slideViewPr>
    <p:cSldViewPr snapToGrid="0" showGuides="1">
      <p:cViewPr>
        <p:scale>
          <a:sx n="100" d="100"/>
          <a:sy n="100" d="100"/>
        </p:scale>
        <p:origin x="496" y="62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5T13:00:28.841"/>
    </inkml:context>
    <inkml:brush xml:id="br0">
      <inkml:brushProperty name="width" value="0.05" units="cm"/>
      <inkml:brushProperty name="height" value="0.05" units="cm"/>
      <inkml:brushProperty name="color" value="#4A4A49"/>
    </inkml:brush>
  </inkml:definitions>
  <inkml:trace contextRef="#ctx0" brushRef="#br0">8730 5 24575,'-93'0'0,"0"0"0,-1 0 0,1 0 0,-1 0 0,1 0 0,16 0 0,-7-1 0,-5 1 0,-5-1 0,-3 1 0,-5-1 0,-2 0 0,-1 1 0,-3-1 0,1 1 0,0 0 0,0 0 0,3 1 0,2 0 0,3 1 0,4 0-757,-5 0 1,3 1 0,2 0 0,2 1 0,1 0 0,0 0-1,0 0 1,0 1 0,-2 1 0,-1 0 0,-3 0 0,-3 1-1,-4 1 682,15-2 1,-3 1-1,-3 0 1,-2 0-1,-3 0 1,-2 1-1,0 0 1,-2 0-1,-1 1 1,0 0-1,1 1 1,-1 0-1,2 0 1,1 1-1,2 1 1,1 0-1,3 1 1,3 1 0,3 0-1,4 2-105,-22 4 0,3 2 1,3 0-1,3 1 1,2 1-1,2 1 1,2 1-1,2 1 1,0 2-1,2 0 1,0 1-1,1 2 180,-7 4 0,1 2 0,2 1 0,1 2 0,2 1 0,2 0 0,0 2 0,3 0 0,1 1 0,2 0 51,-9 6 0,1 2 1,1 0-1,3 1 0,2 1 1,4 1-1,4 0 0,5 1-51,-2 6 0,4 1 0,5 0 0,5 2 0,3 2 0,5 2-237,-3 15 0,5 2 0,6 3 0,6 2 0,8 2 237,9-12 0,5 2 0,5 1 0,5 2 0,4 1 0,5 2 0,4-2 0,4 2 0,5 1 0,4 1 0,3 2 0,5 0 0,3 0 0,1-7 0,3 0 0,4 2 0,3 0 0,2 1 0,4-1 0,3 1 0,3-1 0,2-1 0,-5-13 0,2 1 0,3-1 0,2 1 0,3-1 0,1 0 0,2 0 0,2 0 0,2-1 0,1 0 0,2 0 0,0-1 0,-5-8 0,0 0 0,3 0 0,0 0 0,2 0 0,2-1 0,0 0 0,2 0 0,1-1 0,1 0 0,1 0 0,1-1 0,1 0 0,0-1 0,2-1 0,-8-5 0,2 0 0,1-1 0,0 0 0,2-1 0,1 1 0,0-1 0,1-1 0,1 0 0,0 0 0,2 0 0,-1-1 0,2-1 0,0 0 0,1 0 0,0-1 0,0-1 0,1 0-55,-3-3 1,0 0 0,1-1 0,1 1 0,0-2 0,1 1 0,1-1-1,0-1 1,1 0 0,0 0 0,1-1 0,0 0 0,0-1 0,1-1 0,-1 1-1,1-2 1,0 0 0,0-1 0,0 0 0,0-1 54,1 0 0,0-1 0,1 0 0,0-1 0,0 0 0,0-1 0,1 0 0,0-1 0,0-1 0,0 0 0,0 0 0,1-2 0,0 1 0,0-2 0,0 1 0,0-2 0,0 0 0,1 0 0,-1-1 0,1-1-53,-1 0 1,1-1-1,0-1 1,0 0-1,1 0 1,-1-1-1,1-1 1,0 0-1,1-1 1,-1 0-1,0-1 1,0-1-1,0 0 1,0 0 0,0-1-1,-1-1 1,1 0-1,-1-1 1,-1 0-1,1 0 53,0-1 0,0-1 0,0 0 0,1-1 0,-1 0 0,0-1 0,0 0 0,0-1 0,0-1 0,0 0 0,-1 0 0,-1-1 0,1-1 0,-1 0 0,-1 0 0,0-2 0,-1 1 0,0-2 0,-1 1 0,6-1 0,0-1 0,0 0 0,-1-1 0,-1-1 0,0 0 0,0-1 0,-1-1 0,-1 0 0,0-1 0,0 0 0,-1-1 0,-1 0 0,0-1 0,0 0 0,-1-1 0,5 0 0,0-1 0,-1-1 0,1 0 0,-2-1 0,0 0 0,0-1 0,-2-1 0,0 0 0,-1-1 0,-1-1 0,0-1 0,-2 0 0,-2-1 17,12-3 1,-2-1-1,-1 0 1,-1-2-1,-1-1 1,-2 0 0,0-1-1,-2-1 1,-1-1-1,-1-1 1,-2 0-18,8-4 0,-3-1 0,-1-1 0,-1-2 0,-2 0 0,-1 0 0,-1-2 0,0 1 0,-2-1 100,4-2 0,-1 0 1,0-1-1,-2 0 0,-1-1 1,-2 0-1,-2-1 0,-1 0-100,12-10 0,-2 1 0,-2-2 0,-2-1 0,-2 0 0,-2-3 215,-6 3 0,-2-1 0,-2-2 0,-1-1 0,-1 0 0,-2-2-215,-2 0 0,-1-1 0,-2-1 0,-1-1 0,0-1 0,-2 0 0,-1-2 0,0-1 0,-2 0 0,0-1 0,-2-1 0,0-1 0,0-2 0,-1 0 0,-1-2 0,-1 0 0,-1-2 0,-1 0 187,0-5 1,0-1-1,-2-2 1,-1 0-1,-1-3 1,0-2-188,-4 4 0,-2-2 0,1-2 0,-2-1 0,-1-2 0,0 0 0,-1-1 0,-4 8 0,0-2 0,-2 0 0,1-2 0,-2 0 0,0 0 0,-1-1 0,-1-1 0,1-4 0,-1-1 0,-1-1 0,-1 0 0,0-1 0,-1 1 0,-2-1 0,1 1 61,-2 1 0,-1 0 0,0 0 0,-1 1 0,-1-1 0,-2 1 0,0 0 0,-2 2-61,1-7 0,-1 0 0,-1 2 0,-1 0 0,-3 0 0,-3 1 0,-4 1 0,-2 2 0,-2 1 0,-3-1 0,-2 2 0,-4 1 0,-4 1 0,-5 4-6,-6-7 0,-5 1 1,-4 3-1,-5 2 1,-7 4-1,-6 4 6,-2 8 0,-6 4 0,-6 2 0,-4 2 0,-5 4 0,-2 3 0,-4 3 0,8 10 0,-4 2 0,-3 2 0,-2 3 0,-4 2 0,-1 3 0,-4 1 0,-1 1 0,-2 2-135,9 4 1,-3 2 0,-3 2 0,-1 1 0,-2 2 0,-2 1 0,-1 1 0,-1 1 0,-2 0 0,0 2 0,-1 0 0,-1 0 134,16 2 0,-1 0 0,-2 1 0,0 1 0,-1 0 0,-1 1 0,0 1 0,-2 0 0,0 0 0,0 1 0,-1 1 0,0 0 0,-1 0 0,0 1 0,0 0 0,0 1-53,3 0 0,0 1 0,-1 1 0,-1 0 0,0 0 1,0 1-1,-1 1 0,0 0 0,0 0 0,-1 1 0,0 0 1,0 0-1,-1 1 0,1 0 0,-1 0 0,1 0 0,-1 0 1,1 0 52,1 1 0,0-1 0,-1 1 0,0 0 0,0 1 0,0-1 0,-1 1 0,0 0 0,0 0 0,1 1 0,-1 0 0,0 0 0,1 0 0,0 1 0,0 0 0,0 1 0,1-1 0,1 1 0,-1 1-31,0 0 0,-1 0 0,1 1 0,-1 0 0,1 1 0,0 0 0,0 0 0,1 0 0,-1 1 0,1 0 0,1 0 0,0 1 0,0 0 0,1 0 0,0 0 0,0 1 0,2 0 0,-1 0 31,-4 2 0,-1 0 0,0 2 0,0 0 0,0 0 0,0 1 0,1 0 0,1 0 0,1 0 0,1-1 0,2 1 0,1-1 0,3 0 0,2-1 0,3-1 0,2 0 0,-21 4 0,2-1 0,4 0 0,3-2 0,3 0 0,3 1 0,2-1 0,2 2 0,3 0 0,-5 7 0,0 0 0,0 0 0,0 0 0,0-1 0,0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B7223-7E9C-2444-BB86-258EC67B306C}" type="datetimeFigureOut">
              <a:rPr lang="en-US" smtClean="0"/>
              <a:t>5/25/25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EE7FD-2F3D-9C4F-BBFF-97BCC16ED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4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Mieliście kiedyś okazję?</a:t>
            </a:r>
          </a:p>
          <a:p>
            <a:endParaRPr lang="pl-PL" dirty="0"/>
          </a:p>
          <a:p>
            <a:r>
              <a:rPr lang="pl-PL" dirty="0"/>
              <a:t>aktywnym tempomatem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12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F994A-48EE-F23F-C308-C1FEDAF1A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14FB7A-A809-C7C1-73DB-B0CA9FBFFC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848DC3-4BD5-8AB2-03A0-E38B0239C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- szerokie wdrożenie</a:t>
            </a:r>
          </a:p>
          <a:p>
            <a:r>
              <a:rPr lang="pl-PL" dirty="0"/>
              <a:t>- bez planu, bez strategii spójnej z...</a:t>
            </a:r>
          </a:p>
          <a:p>
            <a:r>
              <a:rPr lang="pl-PL" dirty="0"/>
              <a:t>- pójście w AI po to, aby mieć...</a:t>
            </a:r>
          </a:p>
          <a:p>
            <a:endParaRPr lang="pl-PL" dirty="0"/>
          </a:p>
          <a:p>
            <a:r>
              <a:rPr lang="pl-PL" dirty="0"/>
              <a:t>SZALEŃSTWO - strata kasy, czasu i potencjału</a:t>
            </a:r>
          </a:p>
          <a:p>
            <a:endParaRPr lang="pl-PL" dirty="0"/>
          </a:p>
          <a:p>
            <a:r>
              <a:rPr lang="pl-PL" dirty="0"/>
              <a:t>żeby zrobić dobrze:</a:t>
            </a:r>
          </a:p>
          <a:p>
            <a:r>
              <a:rPr lang="pl-PL" dirty="0"/>
              <a:t>- krok po kroku</a:t>
            </a:r>
          </a:p>
          <a:p>
            <a:r>
              <a:rPr lang="pl-PL" dirty="0"/>
              <a:t>- uważność do biznesu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60D5A-3D5E-1E8B-1B6C-AEBBCE78F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2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B4926-A684-4175-8601-3B7C36CA0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152C9E-379B-8EED-EC58-F5E0FFFF4D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E5AA1C-321D-D25C-8CD2-1FF3630A6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1. wybierzcie konkretne procesy / fragmenty procesów</a:t>
            </a:r>
          </a:p>
          <a:p>
            <a:r>
              <a:rPr lang="pl-PL" dirty="0"/>
              <a:t>2. na których możecie posadzić AI</a:t>
            </a:r>
          </a:p>
          <a:p>
            <a:r>
              <a:rPr lang="pl-PL" dirty="0"/>
              <a:t>- testować</a:t>
            </a:r>
          </a:p>
          <a:p>
            <a:r>
              <a:rPr lang="pl-PL" dirty="0"/>
              <a:t>- oswajać</a:t>
            </a:r>
          </a:p>
          <a:p>
            <a:r>
              <a:rPr lang="pl-PL" dirty="0"/>
              <a:t>- śledzić wyzwania</a:t>
            </a:r>
          </a:p>
          <a:p>
            <a:endParaRPr lang="pl-PL" dirty="0"/>
          </a:p>
          <a:p>
            <a:r>
              <a:rPr lang="pl-PL" dirty="0"/>
              <a:t>gładko i naturalnie adaptować AI w organizacji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2C366-6640-51A1-10A9-B805CB26E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53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17A98-63AE-EA45-8C7A-EFC15E27F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D2DE2E-BFC8-30A5-FBB4-E2C4ACF338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BA6C6-01A9-BEBF-2A1D-46825D70C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haczyk polega na tym, że są pewne warunki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A0C7B-E0D7-053F-60BC-803614CFE0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44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A643D-C58E-CE64-9E6D-24620BFD3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EDAF05-6A37-98E6-01C7-FA9926622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56CB06-CE42-448C-6488-C4C77C1F5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Proces musi być: opisany, sprawdzony, działający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CE2BC-2D86-6C39-8B4E-A47C745A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4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9DB0B-2E8A-5772-C333-C71DE1182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FAF23D-F36B-AF69-6409-136E7AFE5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ECD5C0-9CA5-CC02-4B66-138EE1E03A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...jeśli była lub jest na to przestrzeń, to maksymalnie zautomatyzowany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1285F-4E03-5E16-2E1A-5ADF96F018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4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24A40-7E95-15CE-E61A-7044EF489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95BC4B-BC43-CE2E-ED7A-8F4848BC9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4CB4EE-E82F-9CC8-3047-8237DAC1A0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dopiero wtedy AI, które rozszerzy możliwości automatyzacji procesu</a:t>
            </a:r>
          </a:p>
          <a:p>
            <a:endParaRPr lang="pl-PL" dirty="0"/>
          </a:p>
          <a:p>
            <a:r>
              <a:rPr lang="pl-PL" dirty="0"/>
              <a:t>z czystym sumieniem; PESA </a:t>
            </a:r>
            <a:r>
              <a:rPr lang="pl-PL" dirty="0" err="1"/>
              <a:t>good</a:t>
            </a:r>
            <a:r>
              <a:rPr lang="pl-PL" dirty="0"/>
              <a:t>:</a:t>
            </a:r>
          </a:p>
          <a:p>
            <a:r>
              <a:rPr lang="pl-PL" dirty="0"/>
              <a:t>- był konkretny, kluczowy proces</a:t>
            </a:r>
          </a:p>
          <a:p>
            <a:r>
              <a:rPr lang="pl-PL" dirty="0"/>
              <a:t>- był system PLM</a:t>
            </a:r>
          </a:p>
          <a:p>
            <a:r>
              <a:rPr lang="pl-PL" dirty="0"/>
              <a:t>- była wizja, że AI może ten proces usprawnić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7FE78-DA9C-6607-53B6-F8DE22A65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91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80ED0-ACAD-06C1-6064-243A67F44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B8218A-09BB-1F19-4E7C-F44ED8F38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717B40-6A3F-039C-8C55-CD4A0A6DE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do końca</a:t>
            </a:r>
          </a:p>
          <a:p>
            <a:endParaRPr lang="pl-PL" dirty="0"/>
          </a:p>
          <a:p>
            <a:r>
              <a:rPr lang="pl-PL" dirty="0"/>
              <a:t>ja sytuację takich firm, które przespały, przegapiły z różnych powodów cyfryzację i są trochę za rynkiem porównuję do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BAC49-7735-0CFA-ADA0-363727EE2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82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DE78D-AA7C-3E4D-0E83-46D37CD07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03986B-12DB-D8E9-4935-762F312652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0D1547-1FE6-81E7-7585-CBBC29793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sytuacji krajów Afrykańskich, które nie brały udziału w 2. i 3. rewolucji przemysłowej na taką skalę jak kraje zachodu</a:t>
            </a:r>
          </a:p>
          <a:p>
            <a:endParaRPr lang="pl-PL" dirty="0"/>
          </a:p>
          <a:p>
            <a:r>
              <a:rPr lang="pl-PL" dirty="0"/>
              <a:t>2. - prąd, 3. - </a:t>
            </a:r>
            <a:r>
              <a:rPr lang="pl-PL" dirty="0" err="1"/>
              <a:t>internet</a:t>
            </a:r>
            <a:r>
              <a:rPr lang="pl-PL" dirty="0"/>
              <a:t>, komputery</a:t>
            </a:r>
          </a:p>
          <a:p>
            <a:endParaRPr lang="pl-PL" dirty="0"/>
          </a:p>
          <a:p>
            <a:r>
              <a:rPr lang="pl-PL" dirty="0"/>
              <a:t>przegapiły czas, jak u nas było budowane</a:t>
            </a:r>
          </a:p>
          <a:p>
            <a:endParaRPr lang="pl-PL" dirty="0"/>
          </a:p>
          <a:p>
            <a:r>
              <a:rPr lang="pl-PL" dirty="0" err="1"/>
              <a:t>ofc</a:t>
            </a:r>
            <a:r>
              <a:rPr lang="pl-PL" dirty="0"/>
              <a:t> są w plecy, ale mogą wykorzystać potencjał AI we wprowadzaniu prądu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7FD2C-8436-F1E1-2B5D-805C8F26F4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66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4618E-93CF-FB1E-B0DF-99E04CE79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CA24FF-14C2-E48C-F121-69D501020A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51954-CB37-0B9A-4C5A-F5A390E6A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też tak możecie!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jak już zdecydujecie, że ma to sens, to na pewno pojawi się pytanie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8AA36-47A2-3A48-3877-1DC118087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17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21C0E-38A8-50E8-5C2D-6FDEC1082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3D8BC-FC61-33A2-7F89-3742D0A8DA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550461-5DF7-A5E4-8074-DB4328561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luźno licząc…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44EA1-B73D-B64E-E6EA-A5A56E20E9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31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półinteligentny</a:t>
            </a:r>
            <a:r>
              <a:rPr lang="pl-PL" dirty="0"/>
              <a:t> autopilot</a:t>
            </a:r>
          </a:p>
          <a:p>
            <a:r>
              <a:rPr lang="pl-PL" dirty="0"/>
              <a:t>sam nie pojedzie, ale… prędkość, odstęp, pas</a:t>
            </a:r>
          </a:p>
          <a:p>
            <a:endParaRPr lang="pl-PL" dirty="0"/>
          </a:p>
          <a:p>
            <a:r>
              <a:rPr lang="pl-PL" dirty="0"/>
              <a:t>kto miał okazję?</a:t>
            </a:r>
          </a:p>
          <a:p>
            <a:endParaRPr lang="pl-PL" dirty="0"/>
          </a:p>
          <a:p>
            <a:r>
              <a:rPr lang="pl-PL" dirty="0"/>
              <a:t>ja: autostrada, komputer, ręce, rozjazd, przywalę? nie przywalę</a:t>
            </a:r>
          </a:p>
          <a:p>
            <a:endParaRPr lang="pl-PL" dirty="0"/>
          </a:p>
          <a:p>
            <a:r>
              <a:rPr lang="pl-PL" dirty="0"/>
              <a:t>zaufanie rosło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58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E9BF7-A799-6084-4A6E-E12729E59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3EE036-F106-5A9A-47DB-B3BAF4110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473CDB-A2F1-F334-8ACC-375D677E66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47E39-5AC1-8272-5637-0A95C463D6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66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ACE4E-D329-A922-BAA4-1364D335D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AEDB1D-61AD-4324-00ED-C2D8EC7DD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2A5D41-E10E-230F-53F4-BA731FA66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EA7C7-87B8-27DC-A6FF-C48D056259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5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C5ABD-71D5-46BB-7D43-A80BFEC78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296F3A-04A1-343B-C923-D249077F0A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37C126-47A8-640A-5A70-5DDFA7C79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391B1-E7E8-3356-CC0E-83947E73DE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66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1CEB3-724F-9F8A-980F-F40F4DF48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7A9CC3-1E21-C0BC-96D1-43C48E717F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B6C0A0-9062-6577-1834-DD4FA64AD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no i co w związku z tym?</a:t>
            </a:r>
          </a:p>
          <a:p>
            <a:endParaRPr lang="pl-PL" dirty="0"/>
          </a:p>
          <a:p>
            <a:r>
              <a:rPr lang="pl-PL" dirty="0"/>
              <a:t>to zależy</a:t>
            </a:r>
          </a:p>
          <a:p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Każdy szanujący się dostawca…</a:t>
            </a:r>
          </a:p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EB17B-78C0-3C83-9798-A011A4D46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688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5076B-3D81-9AF9-D322-833C5F492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487FE0-34EA-270A-D46E-614C2C73D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7EF8C0-C75E-B2C5-6436-AB17E834A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początek </a:t>
            </a:r>
            <a:r>
              <a:rPr lang="pl-PL" dirty="0" err="1"/>
              <a:t>PoC</a:t>
            </a:r>
            <a:r>
              <a:rPr lang="pl-PL" dirty="0"/>
              <a:t>, pilotaż,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9262A-60EE-C72A-929B-5DD835EA1C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07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3817-EA0B-C743-B69D-BE5027DB6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4F69C3-BCAC-59C0-C6B9-C84A6AEF8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66AA6A-77E0-C098-0038-437E2E65F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krótkie: </a:t>
            </a:r>
            <a:r>
              <a:rPr lang="pl-PL" dirty="0" err="1"/>
              <a:t>PoC</a:t>
            </a:r>
            <a:r>
              <a:rPr lang="pl-PL" dirty="0"/>
              <a:t> powinno trwać...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35B57-36A4-EBFE-6040-72A8D2A07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336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F9C78-44B8-C5E7-5F13-9FF632D0B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3AB806-4269-BE92-42AA-33D578AE6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3EE403-748F-C18B-D57F-20445BEB5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np.: skrócenie czasu procesu o 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0A511-6DEA-E544-D9DB-FA890B2A8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184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BC751-EF64-B830-4D9C-C2714451C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859252-EAEE-1BF7-5F35-A1942EFFE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A207D-ADAD-5442-F4F9-E2847A22D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uwaga: cel biznesowy i wartość biznesowa to dwie różne rzeczy</a:t>
            </a:r>
          </a:p>
          <a:p>
            <a:endParaRPr lang="pl-PL" dirty="0"/>
          </a:p>
          <a:p>
            <a:r>
              <a:rPr lang="pl-PL" dirty="0"/>
              <a:t>wartość mówi o tym co nam to da, jak zrealizujemy cel</a:t>
            </a:r>
          </a:p>
          <a:p>
            <a:endParaRPr lang="pl-PL" dirty="0"/>
          </a:p>
          <a:p>
            <a:r>
              <a:rPr lang="pl-PL" dirty="0"/>
              <a:t>np.: skracając czas procesu...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3C298-4550-4BEA-8A82-BFC80B6732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00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BA280-4DE7-42C4-4EF6-30BE1F724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B4783C-EEA6-C9E8-3837-8CE3463E4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537573-3DEC-3C9D-6613-BDA600CC1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5CC10-BC3F-5321-D2E0-FA9375E6E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569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827FC-B213-3FEB-BD08-96DF4BB9A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783774-94F0-6D0C-8947-D8A4B30F7D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3A808F-1699-C9A6-6B74-75AF25F55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tzn.: powinno, bez wodotrysków, ale spełniać cel biznesowy, dostarczać wartość</a:t>
            </a:r>
          </a:p>
          <a:p>
            <a:endParaRPr lang="pl-PL" dirty="0"/>
          </a:p>
          <a:p>
            <a:r>
              <a:rPr lang="pl-PL" dirty="0"/>
              <a:t>być (mówiąc po staropolsku) takim </a:t>
            </a:r>
            <a:r>
              <a:rPr lang="pl-PL" dirty="0" err="1"/>
              <a:t>komperhensywnym</a:t>
            </a:r>
            <a:r>
              <a:rPr lang="pl-PL" dirty="0"/>
              <a:t> rozwiązaniem, z którego można korzystać</a:t>
            </a:r>
          </a:p>
          <a:p>
            <a:endParaRPr lang="pl-PL" dirty="0"/>
          </a:p>
          <a:p>
            <a:r>
              <a:rPr lang="pl-PL" dirty="0"/>
              <a:t>nawet jeśli na tym miałaby się zakończyć współpraca z dostawcą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3953E-0BAF-DABD-494F-2D584E028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4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ACC46-5A43-AF35-C9DA-2EFA55936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C831D-CFE6-ADF7-EB9E-A4AA66EF7F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D87236-4B71-2144-2721-A95F51890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nazywam się...</a:t>
            </a:r>
          </a:p>
          <a:p>
            <a:endParaRPr lang="pl-PL" dirty="0"/>
          </a:p>
          <a:p>
            <a:r>
              <a:rPr lang="pl-PL" dirty="0"/>
              <a:t>porozmawiamy o zaufaniu:</a:t>
            </a:r>
          </a:p>
          <a:p>
            <a:r>
              <a:rPr lang="pl-PL" dirty="0"/>
              <a:t>- do AI</a:t>
            </a:r>
          </a:p>
          <a:p>
            <a:r>
              <a:rPr lang="pl-PL" dirty="0"/>
              <a:t>- do systemów autonomicznych</a:t>
            </a:r>
          </a:p>
          <a:p>
            <a:r>
              <a:rPr lang="pl-PL" dirty="0"/>
              <a:t>- do ogólnie pojętej innowacyjnej technologii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57015-D598-B720-A69D-D1732A0C43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550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D01DF-6489-B563-57B3-A46F1FD3F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84B6F9-7944-2A6F-8CE1-196FE91D4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122AAE-C90E-9B25-C12B-3D5440724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dzięki temu: </a:t>
            </a:r>
          </a:p>
          <a:p>
            <a:r>
              <a:rPr lang="pl-PL" dirty="0"/>
              <a:t>- w sensownym czasie, </a:t>
            </a:r>
          </a:p>
          <a:p>
            <a:r>
              <a:rPr lang="pl-PL" dirty="0"/>
              <a:t>- za sensowne pieniądze</a:t>
            </a:r>
          </a:p>
          <a:p>
            <a:endParaRPr lang="pl-PL" dirty="0"/>
          </a:p>
          <a:p>
            <a:r>
              <a:rPr lang="pl-PL" dirty="0"/>
              <a:t>sprawdzicie, czy to co oferuje dostawca w ogóle działa...</a:t>
            </a:r>
          </a:p>
          <a:p>
            <a:endParaRPr lang="pl-PL" dirty="0"/>
          </a:p>
          <a:p>
            <a:r>
              <a:rPr lang="pl-PL" dirty="0"/>
              <a:t>.... zobaczycie jak się współpracuje z dostawcą, z ludźmi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3984D-323B-A49C-6AF9-C3560CD84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84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DBB8C-E44D-46DA-D48C-681AD2BBF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905347-9031-8B79-5A24-A85B344359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BA73DD-E428-15E8-DED0-73F3D8D11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bo często coś wygląda dobrze tylko na papierze, a praktyka praktyką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0CFDA-3D1D-47A0-68D1-7B47BF4C4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741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0E086-2060-C0F0-B47D-ECA294377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C8B4A7-7908-C2DD-8933-124C5AC64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B3CFF3-B8A2-DE04-4C09-62078D73A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realną, wymierną wartość dla biznesu, czy jednak "pomaga, ale nie za bardzo"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… kolejna, jedna z moich ulubionych obiekcja: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F196D-B6D8-B15B-6EF0-26AD7A822E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282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73CD9-AA72-13F3-C963-2012EAE6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743184-1B73-4E00-9623-09B791AC2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237DAD-B1E0-37F7-0663-0E8247263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latach 80' </a:t>
            </a:r>
            <a:r>
              <a:rPr lang="pl-PL" dirty="0" err="1"/>
              <a:t>McDonalds</a:t>
            </a:r>
            <a:r>
              <a:rPr lang="pl-PL" dirty="0"/>
              <a:t> nieustannie dementował plotki, jakoby do swoich burgerów dodawali robaki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155F0-224F-8CD9-64F5-C5E7F6C98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62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2DC0E-9EA7-50B9-45B1-14A75AFE3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C397C1-4971-A330-B953-70DA7CFF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EA3F8-C7AD-368B-C155-258A7B9AA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ówczesny prezes i właściciel sieci, Ray </a:t>
            </a:r>
            <a:r>
              <a:rPr lang="pl-PL" dirty="0" err="1"/>
              <a:t>Kroc</a:t>
            </a:r>
            <a:r>
              <a:rPr lang="pl-PL" dirty="0"/>
              <a:t> (Krok) odniósł się do tego krótko:</a:t>
            </a:r>
          </a:p>
          <a:p>
            <a:endParaRPr lang="pl-PL" dirty="0"/>
          </a:p>
          <a:p>
            <a:r>
              <a:rPr lang="pl-PL" dirty="0"/>
              <a:t>"Nie stać nas na to, aby dodawać robaki do mięsa. Wołowina kosztuje półtora dolara za funt, a dżdżownice 6 dolarów"</a:t>
            </a:r>
          </a:p>
          <a:p>
            <a:endParaRPr lang="pl-PL" dirty="0"/>
          </a:p>
          <a:p>
            <a:r>
              <a:rPr lang="pl-PL" dirty="0"/>
              <a:t>ja mówię tak samo: nie stać nas na to!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09D48-356B-3A45-D770-962299AB5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422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264AF-55CE-34D5-7A13-638BB84B2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396E6-4A13-5B98-92B6-7FF44CD2E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D90E19-11A8-6248-CBC7-C2CC4764D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jeśli ktoś nie jest liderem technologicznym, jak Amazon, który musi coś za wszelką cenę udowodnić - to to się nie dodaje</a:t>
            </a:r>
          </a:p>
          <a:p>
            <a:endParaRPr lang="pl-PL" dirty="0"/>
          </a:p>
          <a:p>
            <a:r>
              <a:rPr lang="pl-PL" dirty="0"/>
              <a:t>częściej: AI bez prawdziwego AI albo AI na siłę, żeby podbić wartość marketingową</a:t>
            </a:r>
          </a:p>
          <a:p>
            <a:endParaRPr lang="pl-PL" dirty="0"/>
          </a:p>
          <a:p>
            <a:r>
              <a:rPr lang="pl-PL" dirty="0"/>
              <a:t>____</a:t>
            </a:r>
          </a:p>
          <a:p>
            <a:r>
              <a:rPr lang="pl-PL" dirty="0"/>
              <a:t>także, skoro mamy już wdrożenie....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9BD10-957C-B21E-1A24-D9E00587B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185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1E9B8-48AE-3002-E5D3-730986B48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900CF4-664B-9730-1750-E183313E5A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D38CA-A71A-01DF-98E8-64199F643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zanim wejdziemy w to głębiej</a:t>
            </a:r>
          </a:p>
          <a:p>
            <a:r>
              <a:rPr lang="pl-PL" dirty="0"/>
              <a:t>wyjaśnijmy sobie jedną rzecz</a:t>
            </a:r>
          </a:p>
          <a:p>
            <a:endParaRPr lang="pl-PL" dirty="0"/>
          </a:p>
          <a:p>
            <a:r>
              <a:rPr lang="pl-PL" dirty="0"/>
              <a:t>kiedy mamy tradycyjną technologię...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7A187-4F71-2B45-494F-E54DEC3EE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043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A8EBC-55C3-60A8-20D2-FCD6835AC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298A86-D026-C5BF-001D-142BE9124E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338103-6754-C66B-D231-FBAD7EE022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system IT, robota</a:t>
            </a:r>
          </a:p>
          <a:p>
            <a:endParaRPr lang="pl-PL" dirty="0"/>
          </a:p>
          <a:p>
            <a:r>
              <a:rPr lang="pl-PL" dirty="0"/>
              <a:t>- działanie z definicji przewidywalne</a:t>
            </a:r>
          </a:p>
          <a:p>
            <a:r>
              <a:rPr lang="pl-PL" dirty="0"/>
              <a:t>- nawet najbardziej złożony system, zaawansowane ramię działa w z góry określony sposób, bez odstępstw</a:t>
            </a:r>
          </a:p>
          <a:p>
            <a:endParaRPr lang="pl-PL" dirty="0"/>
          </a:p>
          <a:p>
            <a:r>
              <a:rPr lang="pl-PL" dirty="0"/>
              <a:t>testy -&gt; warunki brzegowe, wyjątki -&gt; zaufanie (1, 100, 1000)</a:t>
            </a:r>
          </a:p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E128E-18EF-3BAD-50C5-FA7A2AD83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261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773E3-E079-309E-5042-FB166BD3B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14B30A-6821-E46C-8907-7414D6319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1E60C3-273E-C11B-581B-57720BFF0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tradycyjna technologia działa w sposób deterministyczny</a:t>
            </a:r>
          </a:p>
          <a:p>
            <a:endParaRPr lang="pl-PL" dirty="0"/>
          </a:p>
          <a:p>
            <a:r>
              <a:rPr lang="pl-PL" dirty="0"/>
              <a:t>absolutnym przeciwieństwem takiego stanu jest...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8ED84-0655-FEB0-7DAD-31197A2243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082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77361-8023-BBE1-C4D7-93251961E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FD635-4DF7-FD2E-1922-3A044DC4B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B9D605-37BD-B303-E8DA-F91411023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CZŁOWIEK!</a:t>
            </a:r>
          </a:p>
          <a:p>
            <a:endParaRPr lang="pl-PL" dirty="0"/>
          </a:p>
          <a:p>
            <a:r>
              <a:rPr lang="pl-PL" dirty="0"/>
              <a:t>ludzie działają i podejmują decyzję w sposób niedeterministyczny, nieprzewidywalny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640B6-DFDB-3DF6-3B53-9E457A252B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9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B455C-D7A3-9DA2-D913-250C958FD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70269-CF8E-2F75-A3E3-21B99F55A5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900DEA-1353-0888-9EAE-6D6EDA440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FC4D2-C331-60CC-650F-F34CDB8514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282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F88BB-71C0-10D9-D309-3BB7DAA7A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688148-B864-A573-81D9-95428985E8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D936DE-A2FE-82B4-395C-4451B3EFF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sztuczna inteligencja jest pomiędzy</a:t>
            </a:r>
          </a:p>
          <a:p>
            <a:endParaRPr lang="pl-PL" dirty="0"/>
          </a:p>
          <a:p>
            <a:r>
              <a:rPr lang="pl-PL" dirty="0"/>
              <a:t>bo choć sztuczna, bo ograniczona założeniami, dostępnymi danymi</a:t>
            </a:r>
          </a:p>
          <a:p>
            <a:endParaRPr lang="pl-PL" dirty="0"/>
          </a:p>
          <a:p>
            <a:r>
              <a:rPr lang="pl-PL" dirty="0"/>
              <a:t>to jednak inteligencja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8D240-6005-DD0B-5A47-1D9077EF4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218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E33A0-E5FD-23EE-4DD1-91CACFD86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9C4FB6-200F-6182-97A9-9112A7A71B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11616D-B654-56EA-D02D-56D083C72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sposób podejmowania decyzji ma bardzo podobny do ludzi</a:t>
            </a:r>
          </a:p>
          <a:p>
            <a:endParaRPr lang="pl-PL" dirty="0"/>
          </a:p>
          <a:p>
            <a:r>
              <a:rPr lang="pl-PL" dirty="0"/>
              <a:t>żeby odpowiedzieć na obiekcję -&gt; sparafrazujmy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90121-6621-6142-A421-A27D4BCD3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408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08BBE-F1D5-B11F-E36B-F5A3C2316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7BACC6-911A-93B2-8671-0A0A45106E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65EDF6-2410-FD88-DEC6-CDC7703BF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musicie przyznać, że to jest łatwiejsze pytanie</a:t>
            </a:r>
          </a:p>
          <a:p>
            <a:endParaRPr lang="pl-PL" dirty="0"/>
          </a:p>
          <a:p>
            <a:r>
              <a:rPr lang="pl-PL" dirty="0"/>
              <a:t>co robimy z pracownikami?</a:t>
            </a:r>
          </a:p>
          <a:p>
            <a:r>
              <a:rPr lang="pl-PL" dirty="0"/>
              <a:t>- pilnujemy</a:t>
            </a:r>
          </a:p>
          <a:p>
            <a:r>
              <a:rPr lang="pl-PL" dirty="0"/>
              <a:t>- stawiamy cele, mierzymy rezultaty</a:t>
            </a:r>
          </a:p>
          <a:p>
            <a:endParaRPr lang="pl-PL" dirty="0"/>
          </a:p>
          <a:p>
            <a:r>
              <a:rPr lang="pl-PL" dirty="0"/>
              <a:t>Definiujemy ludziom KPI!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083E8-7B0E-D395-1208-8E885CF0E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391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007AE-9841-E40A-5A06-A49722B18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11EF46-520B-F36F-D6B5-DA23DD5A4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8D4985-09C0-CC0E-5EB4-46E7BE551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więc krótko: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....KPI, KPI...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F7059-F366-8420-E76A-2AF93B6229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413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3797D-3379-4EA6-20A5-EBC74D527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58BF6F-3C01-DCF1-DA21-3133CC23BB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955FB8-0A24-F60C-7D4E-5E53113C6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mówi się, że...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D1CD1-A2EE-FED6-9B90-7F7CE60EC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526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765C7-431D-E491-6285-22C42A61F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091207-FFFA-FC3A-BDA1-E1F2A7509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B4CEC8-7874-8DCC-8AB3-4A67CDAA6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mierzenie miękkich korzyści -&gt; trudne / nie niemożliwe</a:t>
            </a:r>
          </a:p>
          <a:p>
            <a:endParaRPr lang="pl-PL" dirty="0"/>
          </a:p>
          <a:p>
            <a:r>
              <a:rPr lang="pl-PL" dirty="0"/>
              <a:t>dwa słowa elementarnej teorii:</a:t>
            </a:r>
          </a:p>
          <a:p>
            <a:endParaRPr lang="pl-PL" dirty="0"/>
          </a:p>
          <a:p>
            <a:r>
              <a:rPr lang="pl-PL" dirty="0"/>
              <a:t>aby móc efektywnie śledzić KPI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671A6-1BCC-DD4A-A6DD-23E527E863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318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2A742-DB47-16DF-F48B-2ADC2FBE5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30C663-164A-7891-A947-B3F2740087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304501-855E-99C3-D060-E818FA7CD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trzeba przypiąć do niego jakiś cel</a:t>
            </a:r>
          </a:p>
          <a:p>
            <a:endParaRPr lang="pl-PL" dirty="0"/>
          </a:p>
          <a:p>
            <a:r>
              <a:rPr lang="pl-PL" dirty="0"/>
              <a:t>żeby ten cel był sensownie określony i zdefiniowany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C7EA0-50B3-A84C-6E32-1E114C5E4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856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F8B50-2D06-986E-C309-34231C794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80F5A-9A9F-17BC-27FD-E29014DA3F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26F3AB-97ED-442E-8708-1C04320A4B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jego spełnienie, zrealizowanie musi wywierać konkretny wpływ na jakiś efekt biznesowy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70C84-F8E9-F4C2-6736-05C6A70435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986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A688C-FA44-139E-462C-3A87E37AB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A35064-094E-2018-3D95-326B9E5132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8F19DE-7B7D-8671-08F8-9B43147E3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który bezpośrednio przyczynia się do realizacji celu strategicznego</a:t>
            </a:r>
          </a:p>
          <a:p>
            <a:endParaRPr lang="pl-PL" dirty="0"/>
          </a:p>
          <a:p>
            <a:r>
              <a:rPr lang="pl-PL" dirty="0"/>
              <a:t>jasne? proste?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88EE4-5030-4FA4-774A-ED52B781FB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494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A7506-4752-6924-F1B2-12E37AC2B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9D82B3-0667-B68B-57A4-01DAF84DDD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CCB4BA-2324-B276-339C-2BB942EBE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oczywiście definiujemy to wychodząc od celu strategicznego przedsiębiorstwa</a:t>
            </a:r>
          </a:p>
          <a:p>
            <a:endParaRPr lang="pl-PL" dirty="0"/>
          </a:p>
          <a:p>
            <a:r>
              <a:rPr lang="pl-PL" dirty="0"/>
              <a:t>mając to na uwadze, wróćmy do szczęścia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3C4B2-5108-0BF2-4351-1CBF79F78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47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38B3C-445B-5F8F-4362-CF868E413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1E2C20-AE51-8D58-FCF2-355C2E012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E6023A-F1C6-D102-8A5A-899E1D8A9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1A49A-FED9-DC84-34AD-067DD8BF7D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808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8822E-ADC6-D60F-996E-15D321B5D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7670B7-909C-25FF-18AC-EF1D2BDDB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E9629B-1BF9-37D9-31C0-265D952F7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spróbujmy odpowiedzieć na pytanie...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...jakieś pomysły?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32D4-902C-DA3E-49C9-590F3BD4C4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037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94958-BBB4-89BD-93B4-F9271F850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99EDE8-021D-52A5-F759-427A3897B4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99E1E5-3E81-A88A-54BF-55C5B0908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5FD20-D55A-3535-9685-6C8ADE80E3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219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1A10-7965-19D5-E470-B4DF15CBD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06C089-765D-73BA-028A-06F89C658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BE091-8267-5436-2FDB-A1F1F1A6CB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A7DC7-DA75-8A10-750D-E591050D0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812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64D3B-B8FB-28C7-858E-863CD3157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E74648-06CA-11F1-08E9-19C9DA601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10F7FC-7085-0CE3-D9AE-D088EF83A4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E970F-9F19-D6D2-2C80-A6277D7683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591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63E1F-D7A5-6D2F-FAC0-81AEF5FAD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993CD5-ADFB-CAA7-F7DB-959896CA6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F60D86-6F7A-D3B0-3089-1AD04B4E7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wniosek: da się to zdefiniować i na koniec przełożyć na kasę...</a:t>
            </a:r>
          </a:p>
          <a:p>
            <a:endParaRPr lang="pl-PL" dirty="0"/>
          </a:p>
          <a:p>
            <a:r>
              <a:rPr lang="pl-PL" dirty="0"/>
              <a:t>... a będąc znów przy kasie</a:t>
            </a:r>
          </a:p>
          <a:p>
            <a:r>
              <a:rPr lang="pl-PL" dirty="0"/>
              <a:t>często pojawiająca się obiekcja, może nie tymi słowami: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E4281-9F1A-3797-3178-C160BC6D0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481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68D02-842E-9827-25A6-A9EF9797A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95E961-D12E-F68F-478D-74728C78C1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4493C2-3FC8-CFB0-7B6B-CFF591834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846A0-F412-C7B5-8F48-A6EA6B0691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81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68BFE-7A0A-AB6C-45C0-AAE085EE6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5E33D2-0B39-74B1-A10B-C845260BEF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1C04E8-5F72-514D-A338-E46074055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to jest problem </a:t>
            </a:r>
            <a:r>
              <a:rPr lang="pl-PL" dirty="0" err="1"/>
              <a:t>fundamentalno</a:t>
            </a:r>
            <a:r>
              <a:rPr lang="pl-PL" dirty="0"/>
              <a:t> - strategiczny</a:t>
            </a:r>
          </a:p>
          <a:p>
            <a:endParaRPr lang="pl-PL" dirty="0"/>
          </a:p>
          <a:p>
            <a:r>
              <a:rPr lang="pl-PL" dirty="0"/>
              <a:t>- firmy w firmie</a:t>
            </a:r>
          </a:p>
          <a:p>
            <a:r>
              <a:rPr lang="pl-PL" dirty="0"/>
              <a:t>- silosy informacyjne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EA26B-12BE-7789-1EEE-06475F3667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433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34651-591F-1353-3E18-857DE46CA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62C19E-8F8E-A8AE-AF2D-0FCFDF35C1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A69760-3682-DEB0-4486-1EF028E1A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- brak wspólnych, spójnych celów</a:t>
            </a:r>
          </a:p>
          <a:p>
            <a:r>
              <a:rPr lang="pl-PL" dirty="0"/>
              <a:t>- każdy dział ma: analityków, KPI-je, </a:t>
            </a:r>
            <a:r>
              <a:rPr lang="pl-PL" dirty="0" err="1"/>
              <a:t>excele</a:t>
            </a:r>
            <a:endParaRPr lang="pl-PL" dirty="0"/>
          </a:p>
          <a:p>
            <a:r>
              <a:rPr lang="pl-PL" dirty="0"/>
              <a:t>- każdy ciągnie w swoją stronę</a:t>
            </a:r>
          </a:p>
          <a:p>
            <a:endParaRPr lang="pl-PL" dirty="0"/>
          </a:p>
          <a:p>
            <a:r>
              <a:rPr lang="pl-PL" dirty="0"/>
              <a:t>okropne i nagminne</a:t>
            </a:r>
          </a:p>
          <a:p>
            <a:endParaRPr lang="pl-PL" dirty="0"/>
          </a:p>
          <a:p>
            <a:r>
              <a:rPr lang="pl-PL" dirty="0"/>
              <a:t>banał: "trzeba spojrzeć na organizację holistycznie, jak na jeden spójny organizm"</a:t>
            </a:r>
          </a:p>
          <a:p>
            <a:endParaRPr lang="pl-PL" dirty="0"/>
          </a:p>
          <a:p>
            <a:r>
              <a:rPr lang="pl-PL" dirty="0"/>
              <a:t>przykład: logistyka -&gt; produkcja -&gt; sprzedaż -&gt; zapas -&gt; Norwegia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B67F8-1AAF-67E5-9322-831D2BA3AC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5497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8C51E-6750-2E0F-35C0-62D8E2F9F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2A52CD-08AF-DE52-FA5A-E49DA0E213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B03491-4802-B0BD-BABC-FDFF5A1A4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co z tym zrobić? wróćmy do schematu sprzed kilku minut i go rozbudujmy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D6A1B-684B-DF1A-A168-1AA09866A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209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AFF9C-373A-7B0C-E0DE-42CC02A02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12D614-E0C1-D8B2-A8A9-171D57A2C9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3D0A94-D4FF-6F55-860A-319787872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każda firma powinna mieć…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FC3DA-B080-82E6-8E1F-B884386F56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38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898F4-997C-6DEC-30BC-569699D2A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B351BE-62E1-A270-0D6A-B2F1B4331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0D76D3-CD4B-A454-B7F7-BFDBFF303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jak to nigdy nie powiedział Einstein...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0BC85-55B4-8FD1-28BE-DD24AD5A0E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664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26FC4-3BB6-4ECB-82F4-AD9E41884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9D2E1C-34DF-A3E2-7A89-4F5EBBB61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86D5E9-8531-C400-9AEC-FD2C577F5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8D333-39D5-7B65-9971-AD5BEC48E3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375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28C80-8D49-41DA-BFA8-2433BD2FF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736181-6A6A-AF29-503A-AEE4AD3D97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DC8472-967D-5E7F-39A6-FC8F7B95E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45DDF-48D9-D06A-8B30-4F36715B44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821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827DB-0930-D6DB-B8C5-A55FF5ACC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8011F9-95C9-CDF6-F527-E5ABA6D6B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4C662E-D81B-4113-FFE8-2B413BEF6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50FD3-F531-8F6A-4A38-824F1C7A5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662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AAAB7-71BE-758C-D57A-A55E87714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865370-7C90-DB68-CF31-2D6064616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6FFD24-71C0-B1B7-8E3C-E541932AB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7EE19-3D28-0DA4-2198-570A96F2F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524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F88AE-50FC-D4DE-FD9B-7CDE4CC29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7FD531-0D71-40F6-AF50-FB62E422EA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D2B287-4B13-992A-9DAA-2388B2CCA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98536-E801-FF70-0B1F-0197B245A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782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521B1-CAA7-2387-9BDC-AFFA90C33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7EEEB0-47E0-B14A-1E10-5AA232A613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93BD81-8791-D4CE-AAB2-70F2EF9BE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 realizacji każdego zadania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5CF61-46FA-F523-C05E-6CC59B51D8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793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631EB-3C32-E94D-90F9-D12E29EB6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5035D6-96B4-BC96-0A7F-D8073E4843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87D9AE-B2A9-0F1B-0355-74D47DC6E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potrzebny jest plan</a:t>
            </a:r>
          </a:p>
          <a:p>
            <a:endParaRPr lang="pl-PL" dirty="0"/>
          </a:p>
          <a:p>
            <a:r>
              <a:rPr lang="pl-PL" dirty="0"/>
              <a:t>i ja mam dla was ten plan</a:t>
            </a:r>
          </a:p>
          <a:p>
            <a:endParaRPr lang="pl-PL" dirty="0"/>
          </a:p>
          <a:p>
            <a:r>
              <a:rPr lang="pl-PL" dirty="0"/>
              <a:t>bazując na doświadczeniu, rozmowach, </a:t>
            </a:r>
            <a:r>
              <a:rPr lang="pl-PL" dirty="0" err="1"/>
              <a:t>blablabla</a:t>
            </a:r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5E5BE-98CA-8376-0725-EB5757F94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4740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25184-C2CF-3F97-F073-7F5CF5546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95D92F-A5CE-FD6A-D522-E33CF9B5A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20423A-7F71-28CE-1832-CE4FA380C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który przeprowadzi was przez różne, konkretne obszary i pozwoli stworzyć kompletny plan wdrożenia sztucznej inteligencji</a:t>
            </a:r>
          </a:p>
          <a:p>
            <a:endParaRPr lang="pl-PL" dirty="0"/>
          </a:p>
          <a:p>
            <a:r>
              <a:rPr lang="pl-PL" dirty="0"/>
              <a:t>za darmo</a:t>
            </a:r>
          </a:p>
          <a:p>
            <a:endParaRPr lang="pl-PL" dirty="0"/>
          </a:p>
          <a:p>
            <a:r>
              <a:rPr lang="pl-PL" dirty="0"/>
              <a:t>rozmowa: zapraszam, ale bez obowiązku</a:t>
            </a:r>
          </a:p>
          <a:p>
            <a:endParaRPr lang="pl-PL" dirty="0"/>
          </a:p>
          <a:p>
            <a:r>
              <a:rPr lang="pl-PL" dirty="0"/>
              <a:t>”bierzcie, pobierajcie, przesyłajcie dalej, korzystajcie i wdrażajcie z sukcesami AI w swoich firmach”</a:t>
            </a:r>
          </a:p>
          <a:p>
            <a:endParaRPr lang="pl-PL" dirty="0"/>
          </a:p>
          <a:p>
            <a:r>
              <a:rPr lang="pl-PL" dirty="0"/>
              <a:t>powodzenia, cześć!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8A748-2E06-E390-71B2-D3A04D55F3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73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4ECA1-7118-6447-D449-43EF7A8C8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FA05FE-02CD-F990-E313-FE600FBD3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2D3A0B-75E4-E5ED-853F-4DE178598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dlatego ja postanowiłem dziś coś zmienić i przygotowałem...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429E3-787F-0E78-3B4C-C6EE8E8091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85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EAC6E-77FF-96AC-DC89-9FDCE01D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A2FEA0-2D12-E9DE-5FE2-0EE694240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3D8203-7CB8-124A-603F-758D8C42E5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obiekcji dotyczących zaufania i różnych obiekcji związanych z AI i wdrożeniem AI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na pierwszy ogień...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A307E-ABE6-8093-576D-AC078B7250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80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5032A-0E03-C7ED-A0E1-756801B68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4A8384-621B-4FA9-3587-E143D7352F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A9C3C4-F496-A8AC-77F1-D66CB0B1D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DZIAŁA!</a:t>
            </a:r>
          </a:p>
          <a:p>
            <a:endParaRPr lang="pl-PL" dirty="0"/>
          </a:p>
          <a:p>
            <a:r>
              <a:rPr lang="pl-PL" dirty="0"/>
              <a:t>ale trzeba podejść do tematu z głową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BF99F-CC7B-BB90-F1D1-0B488D4CF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E7FD-2F3D-9C4F-BBFF-97BCC16ED3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57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E0C80A-B3E5-C349-46A4-321EDF66C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0C0FFB4-8C0F-8A5A-1A07-858E8CB16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C25911-EB05-F8E9-36C8-77AAE0F47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149-AE99-41A3-9252-94B958C90886}" type="datetimeFigureOut">
              <a:rPr lang="pl-PL" smtClean="0"/>
              <a:t>25.05.2025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AE6B30C-3FC9-4E89-3570-581EC924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BD611B9-14BF-EB8F-40E5-2BB47CE5A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94F-9819-4330-8530-48F23CBC4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4764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19CDE1-7E55-91B2-ED0A-65C666B9C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4E6A6E9-AC3B-3986-DAB7-B69C69052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266B1E3-AAC0-408B-37C3-A1BBC0A5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149-AE99-41A3-9252-94B958C90886}" type="datetimeFigureOut">
              <a:rPr lang="pl-PL" smtClean="0"/>
              <a:t>25.05.2025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9A3D247-1ABD-B8F9-DF12-DAE2D00C1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2D32AEE-6EA5-8BA1-6CE3-43088C3D5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94F-9819-4330-8530-48F23CBC4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9036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7F687A2-C08A-DE95-2E34-9C19019CDB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2A95C04-73D0-1F2B-0F39-9CBAFCDC0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8E405C5-E99D-2EA4-3ABF-37F1ECA76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149-AE99-41A3-9252-94B958C90886}" type="datetimeFigureOut">
              <a:rPr lang="pl-PL" smtClean="0"/>
              <a:t>25.05.2025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AC3E1C7-75A1-5EEC-97F1-51913CF52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285C9F5-2562-4753-2EEF-6EC2F7182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94F-9819-4330-8530-48F23CBC4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964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AC99D3-E1FB-0352-7602-9E743ACF2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8EC292-AE00-A19B-E9A1-A1E360050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A5FBAA-C278-10A4-E8F3-5B138631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149-AE99-41A3-9252-94B958C90886}" type="datetimeFigureOut">
              <a:rPr lang="pl-PL" smtClean="0"/>
              <a:t>25.05.2025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A7FDA07-FE87-54AC-A9B3-BE3884E57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2DEFB8-684B-1D29-AC68-148F9A94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94F-9819-4330-8530-48F23CBC4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563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09ABDF-8389-2099-998C-AF746084D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066355-F2DB-C433-5029-27307E199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BE8001-1E5F-5C2C-615A-37C6E152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149-AE99-41A3-9252-94B958C90886}" type="datetimeFigureOut">
              <a:rPr lang="pl-PL" smtClean="0"/>
              <a:t>25.05.2025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89CF758-66E6-885D-5814-4C099572B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2F65F1-99C4-B245-FAD0-30415CEA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94F-9819-4330-8530-48F23CBC4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117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01EEC2-9E42-E247-5063-696F44704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185054-6963-6563-226E-08D648A97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3136DF3-DCC2-9C2E-0066-C1B28E4F1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D2DF6CA-7E83-63FE-49DF-95E2528B9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149-AE99-41A3-9252-94B958C90886}" type="datetimeFigureOut">
              <a:rPr lang="pl-PL" smtClean="0"/>
              <a:t>25.05.2025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1CFEEEE-9601-3646-7CC8-15F8C501F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90BE8E-C3F9-403A-B201-88796AEC4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94F-9819-4330-8530-48F23CBC4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170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8F526B-D471-9ED8-A24F-AA2EDE35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EAF093A-7812-821A-77FE-8EBA5429C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2DBA528-5FE8-32B4-F13C-6592B7884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241EF3B-2244-E172-DE33-ED77D637E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0A8F12C-DF8F-B195-DAB6-2688941859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22F6D32-740B-9754-7E46-F159FCA4A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149-AE99-41A3-9252-94B958C90886}" type="datetimeFigureOut">
              <a:rPr lang="pl-PL" smtClean="0"/>
              <a:t>25.05.2025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6046789-75EE-D020-2B9A-C7F21A4D6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B6138CC-A0EE-4CF9-252B-68674329B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94F-9819-4330-8530-48F23CBC4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0504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DBA8A5-27DD-D859-5BBA-D636136BC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3695557-7BC7-76DE-205C-500A4A021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149-AE99-41A3-9252-94B958C90886}" type="datetimeFigureOut">
              <a:rPr lang="pl-PL" smtClean="0"/>
              <a:t>25.05.2025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AFA079A-A8A5-46D6-BACE-E3D510D4D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1EA8DD0-7920-C137-5995-0D2AE2C4F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94F-9819-4330-8530-48F23CBC4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6595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96DA635-5573-DA57-7E5A-BE69657EB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149-AE99-41A3-9252-94B958C90886}" type="datetimeFigureOut">
              <a:rPr lang="pl-PL" smtClean="0"/>
              <a:t>25.05.2025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8711A7B-317E-D509-8DBF-6CB1BCCB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E723A26-58BD-253E-64F9-4549555A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94F-9819-4330-8530-48F23CBC4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546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B8E446-6E0B-07C0-6E3A-C74062C4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AC339A-4EDC-DBDD-8888-B8AF09311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09FCBDD-E75A-B124-79CB-8CAE6653F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F435896-0326-937C-FE8F-63CAF61DC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149-AE99-41A3-9252-94B958C90886}" type="datetimeFigureOut">
              <a:rPr lang="pl-PL" smtClean="0"/>
              <a:t>25.05.2025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E72CC48-0435-F031-CE5A-EC1DE712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F95AC74-13BC-60BD-E162-824B2817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94F-9819-4330-8530-48F23CBC4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6955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B3184F-9AEA-142D-7D2A-C1007847C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DB716DD-9294-E7FE-0146-9EC9A9C4A6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DF25B00-32F6-DA01-7FB9-398193BBF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98C26A1-BE09-99C8-049A-A0E8869FC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149-AE99-41A3-9252-94B958C90886}" type="datetimeFigureOut">
              <a:rPr lang="pl-PL" smtClean="0"/>
              <a:t>25.05.2025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865652A-DEA0-FE70-0794-BEE1EE957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137AD1B-8ADB-5488-619E-F9979FD5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694F-9819-4330-8530-48F23CBC4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9540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0422AFE-A14D-43CF-7D95-78767463D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BC1593F-8604-0D94-A50F-63A1A877F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E288332-FE1C-84E8-BB0B-AE59A9F67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25149-AE99-41A3-9252-94B958C90886}" type="datetimeFigureOut">
              <a:rPr lang="pl-PL" smtClean="0"/>
              <a:t>25.05.2025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BEF2123-5644-8696-F33A-F777A60D1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AAA3F9D-41AF-C6ED-BDBD-C0A1B2BD0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B694F-9819-4330-8530-48F23CBC4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631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9.sv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F4C07E76-95C3-37F7-2AD6-6C7BCEFE937C}"/>
              </a:ext>
            </a:extLst>
          </p:cNvPr>
          <p:cNvSpPr/>
          <p:nvPr/>
        </p:nvSpPr>
        <p:spPr>
          <a:xfrm>
            <a:off x="1052422" y="4501103"/>
            <a:ext cx="8134709" cy="1457824"/>
          </a:xfrm>
          <a:prstGeom prst="rect">
            <a:avLst/>
          </a:prstGeom>
          <a:solidFill>
            <a:srgbClr val="008D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3AB1616-6EA5-366B-2C56-B30D6DFE1B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4"/>
          <a:stretch/>
        </p:blipFill>
        <p:spPr>
          <a:xfrm>
            <a:off x="7556740" y="552425"/>
            <a:ext cx="4770371" cy="630557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45DF7E3-F6F6-E5BD-4629-D0D2AB40B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0190" y="1820174"/>
            <a:ext cx="7416296" cy="2361318"/>
          </a:xfrm>
        </p:spPr>
        <p:txBody>
          <a:bodyPr>
            <a:normAutofit/>
          </a:bodyPr>
          <a:lstStyle/>
          <a:p>
            <a:pPr algn="l"/>
            <a:r>
              <a:rPr lang="pl-PL" sz="6600" b="1" dirty="0">
                <a:solidFill>
                  <a:srgbClr val="4A4A49"/>
                </a:solidFill>
                <a:latin typeface="Barlow" panose="00000500000000000000" pitchFamily="2" charset="-18"/>
              </a:rPr>
              <a:t>OKIEŁZNAĆ POTWORA</a:t>
            </a:r>
            <a:endParaRPr lang="pl-PL" sz="6600" b="1" dirty="0">
              <a:solidFill>
                <a:srgbClr val="008D89"/>
              </a:solidFill>
              <a:latin typeface="Barlow" panose="00000500000000000000" pitchFamily="2" charset="-18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34641B7-9700-33FF-BF45-BF76D7E46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8810" y="4582992"/>
            <a:ext cx="7388923" cy="129404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pl-PL" sz="3600" dirty="0">
                <a:solidFill>
                  <a:schemeClr val="bg1"/>
                </a:solidFill>
                <a:latin typeface="Figtree Medium" pitchFamily="2" charset="0"/>
              </a:rPr>
              <a:t>jak skutecznie kontrolować AI w organizacji?</a:t>
            </a:r>
            <a:endParaRPr lang="pl-PL" sz="3600" dirty="0">
              <a:solidFill>
                <a:schemeClr val="bg1"/>
              </a:solidFill>
              <a:highlight>
                <a:srgbClr val="FFFF00"/>
              </a:highlight>
              <a:latin typeface="Figtree Medium" pitchFamily="2" charset="0"/>
            </a:endParaRP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6ABB29DF-D307-C749-05F2-86DCC52DA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8810" y="786796"/>
            <a:ext cx="2400864" cy="596900"/>
          </a:xfrm>
          <a:prstGeom prst="rect">
            <a:avLst/>
          </a:prstGeom>
        </p:spPr>
      </p:pic>
      <p:sp>
        <p:nvSpPr>
          <p:cNvPr id="4" name="Podtytuł 2">
            <a:extLst>
              <a:ext uri="{FF2B5EF4-FFF2-40B4-BE49-F238E27FC236}">
                <a16:creationId xmlns:a16="http://schemas.microsoft.com/office/drawing/2014/main" id="{69BADDF4-D044-DEF3-2617-9ED5A1EE7959}"/>
              </a:ext>
            </a:extLst>
          </p:cNvPr>
          <p:cNvSpPr txBox="1">
            <a:spLocks/>
          </p:cNvSpPr>
          <p:nvPr/>
        </p:nvSpPr>
        <p:spPr>
          <a:xfrm>
            <a:off x="64815" y="6455185"/>
            <a:ext cx="2914867" cy="402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l-PL" sz="1800" dirty="0">
                <a:solidFill>
                  <a:srgbClr val="4A4A49"/>
                </a:solidFill>
                <a:latin typeface="Figtree Medium" pitchFamily="2" charset="0"/>
              </a:rPr>
              <a:t>Toruń, 27.05.2025</a:t>
            </a:r>
          </a:p>
        </p:txBody>
      </p:sp>
    </p:spTree>
    <p:extLst>
      <p:ext uri="{BB962C8B-B14F-4D97-AF65-F5344CB8AC3E}">
        <p14:creationId xmlns:p14="http://schemas.microsoft.com/office/powerpoint/2010/main" val="1939159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E96829-ED04-CA2E-047F-D7E24FF64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D91F7F0-DA7A-E0BB-7D89-473F04862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55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955C73-C4F9-A73D-0213-F44046EA6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DFB71E-0A2C-1FF2-F2DB-4B009293A954}"/>
              </a:ext>
            </a:extLst>
          </p:cNvPr>
          <p:cNvSpPr txBox="1">
            <a:spLocks/>
          </p:cNvSpPr>
          <p:nvPr/>
        </p:nvSpPr>
        <p:spPr>
          <a:xfrm>
            <a:off x="644596" y="3407225"/>
            <a:ext cx="10902807" cy="1598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Posadź AI na konkretnych, kluczowych procesach!</a:t>
            </a:r>
          </a:p>
        </p:txBody>
      </p:sp>
      <p:pic>
        <p:nvPicPr>
          <p:cNvPr id="4" name="Graphic 3" descr="Lights On with solid fill">
            <a:extLst>
              <a:ext uri="{FF2B5EF4-FFF2-40B4-BE49-F238E27FC236}">
                <a16:creationId xmlns:a16="http://schemas.microsoft.com/office/drawing/2014/main" id="{C61E85C4-FB16-BA88-1872-8041E125B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7714" y="1851860"/>
            <a:ext cx="1296573" cy="129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43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5D1D0-7590-5B14-28ED-A1D2F6EA0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A00E3D20-6C71-600A-CACB-3E72B876335D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Zanim posadzisz </a:t>
            </a:r>
            <a:r>
              <a:rPr lang="pl-PL" dirty="0">
                <a:solidFill>
                  <a:srgbClr val="008D89"/>
                </a:solidFill>
                <a:latin typeface="Barlow" panose="00000500000000000000" pitchFamily="2" charset="-18"/>
              </a:rPr>
              <a:t>AI na procesie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: 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10548BDD-4FF6-AB38-FB76-62B2F20AB5CE}"/>
              </a:ext>
            </a:extLst>
          </p:cNvPr>
          <p:cNvSpPr/>
          <p:nvPr/>
        </p:nvSpPr>
        <p:spPr>
          <a:xfrm>
            <a:off x="4208631" y="2996293"/>
            <a:ext cx="3771900" cy="881743"/>
          </a:xfrm>
          <a:prstGeom prst="chevron">
            <a:avLst/>
          </a:prstGeom>
          <a:solidFill>
            <a:schemeClr val="bg1"/>
          </a:solidFill>
          <a:ln w="38100">
            <a:solidFill>
              <a:srgbClr val="219E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D0F59F42-6B69-C2AE-6D84-618B144A0765}"/>
              </a:ext>
            </a:extLst>
          </p:cNvPr>
          <p:cNvSpPr/>
          <p:nvPr/>
        </p:nvSpPr>
        <p:spPr>
          <a:xfrm>
            <a:off x="7980531" y="2979962"/>
            <a:ext cx="3771900" cy="881743"/>
          </a:xfrm>
          <a:prstGeom prst="chevron">
            <a:avLst/>
          </a:prstGeom>
          <a:noFill/>
          <a:ln w="38100">
            <a:solidFill>
              <a:srgbClr val="219E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455EC3BF-16AF-70BA-E150-3EBEF4AF7DBC}"/>
              </a:ext>
            </a:extLst>
          </p:cNvPr>
          <p:cNvSpPr/>
          <p:nvPr/>
        </p:nvSpPr>
        <p:spPr>
          <a:xfrm>
            <a:off x="436731" y="2996294"/>
            <a:ext cx="3771900" cy="881743"/>
          </a:xfrm>
          <a:prstGeom prst="chevron">
            <a:avLst/>
          </a:prstGeom>
          <a:solidFill>
            <a:schemeClr val="bg1"/>
          </a:solidFill>
          <a:ln w="38100">
            <a:solidFill>
              <a:srgbClr val="219E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91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7FA19-47B2-6425-ABA8-D9C00999B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E8A4C8AB-0B4F-EFEE-0DE3-FD024228752B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Zanim posadzisz </a:t>
            </a:r>
            <a:r>
              <a:rPr lang="pl-PL" dirty="0">
                <a:solidFill>
                  <a:srgbClr val="008D89"/>
                </a:solidFill>
                <a:latin typeface="Barlow" panose="00000500000000000000" pitchFamily="2" charset="-18"/>
              </a:rPr>
              <a:t>AI na procesie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: </a:t>
            </a:r>
          </a:p>
        </p:txBody>
      </p:sp>
      <p:sp>
        <p:nvSpPr>
          <p:cNvPr id="2" name="Chevron 1">
            <a:extLst>
              <a:ext uri="{FF2B5EF4-FFF2-40B4-BE49-F238E27FC236}">
                <a16:creationId xmlns:a16="http://schemas.microsoft.com/office/drawing/2014/main" id="{280A271F-7232-5C42-333D-1ABEE4D3DF4F}"/>
              </a:ext>
            </a:extLst>
          </p:cNvPr>
          <p:cNvSpPr/>
          <p:nvPr/>
        </p:nvSpPr>
        <p:spPr>
          <a:xfrm>
            <a:off x="436731" y="2996294"/>
            <a:ext cx="3771900" cy="881743"/>
          </a:xfrm>
          <a:prstGeom prst="chevron">
            <a:avLst/>
          </a:prstGeom>
          <a:solidFill>
            <a:srgbClr val="219E94">
              <a:alpha val="50196"/>
            </a:srgbClr>
          </a:solidFill>
          <a:ln w="38100">
            <a:solidFill>
              <a:srgbClr val="219E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D1AFD07-E27C-11EB-D930-8179913ED621}"/>
              </a:ext>
            </a:extLst>
          </p:cNvPr>
          <p:cNvSpPr txBox="1">
            <a:spLocks/>
          </p:cNvSpPr>
          <p:nvPr/>
        </p:nvSpPr>
        <p:spPr>
          <a:xfrm>
            <a:off x="947062" y="3138496"/>
            <a:ext cx="3033198" cy="597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4A4A49"/>
                </a:solidFill>
                <a:latin typeface="Figtree" pitchFamily="2" charset="0"/>
              </a:rPr>
              <a:t>Uporządkowany, opisany, działający </a:t>
            </a:r>
            <a:r>
              <a:rPr lang="pl-PL" sz="1800" b="1" dirty="0">
                <a:solidFill>
                  <a:srgbClr val="4A4A49"/>
                </a:solidFill>
                <a:latin typeface="Figtree" pitchFamily="2" charset="0"/>
              </a:rPr>
              <a:t>proces</a:t>
            </a:r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06716A70-EF18-5D2E-ED88-BBCE8DA8C82B}"/>
              </a:ext>
            </a:extLst>
          </p:cNvPr>
          <p:cNvSpPr/>
          <p:nvPr/>
        </p:nvSpPr>
        <p:spPr>
          <a:xfrm>
            <a:off x="4208631" y="2996293"/>
            <a:ext cx="3771900" cy="881743"/>
          </a:xfrm>
          <a:prstGeom prst="chevron">
            <a:avLst/>
          </a:prstGeom>
          <a:solidFill>
            <a:schemeClr val="bg1"/>
          </a:solidFill>
          <a:ln w="38100">
            <a:solidFill>
              <a:srgbClr val="219E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13315807-75B7-8CAF-B517-81695A6205BC}"/>
              </a:ext>
            </a:extLst>
          </p:cNvPr>
          <p:cNvSpPr/>
          <p:nvPr/>
        </p:nvSpPr>
        <p:spPr>
          <a:xfrm>
            <a:off x="7980531" y="2979962"/>
            <a:ext cx="3771900" cy="881743"/>
          </a:xfrm>
          <a:prstGeom prst="chevron">
            <a:avLst/>
          </a:prstGeom>
          <a:noFill/>
          <a:ln w="38100">
            <a:solidFill>
              <a:srgbClr val="219E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09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E1FCF-5D47-480C-4A7D-DB1251EAB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8ECDB227-C293-9173-2518-6B9234517D48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Zanim posadzisz </a:t>
            </a:r>
            <a:r>
              <a:rPr lang="pl-PL" dirty="0">
                <a:solidFill>
                  <a:srgbClr val="008D89"/>
                </a:solidFill>
                <a:latin typeface="Barlow" panose="00000500000000000000" pitchFamily="2" charset="-18"/>
              </a:rPr>
              <a:t>AI na procesie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: </a:t>
            </a:r>
          </a:p>
        </p:txBody>
      </p:sp>
      <p:sp>
        <p:nvSpPr>
          <p:cNvPr id="2" name="Chevron 1">
            <a:extLst>
              <a:ext uri="{FF2B5EF4-FFF2-40B4-BE49-F238E27FC236}">
                <a16:creationId xmlns:a16="http://schemas.microsoft.com/office/drawing/2014/main" id="{2C7891D7-64C3-487D-E653-BF153DDDE833}"/>
              </a:ext>
            </a:extLst>
          </p:cNvPr>
          <p:cNvSpPr/>
          <p:nvPr/>
        </p:nvSpPr>
        <p:spPr>
          <a:xfrm>
            <a:off x="436731" y="2996294"/>
            <a:ext cx="3771900" cy="881743"/>
          </a:xfrm>
          <a:prstGeom prst="chevron">
            <a:avLst/>
          </a:prstGeom>
          <a:solidFill>
            <a:schemeClr val="bg1"/>
          </a:solidFill>
          <a:ln w="38100">
            <a:solidFill>
              <a:srgbClr val="219E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2B0FFDFC-1EA9-4A90-A31F-6FA3056CBF2D}"/>
              </a:ext>
            </a:extLst>
          </p:cNvPr>
          <p:cNvSpPr/>
          <p:nvPr/>
        </p:nvSpPr>
        <p:spPr>
          <a:xfrm>
            <a:off x="4208631" y="2996293"/>
            <a:ext cx="3771900" cy="881743"/>
          </a:xfrm>
          <a:prstGeom prst="chevron">
            <a:avLst/>
          </a:prstGeom>
          <a:solidFill>
            <a:srgbClr val="219E94">
              <a:alpha val="50196"/>
            </a:srgbClr>
          </a:solidFill>
          <a:ln w="38100">
            <a:solidFill>
              <a:srgbClr val="219E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0731F899-FE04-D2E4-48DB-35842550CB71}"/>
              </a:ext>
            </a:extLst>
          </p:cNvPr>
          <p:cNvSpPr txBox="1">
            <a:spLocks/>
          </p:cNvSpPr>
          <p:nvPr/>
        </p:nvSpPr>
        <p:spPr>
          <a:xfrm>
            <a:off x="933665" y="3130331"/>
            <a:ext cx="3033198" cy="597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4A4A49"/>
                </a:solidFill>
                <a:latin typeface="Figtree" pitchFamily="2" charset="0"/>
              </a:rPr>
              <a:t>Uporządkowany, opisany, działający </a:t>
            </a:r>
            <a:r>
              <a:rPr lang="pl-PL" sz="1800" b="1" dirty="0">
                <a:solidFill>
                  <a:srgbClr val="4A4A49"/>
                </a:solidFill>
                <a:latin typeface="Figtree" pitchFamily="2" charset="0"/>
              </a:rPr>
              <a:t>proces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6D6E4E22-AB56-2C73-4DC6-D6E15B3F90B1}"/>
              </a:ext>
            </a:extLst>
          </p:cNvPr>
          <p:cNvSpPr txBox="1">
            <a:spLocks/>
          </p:cNvSpPr>
          <p:nvPr/>
        </p:nvSpPr>
        <p:spPr>
          <a:xfrm>
            <a:off x="4692168" y="3138494"/>
            <a:ext cx="3033198" cy="597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4A4A49"/>
                </a:solidFill>
                <a:latin typeface="Figtree" pitchFamily="2" charset="0"/>
              </a:rPr>
              <a:t>Możliwie maksymalnie zautomatyzowany </a:t>
            </a:r>
            <a:r>
              <a:rPr lang="pl-PL" sz="1800" b="1" dirty="0">
                <a:solidFill>
                  <a:srgbClr val="4A4A49"/>
                </a:solidFill>
                <a:latin typeface="Figtree" pitchFamily="2" charset="0"/>
              </a:rPr>
              <a:t>proces</a:t>
            </a: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FC67C13C-902F-DCAD-59E7-5B19A7B7A59F}"/>
              </a:ext>
            </a:extLst>
          </p:cNvPr>
          <p:cNvSpPr/>
          <p:nvPr/>
        </p:nvSpPr>
        <p:spPr>
          <a:xfrm>
            <a:off x="7980531" y="2979962"/>
            <a:ext cx="3771900" cy="881743"/>
          </a:xfrm>
          <a:prstGeom prst="chevron">
            <a:avLst/>
          </a:prstGeom>
          <a:noFill/>
          <a:ln w="38100">
            <a:solidFill>
              <a:srgbClr val="219E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94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074A0-BED8-4FBD-4542-CDC78B2C5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95B2348F-781B-8527-E0A7-0BD448AE7414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Zanim posadzisz </a:t>
            </a:r>
            <a:r>
              <a:rPr lang="pl-PL" dirty="0">
                <a:solidFill>
                  <a:srgbClr val="008D89"/>
                </a:solidFill>
                <a:latin typeface="Barlow" panose="00000500000000000000" pitchFamily="2" charset="-18"/>
              </a:rPr>
              <a:t>AI na procesie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: </a:t>
            </a:r>
          </a:p>
        </p:txBody>
      </p:sp>
      <p:sp>
        <p:nvSpPr>
          <p:cNvPr id="2" name="Chevron 1">
            <a:extLst>
              <a:ext uri="{FF2B5EF4-FFF2-40B4-BE49-F238E27FC236}">
                <a16:creationId xmlns:a16="http://schemas.microsoft.com/office/drawing/2014/main" id="{B8D5600A-EB7A-844D-9FAA-AA70BADB6595}"/>
              </a:ext>
            </a:extLst>
          </p:cNvPr>
          <p:cNvSpPr/>
          <p:nvPr/>
        </p:nvSpPr>
        <p:spPr>
          <a:xfrm>
            <a:off x="436731" y="2996294"/>
            <a:ext cx="3771900" cy="881743"/>
          </a:xfrm>
          <a:prstGeom prst="chevron">
            <a:avLst/>
          </a:prstGeom>
          <a:solidFill>
            <a:schemeClr val="bg1"/>
          </a:solidFill>
          <a:ln w="38100">
            <a:solidFill>
              <a:srgbClr val="219E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969DB3EA-61A1-C0FB-98D2-A2480AD9E32C}"/>
              </a:ext>
            </a:extLst>
          </p:cNvPr>
          <p:cNvSpPr/>
          <p:nvPr/>
        </p:nvSpPr>
        <p:spPr>
          <a:xfrm>
            <a:off x="4208631" y="2996293"/>
            <a:ext cx="3771900" cy="881743"/>
          </a:xfrm>
          <a:prstGeom prst="chevron">
            <a:avLst/>
          </a:prstGeom>
          <a:solidFill>
            <a:schemeClr val="bg1"/>
          </a:solidFill>
          <a:ln w="38100">
            <a:solidFill>
              <a:srgbClr val="219E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CDDCC9E7-29EC-1E46-18BA-DC86866FEEB2}"/>
              </a:ext>
            </a:extLst>
          </p:cNvPr>
          <p:cNvSpPr/>
          <p:nvPr/>
        </p:nvSpPr>
        <p:spPr>
          <a:xfrm>
            <a:off x="7980531" y="2979962"/>
            <a:ext cx="3771900" cy="881743"/>
          </a:xfrm>
          <a:prstGeom prst="chevron">
            <a:avLst/>
          </a:prstGeom>
          <a:solidFill>
            <a:srgbClr val="219E94">
              <a:alpha val="50196"/>
            </a:srgbClr>
          </a:solidFill>
          <a:ln w="38100">
            <a:solidFill>
              <a:srgbClr val="219E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1C7B3B65-6723-0552-72B6-94E5FBED807B}"/>
              </a:ext>
            </a:extLst>
          </p:cNvPr>
          <p:cNvSpPr txBox="1">
            <a:spLocks/>
          </p:cNvSpPr>
          <p:nvPr/>
        </p:nvSpPr>
        <p:spPr>
          <a:xfrm>
            <a:off x="947733" y="3133736"/>
            <a:ext cx="3033198" cy="597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4A4A49"/>
                </a:solidFill>
                <a:latin typeface="Figtree" pitchFamily="2" charset="0"/>
              </a:rPr>
              <a:t>Uporządkowany, opisany, działający </a:t>
            </a:r>
            <a:r>
              <a:rPr lang="pl-PL" sz="1800" b="1" dirty="0">
                <a:solidFill>
                  <a:srgbClr val="4A4A49"/>
                </a:solidFill>
                <a:latin typeface="Figtree" pitchFamily="2" charset="0"/>
              </a:rPr>
              <a:t>proces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E97056F9-1FB9-8570-6EB5-E4F63DD65244}"/>
              </a:ext>
            </a:extLst>
          </p:cNvPr>
          <p:cNvSpPr txBox="1">
            <a:spLocks/>
          </p:cNvSpPr>
          <p:nvPr/>
        </p:nvSpPr>
        <p:spPr>
          <a:xfrm>
            <a:off x="4692168" y="3138494"/>
            <a:ext cx="3033198" cy="597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4A4A49"/>
                </a:solidFill>
                <a:latin typeface="Figtree" pitchFamily="2" charset="0"/>
              </a:rPr>
              <a:t>Możliwie maksymalnie zautomatyzowany </a:t>
            </a:r>
            <a:r>
              <a:rPr lang="pl-PL" sz="1800" b="1" dirty="0">
                <a:solidFill>
                  <a:srgbClr val="4A4A49"/>
                </a:solidFill>
                <a:latin typeface="Figtree" pitchFamily="2" charset="0"/>
              </a:rPr>
              <a:t>proces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907FA82-7EFD-CF4B-0F22-30BE82FAC63D}"/>
              </a:ext>
            </a:extLst>
          </p:cNvPr>
          <p:cNvSpPr txBox="1">
            <a:spLocks/>
          </p:cNvSpPr>
          <p:nvPr/>
        </p:nvSpPr>
        <p:spPr>
          <a:xfrm>
            <a:off x="8435931" y="3138493"/>
            <a:ext cx="3288363" cy="597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4A4A49"/>
                </a:solidFill>
                <a:latin typeface="Figtree" pitchFamily="2" charset="0"/>
              </a:rPr>
              <a:t>AI rozszerzające możliwości automatyzacji </a:t>
            </a:r>
            <a:r>
              <a:rPr lang="pl-PL" sz="1800" b="1" dirty="0">
                <a:solidFill>
                  <a:srgbClr val="4A4A49"/>
                </a:solidFill>
                <a:latin typeface="Figtree" pitchFamily="2" charset="0"/>
              </a:rPr>
              <a:t>procesu</a:t>
            </a:r>
          </a:p>
        </p:txBody>
      </p:sp>
    </p:spTree>
    <p:extLst>
      <p:ext uri="{BB962C8B-B14F-4D97-AF65-F5344CB8AC3E}">
        <p14:creationId xmlns:p14="http://schemas.microsoft.com/office/powerpoint/2010/main" val="2276352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DE965-B21F-E6C9-84A8-B39EF3B3F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6688EA-979E-C690-8551-30404EFEE47D}"/>
              </a:ext>
            </a:extLst>
          </p:cNvPr>
          <p:cNvSpPr txBox="1">
            <a:spLocks/>
          </p:cNvSpPr>
          <p:nvPr/>
        </p:nvSpPr>
        <p:spPr>
          <a:xfrm>
            <a:off x="180535" y="1830085"/>
            <a:ext cx="11830929" cy="3197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2.</a:t>
            </a:r>
          </a:p>
          <a:p>
            <a:pPr algn="ctr"/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Czyli jak </a:t>
            </a:r>
            <a:r>
              <a:rPr lang="pl-PL" sz="5400" i="1" dirty="0">
                <a:solidFill>
                  <a:srgbClr val="C00000"/>
                </a:solidFill>
                <a:latin typeface="Figtree Light" pitchFamily="2" charset="0"/>
              </a:rPr>
              <a:t>nie mamy uporządkowanych i zautomatyzowanych</a:t>
            </a:r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 procesów, to musimy na razie zapomnieć o AI?</a:t>
            </a:r>
          </a:p>
        </p:txBody>
      </p:sp>
    </p:spTree>
    <p:extLst>
      <p:ext uri="{BB962C8B-B14F-4D97-AF65-F5344CB8AC3E}">
        <p14:creationId xmlns:p14="http://schemas.microsoft.com/office/powerpoint/2010/main" val="1216482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AB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983FDE-000F-551D-4E3E-59E247D62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B33FF8C-DF8C-A220-4899-5EEB8F48C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30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A1F218-8FFC-9D74-12A7-2757FF538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B0E935-C948-D9EC-ADEA-7190DE2AC308}"/>
              </a:ext>
            </a:extLst>
          </p:cNvPr>
          <p:cNvSpPr txBox="1">
            <a:spLocks/>
          </p:cNvSpPr>
          <p:nvPr/>
        </p:nvSpPr>
        <p:spPr>
          <a:xfrm>
            <a:off x="644596" y="3407225"/>
            <a:ext cx="10902807" cy="1598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Wykorzystaj AI do uporządkowania i zautomatyzowania procesów!</a:t>
            </a:r>
          </a:p>
        </p:txBody>
      </p:sp>
      <p:pic>
        <p:nvPicPr>
          <p:cNvPr id="4" name="Graphic 3" descr="Lights On with solid fill">
            <a:extLst>
              <a:ext uri="{FF2B5EF4-FFF2-40B4-BE49-F238E27FC236}">
                <a16:creationId xmlns:a16="http://schemas.microsoft.com/office/drawing/2014/main" id="{57DA3355-0C89-7FBC-E5A1-02E62C5EC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7714" y="1851860"/>
            <a:ext cx="1296573" cy="129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04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6AC40-7EAD-5CB2-FFA9-A3510ECDC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A7F024-D701-1595-3390-AC2FD0208C3B}"/>
              </a:ext>
            </a:extLst>
          </p:cNvPr>
          <p:cNvSpPr txBox="1">
            <a:spLocks/>
          </p:cNvSpPr>
          <p:nvPr/>
        </p:nvSpPr>
        <p:spPr>
          <a:xfrm>
            <a:off x="180535" y="2221944"/>
            <a:ext cx="11830929" cy="24141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3.</a:t>
            </a:r>
          </a:p>
          <a:p>
            <a:pPr algn="ctr"/>
            <a:r>
              <a:rPr lang="pl-PL" sz="5400" i="1" dirty="0">
                <a:solidFill>
                  <a:srgbClr val="219E94"/>
                </a:solidFill>
                <a:latin typeface="Figtree Light" pitchFamily="2" charset="0"/>
              </a:rPr>
              <a:t>Ile to kosztuje</a:t>
            </a:r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 i jak zrobić, żeby nie popłynąć na wdrożeniu?</a:t>
            </a:r>
          </a:p>
        </p:txBody>
      </p:sp>
    </p:spTree>
    <p:extLst>
      <p:ext uri="{BB962C8B-B14F-4D97-AF65-F5344CB8AC3E}">
        <p14:creationId xmlns:p14="http://schemas.microsoft.com/office/powerpoint/2010/main" val="257843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B87F3B-F17D-25E4-A20F-00E2B701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48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8AFB6-6D1C-E13B-C744-0937EBDE2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2415AA-FA2F-6716-678F-15E8CFDCE204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Ile </a:t>
            </a:r>
            <a:r>
              <a:rPr lang="pl-PL" dirty="0">
                <a:solidFill>
                  <a:srgbClr val="219E94"/>
                </a:solidFill>
                <a:latin typeface="Barlow" panose="00000500000000000000" pitchFamily="2" charset="-18"/>
              </a:rPr>
              <a:t>kosztuje AI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? </a:t>
            </a:r>
          </a:p>
        </p:txBody>
      </p:sp>
      <p:pic>
        <p:nvPicPr>
          <p:cNvPr id="6" name="Graphic 5" descr="Money with solid fill">
            <a:extLst>
              <a:ext uri="{FF2B5EF4-FFF2-40B4-BE49-F238E27FC236}">
                <a16:creationId xmlns:a16="http://schemas.microsoft.com/office/drawing/2014/main" id="{62ABDF5A-A9EF-E1D6-6650-0F54E89B2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0190" y="1949806"/>
            <a:ext cx="2043985" cy="2043985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1221A8D3-F98D-FF45-9E34-A0FD26B295E9}"/>
              </a:ext>
            </a:extLst>
          </p:cNvPr>
          <p:cNvSpPr txBox="1">
            <a:spLocks/>
          </p:cNvSpPr>
          <p:nvPr/>
        </p:nvSpPr>
        <p:spPr>
          <a:xfrm>
            <a:off x="1506220" y="3993790"/>
            <a:ext cx="1631924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4A4A49"/>
                </a:solidFill>
                <a:latin typeface="Figtree Light" pitchFamily="2" charset="0"/>
              </a:rPr>
              <a:t>100 zł</a:t>
            </a:r>
          </a:p>
        </p:txBody>
      </p:sp>
    </p:spTree>
    <p:extLst>
      <p:ext uri="{BB962C8B-B14F-4D97-AF65-F5344CB8AC3E}">
        <p14:creationId xmlns:p14="http://schemas.microsoft.com/office/powerpoint/2010/main" val="2613998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DC0C3-11A7-1961-357F-C38E397F9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8C8C42-1D71-3C7D-B9F0-EFFC088F3C0F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Ile </a:t>
            </a:r>
            <a:r>
              <a:rPr lang="pl-PL" dirty="0">
                <a:solidFill>
                  <a:srgbClr val="219E94"/>
                </a:solidFill>
                <a:latin typeface="Barlow" panose="00000500000000000000" pitchFamily="2" charset="-18"/>
              </a:rPr>
              <a:t>kosztuje AI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? </a:t>
            </a:r>
          </a:p>
        </p:txBody>
      </p:sp>
      <p:pic>
        <p:nvPicPr>
          <p:cNvPr id="4" name="Graphic 3" descr="Pot of gold with solid fill">
            <a:extLst>
              <a:ext uri="{FF2B5EF4-FFF2-40B4-BE49-F238E27FC236}">
                <a16:creationId xmlns:a16="http://schemas.microsoft.com/office/drawing/2014/main" id="{25A9D7ED-F97E-3562-E146-A7D80C751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7825" y="1949805"/>
            <a:ext cx="2043985" cy="2043985"/>
          </a:xfrm>
          <a:prstGeom prst="rect">
            <a:avLst/>
          </a:prstGeom>
        </p:spPr>
      </p:pic>
      <p:pic>
        <p:nvPicPr>
          <p:cNvPr id="6" name="Graphic 5" descr="Money with solid fill">
            <a:extLst>
              <a:ext uri="{FF2B5EF4-FFF2-40B4-BE49-F238E27FC236}">
                <a16:creationId xmlns:a16="http://schemas.microsoft.com/office/drawing/2014/main" id="{C3100CED-FF45-E061-AF36-C83C0AC9A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0190" y="1949806"/>
            <a:ext cx="2043985" cy="2043985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77FB8B39-3F01-E08C-2644-F4DFC4938803}"/>
              </a:ext>
            </a:extLst>
          </p:cNvPr>
          <p:cNvSpPr txBox="1">
            <a:spLocks/>
          </p:cNvSpPr>
          <p:nvPr/>
        </p:nvSpPr>
        <p:spPr>
          <a:xfrm>
            <a:off x="1506220" y="3993790"/>
            <a:ext cx="1631924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4A4A49"/>
                </a:solidFill>
                <a:latin typeface="Figtree Light" pitchFamily="2" charset="0"/>
              </a:rPr>
              <a:t>100 zł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3F4AC808-6AE5-88D9-EE32-BEC8312C2101}"/>
              </a:ext>
            </a:extLst>
          </p:cNvPr>
          <p:cNvSpPr txBox="1">
            <a:spLocks/>
          </p:cNvSpPr>
          <p:nvPr/>
        </p:nvSpPr>
        <p:spPr>
          <a:xfrm>
            <a:off x="7707462" y="3993790"/>
            <a:ext cx="432470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4A4A49"/>
                </a:solidFill>
                <a:latin typeface="Figtree Light" pitchFamily="2" charset="0"/>
              </a:rPr>
              <a:t>100.000.000.000 zł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B396A0-6C5B-63BC-65C1-BE35055C14BD}"/>
              </a:ext>
            </a:extLst>
          </p:cNvPr>
          <p:cNvCxnSpPr/>
          <p:nvPr/>
        </p:nvCxnSpPr>
        <p:spPr>
          <a:xfrm>
            <a:off x="5403011" y="3226279"/>
            <a:ext cx="1385977" cy="0"/>
          </a:xfrm>
          <a:prstGeom prst="line">
            <a:avLst/>
          </a:prstGeom>
          <a:ln w="76200">
            <a:solidFill>
              <a:srgbClr val="219E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009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F2F96-9644-8DD9-18EC-9DD11D185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329833-D47F-B69B-6223-E6C6321ABF3A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Ile </a:t>
            </a:r>
            <a:r>
              <a:rPr lang="pl-PL" dirty="0">
                <a:solidFill>
                  <a:srgbClr val="219E94"/>
                </a:solidFill>
                <a:latin typeface="Barlow" panose="00000500000000000000" pitchFamily="2" charset="-18"/>
              </a:rPr>
              <a:t>kosztuje AI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? </a:t>
            </a:r>
          </a:p>
        </p:txBody>
      </p:sp>
      <p:pic>
        <p:nvPicPr>
          <p:cNvPr id="4" name="Graphic 3" descr="Pot of gold with solid fill">
            <a:extLst>
              <a:ext uri="{FF2B5EF4-FFF2-40B4-BE49-F238E27FC236}">
                <a16:creationId xmlns:a16="http://schemas.microsoft.com/office/drawing/2014/main" id="{C5079C5C-6E29-006D-964C-6A9EB526E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7825" y="1949805"/>
            <a:ext cx="2043985" cy="2043985"/>
          </a:xfrm>
          <a:prstGeom prst="rect">
            <a:avLst/>
          </a:prstGeom>
        </p:spPr>
      </p:pic>
      <p:pic>
        <p:nvPicPr>
          <p:cNvPr id="6" name="Graphic 5" descr="Money with solid fill">
            <a:extLst>
              <a:ext uri="{FF2B5EF4-FFF2-40B4-BE49-F238E27FC236}">
                <a16:creationId xmlns:a16="http://schemas.microsoft.com/office/drawing/2014/main" id="{A3AEB3FF-5CD2-FF89-49B6-DEE0C0EC3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0190" y="1949806"/>
            <a:ext cx="2043985" cy="2043985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E7941532-689D-DDB6-4971-EDCB42A5D8CC}"/>
              </a:ext>
            </a:extLst>
          </p:cNvPr>
          <p:cNvSpPr txBox="1">
            <a:spLocks/>
          </p:cNvSpPr>
          <p:nvPr/>
        </p:nvSpPr>
        <p:spPr>
          <a:xfrm>
            <a:off x="1506220" y="3993790"/>
            <a:ext cx="1631924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4A4A49"/>
                </a:solidFill>
                <a:latin typeface="Figtree Light" pitchFamily="2" charset="0"/>
              </a:rPr>
              <a:t>100 zł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6F80843B-2D6C-2D38-6F61-3D137D986CC6}"/>
              </a:ext>
            </a:extLst>
          </p:cNvPr>
          <p:cNvSpPr txBox="1">
            <a:spLocks/>
          </p:cNvSpPr>
          <p:nvPr/>
        </p:nvSpPr>
        <p:spPr>
          <a:xfrm>
            <a:off x="7707462" y="3993790"/>
            <a:ext cx="432470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4A4A49"/>
                </a:solidFill>
                <a:latin typeface="Figtree Light" pitchFamily="2" charset="0"/>
              </a:rPr>
              <a:t>100.000.000.000 zł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9EE8C3-D476-7A74-AD53-B3719B0C04A3}"/>
              </a:ext>
            </a:extLst>
          </p:cNvPr>
          <p:cNvCxnSpPr/>
          <p:nvPr/>
        </p:nvCxnSpPr>
        <p:spPr>
          <a:xfrm>
            <a:off x="5403011" y="3226279"/>
            <a:ext cx="1385977" cy="0"/>
          </a:xfrm>
          <a:prstGeom prst="line">
            <a:avLst/>
          </a:prstGeom>
          <a:ln w="76200">
            <a:solidFill>
              <a:srgbClr val="219E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hatGPT Deutsch">
            <a:extLst>
              <a:ext uri="{FF2B5EF4-FFF2-40B4-BE49-F238E27FC236}">
                <a16:creationId xmlns:a16="http://schemas.microsoft.com/office/drawing/2014/main" id="{482FA8E9-3FB5-7B23-89CB-EAC4A085F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90" y="4770634"/>
            <a:ext cx="1193800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B08FC027-34A1-3BA1-B5BB-23A85B40D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155" y="5111453"/>
            <a:ext cx="1385978" cy="51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30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A7DE4-16D9-F0F5-1EF8-0B2DBBEE5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59D5F0-3614-BDE5-1CD7-EC829D2D7688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Ile </a:t>
            </a:r>
            <a:r>
              <a:rPr lang="pl-PL" dirty="0">
                <a:solidFill>
                  <a:srgbClr val="219E94"/>
                </a:solidFill>
                <a:latin typeface="Barlow" panose="00000500000000000000" pitchFamily="2" charset="-18"/>
              </a:rPr>
              <a:t>kosztuje AI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? </a:t>
            </a:r>
          </a:p>
        </p:txBody>
      </p:sp>
      <p:pic>
        <p:nvPicPr>
          <p:cNvPr id="4" name="Graphic 3" descr="Pot of gold with solid fill">
            <a:extLst>
              <a:ext uri="{FF2B5EF4-FFF2-40B4-BE49-F238E27FC236}">
                <a16:creationId xmlns:a16="http://schemas.microsoft.com/office/drawing/2014/main" id="{6A38D3C3-E3A1-A067-B9A0-CC886ACB7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7825" y="1949805"/>
            <a:ext cx="2043985" cy="2043985"/>
          </a:xfrm>
          <a:prstGeom prst="rect">
            <a:avLst/>
          </a:prstGeom>
        </p:spPr>
      </p:pic>
      <p:pic>
        <p:nvPicPr>
          <p:cNvPr id="6" name="Graphic 5" descr="Money with solid fill">
            <a:extLst>
              <a:ext uri="{FF2B5EF4-FFF2-40B4-BE49-F238E27FC236}">
                <a16:creationId xmlns:a16="http://schemas.microsoft.com/office/drawing/2014/main" id="{EB6790F4-4E15-D5F8-4E6E-D76A25D3D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0190" y="1949806"/>
            <a:ext cx="2043985" cy="2043985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08D3A67A-1F29-A2EE-28ED-B9E9FC673AB7}"/>
              </a:ext>
            </a:extLst>
          </p:cNvPr>
          <p:cNvSpPr txBox="1">
            <a:spLocks/>
          </p:cNvSpPr>
          <p:nvPr/>
        </p:nvSpPr>
        <p:spPr>
          <a:xfrm>
            <a:off x="1506220" y="3993790"/>
            <a:ext cx="1631924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4A4A49"/>
                </a:solidFill>
                <a:latin typeface="Figtree Light" pitchFamily="2" charset="0"/>
              </a:rPr>
              <a:t>100 zł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9D0A8F4C-7079-9734-AAC0-46EFF1CAB206}"/>
              </a:ext>
            </a:extLst>
          </p:cNvPr>
          <p:cNvSpPr txBox="1">
            <a:spLocks/>
          </p:cNvSpPr>
          <p:nvPr/>
        </p:nvSpPr>
        <p:spPr>
          <a:xfrm>
            <a:off x="7707462" y="3993790"/>
            <a:ext cx="432470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4A4A49"/>
                </a:solidFill>
                <a:latin typeface="Figtree Light" pitchFamily="2" charset="0"/>
              </a:rPr>
              <a:t>100.000.000.000 zł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2A8FB5-36BD-F1C0-7D61-47963AC060BB}"/>
              </a:ext>
            </a:extLst>
          </p:cNvPr>
          <p:cNvCxnSpPr/>
          <p:nvPr/>
        </p:nvCxnSpPr>
        <p:spPr>
          <a:xfrm>
            <a:off x="5403011" y="3226279"/>
            <a:ext cx="1385977" cy="0"/>
          </a:xfrm>
          <a:prstGeom prst="line">
            <a:avLst/>
          </a:prstGeom>
          <a:ln w="76200">
            <a:solidFill>
              <a:srgbClr val="219E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hatGPT Deutsch">
            <a:extLst>
              <a:ext uri="{FF2B5EF4-FFF2-40B4-BE49-F238E27FC236}">
                <a16:creationId xmlns:a16="http://schemas.microsoft.com/office/drawing/2014/main" id="{9E1FC8A0-328D-1E5C-F73A-D026CB587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90" y="4770634"/>
            <a:ext cx="1193800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012A3B9-585D-EC7F-66F3-34E1D218F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06" y="5160531"/>
            <a:ext cx="1528638" cy="41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6C7B85D-2346-A95E-F3F3-46E9BD6BA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155" y="5111453"/>
            <a:ext cx="1385978" cy="51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oogle – Wikipedia">
            <a:extLst>
              <a:ext uri="{FF2B5EF4-FFF2-40B4-BE49-F238E27FC236}">
                <a16:creationId xmlns:a16="http://schemas.microsoft.com/office/drawing/2014/main" id="{7CD73424-1C13-A181-7F8D-C5CFC4DD8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810" y="5150635"/>
            <a:ext cx="1528638" cy="51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096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327CD2-E080-7119-5A04-A177381FB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876CBA-D07F-E53F-772F-059952545D2E}"/>
              </a:ext>
            </a:extLst>
          </p:cNvPr>
          <p:cNvSpPr txBox="1">
            <a:spLocks/>
          </p:cNvSpPr>
          <p:nvPr/>
        </p:nvSpPr>
        <p:spPr>
          <a:xfrm>
            <a:off x="644596" y="3407225"/>
            <a:ext cx="10902807" cy="1598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Zacznij od krótkiego, konkretnego Proof of </a:t>
            </a:r>
            <a:r>
              <a:rPr lang="pl-PL" sz="5400" dirty="0" err="1">
                <a:solidFill>
                  <a:srgbClr val="4A4A49"/>
                </a:solidFill>
                <a:latin typeface="Figtree Light" pitchFamily="2" charset="0"/>
              </a:rPr>
              <a:t>Concept</a:t>
            </a:r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 (</a:t>
            </a:r>
            <a:r>
              <a:rPr lang="pl-PL" sz="5400" dirty="0" err="1">
                <a:solidFill>
                  <a:srgbClr val="4A4A49"/>
                </a:solidFill>
                <a:latin typeface="Figtree Light" pitchFamily="2" charset="0"/>
              </a:rPr>
              <a:t>PoC</a:t>
            </a:r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)!</a:t>
            </a:r>
          </a:p>
        </p:txBody>
      </p:sp>
      <p:pic>
        <p:nvPicPr>
          <p:cNvPr id="4" name="Graphic 3" descr="Lights On with solid fill">
            <a:extLst>
              <a:ext uri="{FF2B5EF4-FFF2-40B4-BE49-F238E27FC236}">
                <a16:creationId xmlns:a16="http://schemas.microsoft.com/office/drawing/2014/main" id="{26177251-894D-A2F1-A801-078D62829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7714" y="1851860"/>
            <a:ext cx="1296573" cy="129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61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39F47-3D07-DBAE-4FBD-35C762459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ytuł 1">
            <a:extLst>
              <a:ext uri="{FF2B5EF4-FFF2-40B4-BE49-F238E27FC236}">
                <a16:creationId xmlns:a16="http://schemas.microsoft.com/office/drawing/2014/main" id="{549439DD-77E1-7EBF-1F06-199568234F6C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219E94"/>
                </a:solidFill>
                <a:latin typeface="Barlow" panose="00000500000000000000" pitchFamily="2" charset="-18"/>
              </a:rPr>
              <a:t>Dobre </a:t>
            </a:r>
            <a:r>
              <a:rPr lang="pl-PL" dirty="0" err="1">
                <a:solidFill>
                  <a:srgbClr val="219E94"/>
                </a:solidFill>
                <a:latin typeface="Barlow" panose="00000500000000000000" pitchFamily="2" charset="-18"/>
              </a:rPr>
              <a:t>PoC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 powinno: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0D0B1D-C6E7-EC6C-B406-1E82BA124E9A}"/>
              </a:ext>
            </a:extLst>
          </p:cNvPr>
          <p:cNvGrpSpPr/>
          <p:nvPr/>
        </p:nvGrpSpPr>
        <p:grpSpPr>
          <a:xfrm>
            <a:off x="885302" y="1606324"/>
            <a:ext cx="768645" cy="758168"/>
            <a:chOff x="2148726" y="765832"/>
            <a:chExt cx="1079978" cy="107997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20360DC-E846-256C-5D9C-E52C04427FFD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DD310CD1-BE8E-0810-CDD0-80BA3C27BAE3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28" name="Graphic 27" descr="Right pointing backhand index with solid fill">
              <a:extLst>
                <a:ext uri="{FF2B5EF4-FFF2-40B4-BE49-F238E27FC236}">
                  <a16:creationId xmlns:a16="http://schemas.microsoft.com/office/drawing/2014/main" id="{0C1ED6DC-84D0-8A83-B02F-11F2B6AB6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C9FB07-1189-28D9-F069-0D192460F775}"/>
              </a:ext>
            </a:extLst>
          </p:cNvPr>
          <p:cNvGrpSpPr/>
          <p:nvPr/>
        </p:nvGrpSpPr>
        <p:grpSpPr>
          <a:xfrm>
            <a:off x="885303" y="2603642"/>
            <a:ext cx="768645" cy="758168"/>
            <a:chOff x="2148726" y="765832"/>
            <a:chExt cx="1079978" cy="107997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C7A3974-C819-0096-817A-287FB30B26B6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70C7D7F-5C23-DE89-6327-895924A307FC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32" name="Graphic 31" descr="Right pointing backhand index with solid fill">
              <a:extLst>
                <a:ext uri="{FF2B5EF4-FFF2-40B4-BE49-F238E27FC236}">
                  <a16:creationId xmlns:a16="http://schemas.microsoft.com/office/drawing/2014/main" id="{3C2D8997-6AA5-97BC-C407-A5A99F42A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4623780-5C2E-8CC6-26E5-8F656586FF4C}"/>
              </a:ext>
            </a:extLst>
          </p:cNvPr>
          <p:cNvGrpSpPr/>
          <p:nvPr/>
        </p:nvGrpSpPr>
        <p:grpSpPr>
          <a:xfrm>
            <a:off x="885303" y="3600960"/>
            <a:ext cx="768645" cy="758168"/>
            <a:chOff x="2148726" y="765832"/>
            <a:chExt cx="1079978" cy="107997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89CF76F-31EE-33D6-021A-9BC5863E8818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E6AEC42-149A-18EF-F662-B2B0D1E6EA91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36" name="Graphic 35" descr="Right pointing backhand index with solid fill">
              <a:extLst>
                <a:ext uri="{FF2B5EF4-FFF2-40B4-BE49-F238E27FC236}">
                  <a16:creationId xmlns:a16="http://schemas.microsoft.com/office/drawing/2014/main" id="{6C7592D8-2C71-BDB5-08B5-561BD0C3E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51D8C15-FF42-7DE3-64D5-53A99D62A1CF}"/>
              </a:ext>
            </a:extLst>
          </p:cNvPr>
          <p:cNvGrpSpPr/>
          <p:nvPr/>
        </p:nvGrpSpPr>
        <p:grpSpPr>
          <a:xfrm>
            <a:off x="885303" y="5595597"/>
            <a:ext cx="768645" cy="758168"/>
            <a:chOff x="2148726" y="765832"/>
            <a:chExt cx="1079978" cy="107997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EB85D08-20CF-B700-D2C8-A746DAE54D23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DCC52B6-D1E9-3891-04B7-C71C99DCA0DB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40" name="Graphic 39" descr="Right pointing backhand index with solid fill">
              <a:extLst>
                <a:ext uri="{FF2B5EF4-FFF2-40B4-BE49-F238E27FC236}">
                  <a16:creationId xmlns:a16="http://schemas.microsoft.com/office/drawing/2014/main" id="{F4F1467C-B051-4E29-8FE3-C95EBA9F0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sp>
        <p:nvSpPr>
          <p:cNvPr id="41" name="Tytuł 1">
            <a:extLst>
              <a:ext uri="{FF2B5EF4-FFF2-40B4-BE49-F238E27FC236}">
                <a16:creationId xmlns:a16="http://schemas.microsoft.com/office/drawing/2014/main" id="{361874C6-F19B-A5C9-34C7-515450915427}"/>
              </a:ext>
            </a:extLst>
          </p:cNvPr>
          <p:cNvSpPr txBox="1">
            <a:spLocks/>
          </p:cNvSpPr>
          <p:nvPr/>
        </p:nvSpPr>
        <p:spPr>
          <a:xfrm>
            <a:off x="1913055" y="1764897"/>
            <a:ext cx="6144016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trwać maksymalnie 3 miesiące,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15DBD24-751A-B38D-B3F6-558DA71B1FF7}"/>
              </a:ext>
            </a:extLst>
          </p:cNvPr>
          <p:cNvGrpSpPr/>
          <p:nvPr/>
        </p:nvGrpSpPr>
        <p:grpSpPr>
          <a:xfrm>
            <a:off x="885303" y="4598278"/>
            <a:ext cx="768645" cy="758168"/>
            <a:chOff x="2148726" y="765832"/>
            <a:chExt cx="1079978" cy="107997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EC88EFA-3721-2205-88D6-4BF056C38F41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CB1FF58-8B84-3AEA-1C89-2EE010C2C75D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47" name="Graphic 46" descr="Right pointing backhand index with solid fill">
              <a:extLst>
                <a:ext uri="{FF2B5EF4-FFF2-40B4-BE49-F238E27FC236}">
                  <a16:creationId xmlns:a16="http://schemas.microsoft.com/office/drawing/2014/main" id="{3C9EE3F1-E67A-19F3-CB9C-59495F72F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4845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5D9B0-526E-4959-C46B-C3CDD6A2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1">
            <a:extLst>
              <a:ext uri="{FF2B5EF4-FFF2-40B4-BE49-F238E27FC236}">
                <a16:creationId xmlns:a16="http://schemas.microsoft.com/office/drawing/2014/main" id="{82E01A3B-75C5-F0E5-426D-28185699E997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219E94"/>
                </a:solidFill>
                <a:latin typeface="Barlow" panose="00000500000000000000" pitchFamily="2" charset="-18"/>
              </a:rPr>
              <a:t>Dobre </a:t>
            </a:r>
            <a:r>
              <a:rPr lang="pl-PL" dirty="0" err="1">
                <a:solidFill>
                  <a:srgbClr val="219E94"/>
                </a:solidFill>
                <a:latin typeface="Barlow" panose="00000500000000000000" pitchFamily="2" charset="-18"/>
              </a:rPr>
              <a:t>PoC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 powinno: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5561E0-EED1-81C6-7F8E-15225F8ED8F6}"/>
              </a:ext>
            </a:extLst>
          </p:cNvPr>
          <p:cNvGrpSpPr/>
          <p:nvPr/>
        </p:nvGrpSpPr>
        <p:grpSpPr>
          <a:xfrm>
            <a:off x="885302" y="1606324"/>
            <a:ext cx="768645" cy="758168"/>
            <a:chOff x="2148726" y="765832"/>
            <a:chExt cx="1079978" cy="107997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6F24B7-2754-A11F-A13F-ED5FAA5E1B7B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AB16024-F4E2-A076-F202-79470304E1DB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25" name="Graphic 24" descr="Right pointing backhand index with solid fill">
              <a:extLst>
                <a:ext uri="{FF2B5EF4-FFF2-40B4-BE49-F238E27FC236}">
                  <a16:creationId xmlns:a16="http://schemas.microsoft.com/office/drawing/2014/main" id="{68516493-B7AC-B052-8E25-713279765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6FD4293-A5AF-26CE-76B1-F6C28CC7E19B}"/>
              </a:ext>
            </a:extLst>
          </p:cNvPr>
          <p:cNvGrpSpPr/>
          <p:nvPr/>
        </p:nvGrpSpPr>
        <p:grpSpPr>
          <a:xfrm>
            <a:off x="885303" y="2603642"/>
            <a:ext cx="768645" cy="758168"/>
            <a:chOff x="2148726" y="765832"/>
            <a:chExt cx="1079978" cy="107997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2FB0E4-2DD3-CEB4-04EC-FAAD94251E07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7EC8F01-8C7F-40BE-B0E3-7B08C5A02792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29" name="Graphic 28" descr="Right pointing backhand index with solid fill">
              <a:extLst>
                <a:ext uri="{FF2B5EF4-FFF2-40B4-BE49-F238E27FC236}">
                  <a16:creationId xmlns:a16="http://schemas.microsoft.com/office/drawing/2014/main" id="{80A3A4B6-9AB2-1187-CBC2-250C780AB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3B81A42-C940-E9C8-ECFE-2A686D2E0991}"/>
              </a:ext>
            </a:extLst>
          </p:cNvPr>
          <p:cNvGrpSpPr/>
          <p:nvPr/>
        </p:nvGrpSpPr>
        <p:grpSpPr>
          <a:xfrm>
            <a:off x="885303" y="3600960"/>
            <a:ext cx="768645" cy="758168"/>
            <a:chOff x="2148726" y="765832"/>
            <a:chExt cx="1079978" cy="107997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4A0DE5-7B22-934D-29B5-9BD6FBCFB86B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A29A53A-EA7F-D6D3-B247-C42FDE0780EE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33" name="Graphic 32" descr="Right pointing backhand index with solid fill">
              <a:extLst>
                <a:ext uri="{FF2B5EF4-FFF2-40B4-BE49-F238E27FC236}">
                  <a16:creationId xmlns:a16="http://schemas.microsoft.com/office/drawing/2014/main" id="{768D410A-794C-2F61-C2CD-434E37A28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902AFB9-AA5F-F065-F717-817166BEE39F}"/>
              </a:ext>
            </a:extLst>
          </p:cNvPr>
          <p:cNvGrpSpPr/>
          <p:nvPr/>
        </p:nvGrpSpPr>
        <p:grpSpPr>
          <a:xfrm>
            <a:off x="885303" y="5595597"/>
            <a:ext cx="768645" cy="758168"/>
            <a:chOff x="2148726" y="765832"/>
            <a:chExt cx="1079978" cy="107997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997D0C1-9B6C-74AA-6CFE-B9EF7F784C95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CEECB18-4493-45C5-7C07-5459EBB04999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37" name="Graphic 36" descr="Right pointing backhand index with solid fill">
              <a:extLst>
                <a:ext uri="{FF2B5EF4-FFF2-40B4-BE49-F238E27FC236}">
                  <a16:creationId xmlns:a16="http://schemas.microsoft.com/office/drawing/2014/main" id="{484A98B1-A0B0-E7C3-6FF1-CEC703882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sp>
        <p:nvSpPr>
          <p:cNvPr id="38" name="Tytuł 1">
            <a:extLst>
              <a:ext uri="{FF2B5EF4-FFF2-40B4-BE49-F238E27FC236}">
                <a16:creationId xmlns:a16="http://schemas.microsoft.com/office/drawing/2014/main" id="{3E7A4FA5-DBF6-8596-463F-AC1E2F3C002F}"/>
              </a:ext>
            </a:extLst>
          </p:cNvPr>
          <p:cNvSpPr txBox="1">
            <a:spLocks/>
          </p:cNvSpPr>
          <p:nvPr/>
        </p:nvSpPr>
        <p:spPr>
          <a:xfrm>
            <a:off x="1913055" y="1764897"/>
            <a:ext cx="6144016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trwać maksymalnie 3 miesiące,</a:t>
            </a:r>
          </a:p>
        </p:txBody>
      </p:sp>
      <p:sp>
        <p:nvSpPr>
          <p:cNvPr id="39" name="Tytuł 1">
            <a:extLst>
              <a:ext uri="{FF2B5EF4-FFF2-40B4-BE49-F238E27FC236}">
                <a16:creationId xmlns:a16="http://schemas.microsoft.com/office/drawing/2014/main" id="{52F3A4FE-6A54-E1DC-EB40-E94722C23F9D}"/>
              </a:ext>
            </a:extLst>
          </p:cNvPr>
          <p:cNvSpPr txBox="1">
            <a:spLocks/>
          </p:cNvSpPr>
          <p:nvPr/>
        </p:nvSpPr>
        <p:spPr>
          <a:xfrm>
            <a:off x="1913056" y="2758769"/>
            <a:ext cx="6851382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mieć zdefiniowane wymierne cele biznesowe,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BAAE18A-4772-83CB-2459-AB5768976272}"/>
              </a:ext>
            </a:extLst>
          </p:cNvPr>
          <p:cNvGrpSpPr/>
          <p:nvPr/>
        </p:nvGrpSpPr>
        <p:grpSpPr>
          <a:xfrm>
            <a:off x="885303" y="4598278"/>
            <a:ext cx="768645" cy="758168"/>
            <a:chOff x="2148726" y="765832"/>
            <a:chExt cx="1079978" cy="107997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4D17362-B4CA-BFE8-6A42-939127E5CB8E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EDEB8A8-939D-F90A-B82F-B16C8E3ACC5B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44" name="Graphic 43" descr="Right pointing backhand index with solid fill">
              <a:extLst>
                <a:ext uri="{FF2B5EF4-FFF2-40B4-BE49-F238E27FC236}">
                  <a16:creationId xmlns:a16="http://schemas.microsoft.com/office/drawing/2014/main" id="{90422807-E41E-97CD-85AF-EF391BECB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9327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C6A81-FC42-3A15-AE34-210BD0096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1">
            <a:extLst>
              <a:ext uri="{FF2B5EF4-FFF2-40B4-BE49-F238E27FC236}">
                <a16:creationId xmlns:a16="http://schemas.microsoft.com/office/drawing/2014/main" id="{CA6B93A0-3088-BF64-614A-7380AE202A9A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219E94"/>
                </a:solidFill>
                <a:latin typeface="Barlow" panose="00000500000000000000" pitchFamily="2" charset="-18"/>
              </a:rPr>
              <a:t>Dobre </a:t>
            </a:r>
            <a:r>
              <a:rPr lang="pl-PL" dirty="0" err="1">
                <a:solidFill>
                  <a:srgbClr val="219E94"/>
                </a:solidFill>
                <a:latin typeface="Barlow" panose="00000500000000000000" pitchFamily="2" charset="-18"/>
              </a:rPr>
              <a:t>PoC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 powinno: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AFA992-506D-24E7-4559-F76427AA9CCB}"/>
              </a:ext>
            </a:extLst>
          </p:cNvPr>
          <p:cNvGrpSpPr/>
          <p:nvPr/>
        </p:nvGrpSpPr>
        <p:grpSpPr>
          <a:xfrm>
            <a:off x="885302" y="1606324"/>
            <a:ext cx="768645" cy="758168"/>
            <a:chOff x="2148726" y="765832"/>
            <a:chExt cx="1079978" cy="107997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52C8427-ABCA-20D3-F0B4-062D35A250D2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94CFB98-81C0-88E8-27CF-40CE2184DC0B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26" name="Graphic 25" descr="Right pointing backhand index with solid fill">
              <a:extLst>
                <a:ext uri="{FF2B5EF4-FFF2-40B4-BE49-F238E27FC236}">
                  <a16:creationId xmlns:a16="http://schemas.microsoft.com/office/drawing/2014/main" id="{7B48288C-E641-3FED-712D-C085FE811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2123F8-6618-73FB-910D-B2890A3909A6}"/>
              </a:ext>
            </a:extLst>
          </p:cNvPr>
          <p:cNvGrpSpPr/>
          <p:nvPr/>
        </p:nvGrpSpPr>
        <p:grpSpPr>
          <a:xfrm>
            <a:off x="885303" y="2603642"/>
            <a:ext cx="768645" cy="758168"/>
            <a:chOff x="2148726" y="765832"/>
            <a:chExt cx="1079978" cy="107997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BEED38-108B-044F-873B-5AE4F0BFDF04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9123DC9-C189-9FC1-52AC-97B634853E21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30" name="Graphic 29" descr="Right pointing backhand index with solid fill">
              <a:extLst>
                <a:ext uri="{FF2B5EF4-FFF2-40B4-BE49-F238E27FC236}">
                  <a16:creationId xmlns:a16="http://schemas.microsoft.com/office/drawing/2014/main" id="{EA5EF2C0-207D-0A4D-1C90-673AC7BC6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0E3B5CB-4764-FAFF-8C3A-7E8E01D5B158}"/>
              </a:ext>
            </a:extLst>
          </p:cNvPr>
          <p:cNvGrpSpPr/>
          <p:nvPr/>
        </p:nvGrpSpPr>
        <p:grpSpPr>
          <a:xfrm>
            <a:off x="885303" y="3600960"/>
            <a:ext cx="768645" cy="758168"/>
            <a:chOff x="2148726" y="765832"/>
            <a:chExt cx="1079978" cy="10799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DE1FA1E-0EE1-1946-A853-7A56F4416925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2D7EC8B4-21D6-165A-3343-E271A30542DB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34" name="Graphic 33" descr="Right pointing backhand index with solid fill">
              <a:extLst>
                <a:ext uri="{FF2B5EF4-FFF2-40B4-BE49-F238E27FC236}">
                  <a16:creationId xmlns:a16="http://schemas.microsoft.com/office/drawing/2014/main" id="{B1C38CDC-5195-90D4-4A86-6042C87AC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DB3F55A-17E0-FD5A-1291-27CA8B6DCCC5}"/>
              </a:ext>
            </a:extLst>
          </p:cNvPr>
          <p:cNvGrpSpPr/>
          <p:nvPr/>
        </p:nvGrpSpPr>
        <p:grpSpPr>
          <a:xfrm>
            <a:off x="885303" y="5595597"/>
            <a:ext cx="768645" cy="758168"/>
            <a:chOff x="2148726" y="765832"/>
            <a:chExt cx="1079978" cy="107997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952CAB-2DCA-0AF7-FEA6-18D5E7E54215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2FEDA9A-AD49-5630-BB92-80AF95D365FC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38" name="Graphic 37" descr="Right pointing backhand index with solid fill">
              <a:extLst>
                <a:ext uri="{FF2B5EF4-FFF2-40B4-BE49-F238E27FC236}">
                  <a16:creationId xmlns:a16="http://schemas.microsoft.com/office/drawing/2014/main" id="{A62311DE-2873-32D7-94FA-806609FE6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sp>
        <p:nvSpPr>
          <p:cNvPr id="39" name="Tytuł 1">
            <a:extLst>
              <a:ext uri="{FF2B5EF4-FFF2-40B4-BE49-F238E27FC236}">
                <a16:creationId xmlns:a16="http://schemas.microsoft.com/office/drawing/2014/main" id="{CCB4AE2A-196E-2001-6C2C-96A40E200282}"/>
              </a:ext>
            </a:extLst>
          </p:cNvPr>
          <p:cNvSpPr txBox="1">
            <a:spLocks/>
          </p:cNvSpPr>
          <p:nvPr/>
        </p:nvSpPr>
        <p:spPr>
          <a:xfrm>
            <a:off x="1913055" y="1764897"/>
            <a:ext cx="6144016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trwać maksymalnie 3 miesiące,</a:t>
            </a:r>
          </a:p>
        </p:txBody>
      </p:sp>
      <p:sp>
        <p:nvSpPr>
          <p:cNvPr id="40" name="Tytuł 1">
            <a:extLst>
              <a:ext uri="{FF2B5EF4-FFF2-40B4-BE49-F238E27FC236}">
                <a16:creationId xmlns:a16="http://schemas.microsoft.com/office/drawing/2014/main" id="{D5325DEF-822D-5E5C-A9B2-76F20C673A47}"/>
              </a:ext>
            </a:extLst>
          </p:cNvPr>
          <p:cNvSpPr txBox="1">
            <a:spLocks/>
          </p:cNvSpPr>
          <p:nvPr/>
        </p:nvSpPr>
        <p:spPr>
          <a:xfrm>
            <a:off x="1913056" y="2758769"/>
            <a:ext cx="6851382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mieć zdefiniowane wymierne cele biznesowe,</a:t>
            </a:r>
          </a:p>
        </p:txBody>
      </p:sp>
      <p:sp>
        <p:nvSpPr>
          <p:cNvPr id="41" name="Tytuł 1">
            <a:extLst>
              <a:ext uri="{FF2B5EF4-FFF2-40B4-BE49-F238E27FC236}">
                <a16:creationId xmlns:a16="http://schemas.microsoft.com/office/drawing/2014/main" id="{FCCB8964-7040-0335-BDA2-9FD934AD9DAB}"/>
              </a:ext>
            </a:extLst>
          </p:cNvPr>
          <p:cNvSpPr txBox="1">
            <a:spLocks/>
          </p:cNvSpPr>
          <p:nvPr/>
        </p:nvSpPr>
        <p:spPr>
          <a:xfrm>
            <a:off x="1913056" y="3759533"/>
            <a:ext cx="6851382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nieść za sobą konkretną wartość biznesową,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100ACFC-1AA4-FAA6-8D69-9F7FEF09D614}"/>
              </a:ext>
            </a:extLst>
          </p:cNvPr>
          <p:cNvGrpSpPr/>
          <p:nvPr/>
        </p:nvGrpSpPr>
        <p:grpSpPr>
          <a:xfrm>
            <a:off x="885303" y="4598278"/>
            <a:ext cx="768645" cy="758168"/>
            <a:chOff x="2148726" y="765832"/>
            <a:chExt cx="1079978" cy="107997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10A6662-6BCF-07D6-4986-FEB532D32685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55E9699-59C6-A288-2F06-3E95C342EBD5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46" name="Graphic 45" descr="Right pointing backhand index with solid fill">
              <a:extLst>
                <a:ext uri="{FF2B5EF4-FFF2-40B4-BE49-F238E27FC236}">
                  <a16:creationId xmlns:a16="http://schemas.microsoft.com/office/drawing/2014/main" id="{48675A9E-2162-528F-D66D-A93EC9806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65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D6AE5-8C7D-4665-F6A5-C00EA6473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A20816-4FAE-F7E9-5134-8D8797F1A63B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219E94"/>
                </a:solidFill>
                <a:latin typeface="Barlow" panose="00000500000000000000" pitchFamily="2" charset="-18"/>
              </a:rPr>
              <a:t>Dobre </a:t>
            </a:r>
            <a:r>
              <a:rPr lang="pl-PL" dirty="0" err="1">
                <a:solidFill>
                  <a:srgbClr val="219E94"/>
                </a:solidFill>
                <a:latin typeface="Barlow" panose="00000500000000000000" pitchFamily="2" charset="-18"/>
              </a:rPr>
              <a:t>PoC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 powinno: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4F7CE9-8DCA-5F45-6E6D-46C3442A8673}"/>
              </a:ext>
            </a:extLst>
          </p:cNvPr>
          <p:cNvGrpSpPr/>
          <p:nvPr/>
        </p:nvGrpSpPr>
        <p:grpSpPr>
          <a:xfrm>
            <a:off x="885302" y="1606324"/>
            <a:ext cx="768645" cy="758168"/>
            <a:chOff x="2148726" y="765832"/>
            <a:chExt cx="1079978" cy="10799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333602-041B-4336-680D-83A5C58EFD1A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BEE2579-BC31-50BD-D089-B01C3154D266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6" name="Graphic 5" descr="Right pointing backhand index with solid fill">
              <a:extLst>
                <a:ext uri="{FF2B5EF4-FFF2-40B4-BE49-F238E27FC236}">
                  <a16:creationId xmlns:a16="http://schemas.microsoft.com/office/drawing/2014/main" id="{E94CDE04-D252-892D-70AA-088C53D89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6460836-29EA-4DD7-BECE-32C519020735}"/>
              </a:ext>
            </a:extLst>
          </p:cNvPr>
          <p:cNvGrpSpPr/>
          <p:nvPr/>
        </p:nvGrpSpPr>
        <p:grpSpPr>
          <a:xfrm>
            <a:off x="885303" y="2603642"/>
            <a:ext cx="768645" cy="758168"/>
            <a:chOff x="2148726" y="765832"/>
            <a:chExt cx="1079978" cy="10799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6B8A24-0177-B940-1382-D956F8ED02B9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FF7B3E8-AF65-B4A6-F893-5CF3A5B67329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0" name="Graphic 9" descr="Right pointing backhand index with solid fill">
              <a:extLst>
                <a:ext uri="{FF2B5EF4-FFF2-40B4-BE49-F238E27FC236}">
                  <a16:creationId xmlns:a16="http://schemas.microsoft.com/office/drawing/2014/main" id="{C20CDD4A-9861-DEE1-0B88-BB060B12D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231EF3-581C-77A3-4907-5A070FB88C06}"/>
              </a:ext>
            </a:extLst>
          </p:cNvPr>
          <p:cNvGrpSpPr/>
          <p:nvPr/>
        </p:nvGrpSpPr>
        <p:grpSpPr>
          <a:xfrm>
            <a:off x="885303" y="3600960"/>
            <a:ext cx="768645" cy="758168"/>
            <a:chOff x="2148726" y="765832"/>
            <a:chExt cx="1079978" cy="107997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E483C1-3C20-2513-03A9-B37D8F219F63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37B748B-F076-2D25-6C40-24EF0B74C47A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4" name="Graphic 13" descr="Right pointing backhand index with solid fill">
              <a:extLst>
                <a:ext uri="{FF2B5EF4-FFF2-40B4-BE49-F238E27FC236}">
                  <a16:creationId xmlns:a16="http://schemas.microsoft.com/office/drawing/2014/main" id="{864FB6DB-D789-DD2B-85E9-0A3E866BC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8CE2A6-514B-54DB-1720-13EAA8D57E79}"/>
              </a:ext>
            </a:extLst>
          </p:cNvPr>
          <p:cNvGrpSpPr/>
          <p:nvPr/>
        </p:nvGrpSpPr>
        <p:grpSpPr>
          <a:xfrm>
            <a:off x="885303" y="5595597"/>
            <a:ext cx="768645" cy="758168"/>
            <a:chOff x="2148726" y="765832"/>
            <a:chExt cx="1079978" cy="10799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C5C566-B1B8-D69F-0244-E95D65FEE774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BD77FC5-8419-F893-1984-C3EFDDF6769E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8" name="Graphic 17" descr="Right pointing backhand index with solid fill">
              <a:extLst>
                <a:ext uri="{FF2B5EF4-FFF2-40B4-BE49-F238E27FC236}">
                  <a16:creationId xmlns:a16="http://schemas.microsoft.com/office/drawing/2014/main" id="{83A877B0-1808-5B94-7D99-0F7DA3D99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sp>
        <p:nvSpPr>
          <p:cNvPr id="19" name="Tytuł 1">
            <a:extLst>
              <a:ext uri="{FF2B5EF4-FFF2-40B4-BE49-F238E27FC236}">
                <a16:creationId xmlns:a16="http://schemas.microsoft.com/office/drawing/2014/main" id="{24A6F9AB-3615-52BD-FE3B-7A20FA503C4C}"/>
              </a:ext>
            </a:extLst>
          </p:cNvPr>
          <p:cNvSpPr txBox="1">
            <a:spLocks/>
          </p:cNvSpPr>
          <p:nvPr/>
        </p:nvSpPr>
        <p:spPr>
          <a:xfrm>
            <a:off x="1913055" y="1764897"/>
            <a:ext cx="6144016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trwać maksymalnie 3 miesiące,</a:t>
            </a: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3F77A578-8823-CDE7-9986-A70A2FFC93D6}"/>
              </a:ext>
            </a:extLst>
          </p:cNvPr>
          <p:cNvSpPr txBox="1">
            <a:spLocks/>
          </p:cNvSpPr>
          <p:nvPr/>
        </p:nvSpPr>
        <p:spPr>
          <a:xfrm>
            <a:off x="1913056" y="2758769"/>
            <a:ext cx="6851382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mieć zdefiniowane wymierne cele biznesowe,</a:t>
            </a:r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0C62EA77-B76E-FEA0-C11A-70E74F08C31D}"/>
              </a:ext>
            </a:extLst>
          </p:cNvPr>
          <p:cNvSpPr txBox="1">
            <a:spLocks/>
          </p:cNvSpPr>
          <p:nvPr/>
        </p:nvSpPr>
        <p:spPr>
          <a:xfrm>
            <a:off x="1913056" y="3759533"/>
            <a:ext cx="6851382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nieść za sobą konkretną wartość biznesową,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AF2FAA-4701-2AB1-4EF6-7E7E9BBE289B}"/>
              </a:ext>
            </a:extLst>
          </p:cNvPr>
          <p:cNvGrpSpPr/>
          <p:nvPr/>
        </p:nvGrpSpPr>
        <p:grpSpPr>
          <a:xfrm>
            <a:off x="885303" y="4598278"/>
            <a:ext cx="768645" cy="758168"/>
            <a:chOff x="2148726" y="765832"/>
            <a:chExt cx="1079978" cy="107997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7A0C7E-B2D3-CBA3-4A89-D54A5D9DCAE1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DDBFBA5-0516-5B4E-7D91-9D9DCC47436B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26" name="Graphic 25" descr="Right pointing backhand index with solid fill">
              <a:extLst>
                <a:ext uri="{FF2B5EF4-FFF2-40B4-BE49-F238E27FC236}">
                  <a16:creationId xmlns:a16="http://schemas.microsoft.com/office/drawing/2014/main" id="{D66684D5-4EAE-95E8-CB72-34960354C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sp>
        <p:nvSpPr>
          <p:cNvPr id="27" name="Tytuł 1">
            <a:extLst>
              <a:ext uri="{FF2B5EF4-FFF2-40B4-BE49-F238E27FC236}">
                <a16:creationId xmlns:a16="http://schemas.microsoft.com/office/drawing/2014/main" id="{4CAAF05E-18CE-08F4-5464-0536D7A59793}"/>
              </a:ext>
            </a:extLst>
          </p:cNvPr>
          <p:cNvSpPr txBox="1">
            <a:spLocks/>
          </p:cNvSpPr>
          <p:nvPr/>
        </p:nvSpPr>
        <p:spPr>
          <a:xfrm>
            <a:off x="1913055" y="4753406"/>
            <a:ext cx="10045583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mieć cenę mieszczącą się w akceptowalnym budżecie inwestycyjnym</a:t>
            </a:r>
          </a:p>
        </p:txBody>
      </p:sp>
    </p:spTree>
    <p:extLst>
      <p:ext uri="{BB962C8B-B14F-4D97-AF65-F5344CB8AC3E}">
        <p14:creationId xmlns:p14="http://schemas.microsoft.com/office/powerpoint/2010/main" val="2720942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E99BE-B737-EB86-C109-74B7EA748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60E538-01DA-688F-2322-F61D94ADDFA9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219E94"/>
                </a:solidFill>
                <a:latin typeface="Barlow" panose="00000500000000000000" pitchFamily="2" charset="-18"/>
              </a:rPr>
              <a:t>Dobre </a:t>
            </a:r>
            <a:r>
              <a:rPr lang="pl-PL" dirty="0" err="1">
                <a:solidFill>
                  <a:srgbClr val="219E94"/>
                </a:solidFill>
                <a:latin typeface="Barlow" panose="00000500000000000000" pitchFamily="2" charset="-18"/>
              </a:rPr>
              <a:t>PoC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 powinno: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02D88C-2F50-0DB6-7F1D-066048DFB245}"/>
              </a:ext>
            </a:extLst>
          </p:cNvPr>
          <p:cNvGrpSpPr/>
          <p:nvPr/>
        </p:nvGrpSpPr>
        <p:grpSpPr>
          <a:xfrm>
            <a:off x="885302" y="1606324"/>
            <a:ext cx="768645" cy="758168"/>
            <a:chOff x="2148726" y="765832"/>
            <a:chExt cx="1079978" cy="10799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087ADD-1404-C469-E675-994085F907F1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304CFD-FCC9-7FC4-598B-EE5B150A2403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6" name="Graphic 5" descr="Right pointing backhand index with solid fill">
              <a:extLst>
                <a:ext uri="{FF2B5EF4-FFF2-40B4-BE49-F238E27FC236}">
                  <a16:creationId xmlns:a16="http://schemas.microsoft.com/office/drawing/2014/main" id="{51B2E1EE-F547-1538-6EF6-2252B750B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5D7B0F5-9BEC-478D-8FEA-07E267813F84}"/>
              </a:ext>
            </a:extLst>
          </p:cNvPr>
          <p:cNvGrpSpPr/>
          <p:nvPr/>
        </p:nvGrpSpPr>
        <p:grpSpPr>
          <a:xfrm>
            <a:off x="885303" y="2603642"/>
            <a:ext cx="768645" cy="758168"/>
            <a:chOff x="2148726" y="765832"/>
            <a:chExt cx="1079978" cy="10799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58A70E-A35E-61E9-AE60-C6C035363589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48A7860-62E1-4EE1-F9FC-338E6C10B6CE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0" name="Graphic 9" descr="Right pointing backhand index with solid fill">
              <a:extLst>
                <a:ext uri="{FF2B5EF4-FFF2-40B4-BE49-F238E27FC236}">
                  <a16:creationId xmlns:a16="http://schemas.microsoft.com/office/drawing/2014/main" id="{90C08F9E-F24B-BE95-F432-C992ED6E0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8FB812-2A87-BB47-F348-0FDBB2A34DEA}"/>
              </a:ext>
            </a:extLst>
          </p:cNvPr>
          <p:cNvGrpSpPr/>
          <p:nvPr/>
        </p:nvGrpSpPr>
        <p:grpSpPr>
          <a:xfrm>
            <a:off x="885303" y="3600960"/>
            <a:ext cx="768645" cy="758168"/>
            <a:chOff x="2148726" y="765832"/>
            <a:chExt cx="1079978" cy="107997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8C0F5F-92F6-CF6A-6221-21875CAF04FD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DD5F2D2-C57D-A42B-602D-EAF0EF094E80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4" name="Graphic 13" descr="Right pointing backhand index with solid fill">
              <a:extLst>
                <a:ext uri="{FF2B5EF4-FFF2-40B4-BE49-F238E27FC236}">
                  <a16:creationId xmlns:a16="http://schemas.microsoft.com/office/drawing/2014/main" id="{599CE177-1398-AF75-BB69-BB761B813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8301D6-360B-4F92-A34C-9FE95AD226F1}"/>
              </a:ext>
            </a:extLst>
          </p:cNvPr>
          <p:cNvGrpSpPr/>
          <p:nvPr/>
        </p:nvGrpSpPr>
        <p:grpSpPr>
          <a:xfrm>
            <a:off x="885303" y="5595597"/>
            <a:ext cx="768645" cy="758168"/>
            <a:chOff x="2148726" y="765832"/>
            <a:chExt cx="1079978" cy="10799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AF450D-71BD-5A4B-EC75-9FB685DBEA20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1FABEB0-9449-9027-29CA-516E34CA81CF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8" name="Graphic 17" descr="Right pointing backhand index with solid fill">
              <a:extLst>
                <a:ext uri="{FF2B5EF4-FFF2-40B4-BE49-F238E27FC236}">
                  <a16:creationId xmlns:a16="http://schemas.microsoft.com/office/drawing/2014/main" id="{4A240711-5735-2D6E-38AD-1414C74F2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sp>
        <p:nvSpPr>
          <p:cNvPr id="19" name="Tytuł 1">
            <a:extLst>
              <a:ext uri="{FF2B5EF4-FFF2-40B4-BE49-F238E27FC236}">
                <a16:creationId xmlns:a16="http://schemas.microsoft.com/office/drawing/2014/main" id="{AFA96A61-DE55-C058-74F8-2AE1D4F4E6B3}"/>
              </a:ext>
            </a:extLst>
          </p:cNvPr>
          <p:cNvSpPr txBox="1">
            <a:spLocks/>
          </p:cNvSpPr>
          <p:nvPr/>
        </p:nvSpPr>
        <p:spPr>
          <a:xfrm>
            <a:off x="1913055" y="1764897"/>
            <a:ext cx="6144016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trwać maksymalnie 3 miesiące,</a:t>
            </a: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54B8681C-3B23-5093-C7BE-10DDB4C3D8DF}"/>
              </a:ext>
            </a:extLst>
          </p:cNvPr>
          <p:cNvSpPr txBox="1">
            <a:spLocks/>
          </p:cNvSpPr>
          <p:nvPr/>
        </p:nvSpPr>
        <p:spPr>
          <a:xfrm>
            <a:off x="1913056" y="2758769"/>
            <a:ext cx="6851382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mieć zdefiniowane wymierne cele biznesowe,</a:t>
            </a:r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85B7790F-811B-09AC-FA13-875DF1E4F636}"/>
              </a:ext>
            </a:extLst>
          </p:cNvPr>
          <p:cNvSpPr txBox="1">
            <a:spLocks/>
          </p:cNvSpPr>
          <p:nvPr/>
        </p:nvSpPr>
        <p:spPr>
          <a:xfrm>
            <a:off x="1913056" y="3759533"/>
            <a:ext cx="6851382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nieść za sobą konkretną wartość biznesową,</a:t>
            </a:r>
          </a:p>
        </p:txBody>
      </p:sp>
      <p:sp>
        <p:nvSpPr>
          <p:cNvPr id="23" name="Tytuł 1">
            <a:extLst>
              <a:ext uri="{FF2B5EF4-FFF2-40B4-BE49-F238E27FC236}">
                <a16:creationId xmlns:a16="http://schemas.microsoft.com/office/drawing/2014/main" id="{F85F2ED2-E65F-5D26-1BF6-B43F6C925489}"/>
              </a:ext>
            </a:extLst>
          </p:cNvPr>
          <p:cNvSpPr txBox="1">
            <a:spLocks/>
          </p:cNvSpPr>
          <p:nvPr/>
        </p:nvSpPr>
        <p:spPr>
          <a:xfrm>
            <a:off x="1913055" y="5754170"/>
            <a:ext cx="8172986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być kompletne, możliwe do wykorzystania w praktyce.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54AFAA-A673-7792-DCF7-0FE7860EA9EC}"/>
              </a:ext>
            </a:extLst>
          </p:cNvPr>
          <p:cNvGrpSpPr/>
          <p:nvPr/>
        </p:nvGrpSpPr>
        <p:grpSpPr>
          <a:xfrm>
            <a:off x="885303" y="4598278"/>
            <a:ext cx="768645" cy="758168"/>
            <a:chOff x="2148726" y="765832"/>
            <a:chExt cx="1079978" cy="107997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20A1D2E-0D8A-18AC-418C-EAAA9DE90E08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9CD367A-E163-557A-5B95-DB04E44DE975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26" name="Graphic 25" descr="Right pointing backhand index with solid fill">
              <a:extLst>
                <a:ext uri="{FF2B5EF4-FFF2-40B4-BE49-F238E27FC236}">
                  <a16:creationId xmlns:a16="http://schemas.microsoft.com/office/drawing/2014/main" id="{5CDF8962-E559-E12B-38A4-AA5C3D23B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sp>
        <p:nvSpPr>
          <p:cNvPr id="27" name="Tytuł 1">
            <a:extLst>
              <a:ext uri="{FF2B5EF4-FFF2-40B4-BE49-F238E27FC236}">
                <a16:creationId xmlns:a16="http://schemas.microsoft.com/office/drawing/2014/main" id="{6AD121BB-7635-2A9E-085C-27EA8C1B871F}"/>
              </a:ext>
            </a:extLst>
          </p:cNvPr>
          <p:cNvSpPr txBox="1">
            <a:spLocks/>
          </p:cNvSpPr>
          <p:nvPr/>
        </p:nvSpPr>
        <p:spPr>
          <a:xfrm>
            <a:off x="1913055" y="4753406"/>
            <a:ext cx="10045583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mieć cenę mieszczącą się w akceptowalnym budżecie inwestycyjnym</a:t>
            </a:r>
          </a:p>
        </p:txBody>
      </p:sp>
    </p:spTree>
    <p:extLst>
      <p:ext uri="{BB962C8B-B14F-4D97-AF65-F5344CB8AC3E}">
        <p14:creationId xmlns:p14="http://schemas.microsoft.com/office/powerpoint/2010/main" val="38291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1E69C-C62C-8435-D7DB-0961986C6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6646E2-9139-050C-24CA-D064186AFC75}"/>
              </a:ext>
            </a:extLst>
          </p:cNvPr>
          <p:cNvSpPr txBox="1">
            <a:spLocks/>
          </p:cNvSpPr>
          <p:nvPr/>
        </p:nvSpPr>
        <p:spPr>
          <a:xfrm>
            <a:off x="1021907" y="2818058"/>
            <a:ext cx="10148186" cy="12218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8800" dirty="0">
                <a:solidFill>
                  <a:srgbClr val="008D89"/>
                </a:solidFill>
                <a:latin typeface="Figtree Light" pitchFamily="2" charset="0"/>
              </a:rPr>
              <a:t>Zaufanie</a:t>
            </a:r>
            <a:endParaRPr lang="pl-PL" sz="8800" dirty="0">
              <a:solidFill>
                <a:srgbClr val="4A4A49"/>
              </a:solidFill>
              <a:latin typeface="Figtre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62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EC678-DE33-AB15-2430-1915EDEEF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AC8C36-3C0D-3A29-2D81-8E9BC2416F01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Dzięki</a:t>
            </a:r>
            <a:r>
              <a:rPr lang="pl-PL" dirty="0">
                <a:solidFill>
                  <a:srgbClr val="219E94"/>
                </a:solidFill>
                <a:latin typeface="Barlow" panose="00000500000000000000" pitchFamily="2" charset="-18"/>
              </a:rPr>
              <a:t> dobremu </a:t>
            </a:r>
            <a:r>
              <a:rPr lang="pl-PL" dirty="0" err="1">
                <a:solidFill>
                  <a:srgbClr val="219E94"/>
                </a:solidFill>
                <a:latin typeface="Barlow" panose="00000500000000000000" pitchFamily="2" charset="-18"/>
              </a:rPr>
              <a:t>PoC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CC17C9-FAB5-73DF-8AB4-039562C06B97}"/>
              </a:ext>
            </a:extLst>
          </p:cNvPr>
          <p:cNvGrpSpPr/>
          <p:nvPr/>
        </p:nvGrpSpPr>
        <p:grpSpPr>
          <a:xfrm>
            <a:off x="885303" y="1938842"/>
            <a:ext cx="768645" cy="758168"/>
            <a:chOff x="2148726" y="765832"/>
            <a:chExt cx="1079978" cy="10799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DBB1F5-816D-4E40-90A8-E722C1E2F72E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94DDD89-8438-C7A5-BFE0-0165F18FD6FB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6" name="Graphic 5" descr="Right pointing backhand index with solid fill">
              <a:extLst>
                <a:ext uri="{FF2B5EF4-FFF2-40B4-BE49-F238E27FC236}">
                  <a16:creationId xmlns:a16="http://schemas.microsoft.com/office/drawing/2014/main" id="{3ADAEFCB-2F78-5F12-16AF-74B429C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A2B5D3-B0C3-D4C1-2C55-FE7CB8A10941}"/>
              </a:ext>
            </a:extLst>
          </p:cNvPr>
          <p:cNvGrpSpPr/>
          <p:nvPr/>
        </p:nvGrpSpPr>
        <p:grpSpPr>
          <a:xfrm>
            <a:off x="885305" y="3157760"/>
            <a:ext cx="768645" cy="758168"/>
            <a:chOff x="2148726" y="765832"/>
            <a:chExt cx="1079978" cy="10799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603C02-2C85-3EB6-ADEF-062A761740E1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8BB986C-7708-4A5A-56CC-ED9FFED6BC1E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0" name="Graphic 9" descr="Right pointing backhand index with solid fill">
              <a:extLst>
                <a:ext uri="{FF2B5EF4-FFF2-40B4-BE49-F238E27FC236}">
                  <a16:creationId xmlns:a16="http://schemas.microsoft.com/office/drawing/2014/main" id="{CAE2DD77-2CB7-C047-5AEF-82ABF75F9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3C5C0A-97BB-EA36-7C38-FC98E05E417E}"/>
              </a:ext>
            </a:extLst>
          </p:cNvPr>
          <p:cNvGrpSpPr/>
          <p:nvPr/>
        </p:nvGrpSpPr>
        <p:grpSpPr>
          <a:xfrm>
            <a:off x="885304" y="4376678"/>
            <a:ext cx="768645" cy="758168"/>
            <a:chOff x="2148726" y="765832"/>
            <a:chExt cx="1079978" cy="107997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55C938-84CE-6606-1C45-1574EA7CB91B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D5E4F9B-5E1A-3D88-E3CC-424AA0F08ADB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4" name="Graphic 13" descr="Right pointing backhand index with solid fill">
              <a:extLst>
                <a:ext uri="{FF2B5EF4-FFF2-40B4-BE49-F238E27FC236}">
                  <a16:creationId xmlns:a16="http://schemas.microsoft.com/office/drawing/2014/main" id="{662CA22E-ADD5-7276-BD96-3F126ACD1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sp>
        <p:nvSpPr>
          <p:cNvPr id="19" name="Tytuł 1">
            <a:extLst>
              <a:ext uri="{FF2B5EF4-FFF2-40B4-BE49-F238E27FC236}">
                <a16:creationId xmlns:a16="http://schemas.microsoft.com/office/drawing/2014/main" id="{E80ADF57-702C-7FA0-C958-F9682CB08782}"/>
              </a:ext>
            </a:extLst>
          </p:cNvPr>
          <p:cNvSpPr txBox="1">
            <a:spLocks/>
          </p:cNvSpPr>
          <p:nvPr/>
        </p:nvSpPr>
        <p:spPr>
          <a:xfrm>
            <a:off x="1913056" y="2097415"/>
            <a:ext cx="8172986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sprawdzisz, dostawcę i jego rozwiązanie,</a:t>
            </a:r>
          </a:p>
        </p:txBody>
      </p:sp>
    </p:spTree>
    <p:extLst>
      <p:ext uri="{BB962C8B-B14F-4D97-AF65-F5344CB8AC3E}">
        <p14:creationId xmlns:p14="http://schemas.microsoft.com/office/powerpoint/2010/main" val="36753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A2C53-3DDA-906B-A8FA-C84225AC2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BCA102-430B-D0AF-E0C5-B763E24B21B6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Dzięki</a:t>
            </a:r>
            <a:r>
              <a:rPr lang="pl-PL" dirty="0">
                <a:solidFill>
                  <a:srgbClr val="219E94"/>
                </a:solidFill>
                <a:latin typeface="Barlow" panose="00000500000000000000" pitchFamily="2" charset="-18"/>
              </a:rPr>
              <a:t> dobremu </a:t>
            </a:r>
            <a:r>
              <a:rPr lang="pl-PL" dirty="0" err="1">
                <a:solidFill>
                  <a:srgbClr val="219E94"/>
                </a:solidFill>
                <a:latin typeface="Barlow" panose="00000500000000000000" pitchFamily="2" charset="-18"/>
              </a:rPr>
              <a:t>PoC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426469-1847-3B51-BE5B-DFDAA1572A91}"/>
              </a:ext>
            </a:extLst>
          </p:cNvPr>
          <p:cNvGrpSpPr/>
          <p:nvPr/>
        </p:nvGrpSpPr>
        <p:grpSpPr>
          <a:xfrm>
            <a:off x="885303" y="1938842"/>
            <a:ext cx="768645" cy="758168"/>
            <a:chOff x="2148726" y="765832"/>
            <a:chExt cx="1079978" cy="10799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66A5295-4A07-452D-AD9B-3C4166735C0A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A498DC5-8D0E-5767-3338-E695B245D19E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6" name="Graphic 5" descr="Right pointing backhand index with solid fill">
              <a:extLst>
                <a:ext uri="{FF2B5EF4-FFF2-40B4-BE49-F238E27FC236}">
                  <a16:creationId xmlns:a16="http://schemas.microsoft.com/office/drawing/2014/main" id="{F3B3B829-F136-46FD-A8A4-F0D6E47D5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40E267E-5540-EC7D-C826-E941B9C3D0EA}"/>
              </a:ext>
            </a:extLst>
          </p:cNvPr>
          <p:cNvGrpSpPr/>
          <p:nvPr/>
        </p:nvGrpSpPr>
        <p:grpSpPr>
          <a:xfrm>
            <a:off x="885305" y="3157760"/>
            <a:ext cx="768645" cy="758168"/>
            <a:chOff x="2148726" y="765832"/>
            <a:chExt cx="1079978" cy="10799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CA8AD4-BCF0-AD0B-ABA9-911971C85FF4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91ADE58-D36D-738C-7A49-8F5D7722E309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0" name="Graphic 9" descr="Right pointing backhand index with solid fill">
              <a:extLst>
                <a:ext uri="{FF2B5EF4-FFF2-40B4-BE49-F238E27FC236}">
                  <a16:creationId xmlns:a16="http://schemas.microsoft.com/office/drawing/2014/main" id="{2F595678-11C3-82A1-13B8-B915D416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960D57-6586-3166-4C73-86B49795DA0B}"/>
              </a:ext>
            </a:extLst>
          </p:cNvPr>
          <p:cNvGrpSpPr/>
          <p:nvPr/>
        </p:nvGrpSpPr>
        <p:grpSpPr>
          <a:xfrm>
            <a:off x="885304" y="4376678"/>
            <a:ext cx="768645" cy="758168"/>
            <a:chOff x="2148726" y="765832"/>
            <a:chExt cx="1079978" cy="107997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96820B-00E9-97DC-A9C0-5B28B8E2831D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A760EBD-6C21-A215-DF0D-174CDF9DF248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4" name="Graphic 13" descr="Right pointing backhand index with solid fill">
              <a:extLst>
                <a:ext uri="{FF2B5EF4-FFF2-40B4-BE49-F238E27FC236}">
                  <a16:creationId xmlns:a16="http://schemas.microsoft.com/office/drawing/2014/main" id="{19D16531-7E2C-DFCA-8A28-E849F49FB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sp>
        <p:nvSpPr>
          <p:cNvPr id="19" name="Tytuł 1">
            <a:extLst>
              <a:ext uri="{FF2B5EF4-FFF2-40B4-BE49-F238E27FC236}">
                <a16:creationId xmlns:a16="http://schemas.microsoft.com/office/drawing/2014/main" id="{CDA123ED-8F58-B095-F5FB-3ADBCB8D84BD}"/>
              </a:ext>
            </a:extLst>
          </p:cNvPr>
          <p:cNvSpPr txBox="1">
            <a:spLocks/>
          </p:cNvSpPr>
          <p:nvPr/>
        </p:nvSpPr>
        <p:spPr>
          <a:xfrm>
            <a:off x="1913056" y="2097415"/>
            <a:ext cx="8172986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sprawdzisz, dostawcę i jego rozwiązanie,</a:t>
            </a: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C13F5F45-708C-AD4D-4C45-34818D49F805}"/>
              </a:ext>
            </a:extLst>
          </p:cNvPr>
          <p:cNvSpPr txBox="1">
            <a:spLocks/>
          </p:cNvSpPr>
          <p:nvPr/>
        </p:nvSpPr>
        <p:spPr>
          <a:xfrm>
            <a:off x="1913056" y="3132379"/>
            <a:ext cx="8172985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ocenisz, czy rozwiązanie pasuje do Twojej firmy i czy ludzie w ogóle z niego korzystają,</a:t>
            </a:r>
          </a:p>
        </p:txBody>
      </p:sp>
    </p:spTree>
    <p:extLst>
      <p:ext uri="{BB962C8B-B14F-4D97-AF65-F5344CB8AC3E}">
        <p14:creationId xmlns:p14="http://schemas.microsoft.com/office/powerpoint/2010/main" val="2983887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4C55E-B39E-6F47-7435-A05A339EB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617CBD-FF53-595B-31A4-FE3BFFC843BE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Dzięki</a:t>
            </a:r>
            <a:r>
              <a:rPr lang="pl-PL" dirty="0">
                <a:solidFill>
                  <a:srgbClr val="219E94"/>
                </a:solidFill>
                <a:latin typeface="Barlow" panose="00000500000000000000" pitchFamily="2" charset="-18"/>
              </a:rPr>
              <a:t> dobremu </a:t>
            </a:r>
            <a:r>
              <a:rPr lang="pl-PL" dirty="0" err="1">
                <a:solidFill>
                  <a:srgbClr val="219E94"/>
                </a:solidFill>
                <a:latin typeface="Barlow" panose="00000500000000000000" pitchFamily="2" charset="-18"/>
              </a:rPr>
              <a:t>PoC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3A293E-8B7F-12EA-2255-FE13B4281931}"/>
              </a:ext>
            </a:extLst>
          </p:cNvPr>
          <p:cNvGrpSpPr/>
          <p:nvPr/>
        </p:nvGrpSpPr>
        <p:grpSpPr>
          <a:xfrm>
            <a:off x="885303" y="1938842"/>
            <a:ext cx="768645" cy="758168"/>
            <a:chOff x="2148726" y="765832"/>
            <a:chExt cx="1079978" cy="10799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FB20FD-A63F-FE84-D6D9-3DCC5063C107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1CA8090-CBD1-BF8F-16F6-6338C954FBA6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6" name="Graphic 5" descr="Right pointing backhand index with solid fill">
              <a:extLst>
                <a:ext uri="{FF2B5EF4-FFF2-40B4-BE49-F238E27FC236}">
                  <a16:creationId xmlns:a16="http://schemas.microsoft.com/office/drawing/2014/main" id="{6F8DC805-5BB6-644B-DA3C-17827E95D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E7BF41F-E9B7-74C7-53F0-697C3DD64E09}"/>
              </a:ext>
            </a:extLst>
          </p:cNvPr>
          <p:cNvGrpSpPr/>
          <p:nvPr/>
        </p:nvGrpSpPr>
        <p:grpSpPr>
          <a:xfrm>
            <a:off x="885305" y="3157760"/>
            <a:ext cx="768645" cy="758168"/>
            <a:chOff x="2148726" y="765832"/>
            <a:chExt cx="1079978" cy="10799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58BEAE-D2AC-C859-291C-ED0CB87A4BD8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C45FAD7-940A-2A04-3B99-0459ABA97895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0" name="Graphic 9" descr="Right pointing backhand index with solid fill">
              <a:extLst>
                <a:ext uri="{FF2B5EF4-FFF2-40B4-BE49-F238E27FC236}">
                  <a16:creationId xmlns:a16="http://schemas.microsoft.com/office/drawing/2014/main" id="{B9FAC48B-D629-CAF8-BCDF-B837FA60E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562196-C5FE-E2BE-C360-2C86A39F9A25}"/>
              </a:ext>
            </a:extLst>
          </p:cNvPr>
          <p:cNvGrpSpPr/>
          <p:nvPr/>
        </p:nvGrpSpPr>
        <p:grpSpPr>
          <a:xfrm>
            <a:off x="885304" y="4376678"/>
            <a:ext cx="768645" cy="758168"/>
            <a:chOff x="2148726" y="765832"/>
            <a:chExt cx="1079978" cy="107997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7AC4B4-CA23-1FAD-C53B-0C286DD35F74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CD34F8C-7664-D3C9-DB0A-EBF8277732B4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4" name="Graphic 13" descr="Right pointing backhand index with solid fill">
              <a:extLst>
                <a:ext uri="{FF2B5EF4-FFF2-40B4-BE49-F238E27FC236}">
                  <a16:creationId xmlns:a16="http://schemas.microsoft.com/office/drawing/2014/main" id="{F4AE3B3F-3DC0-0E9A-299F-384F2C5A3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sp>
        <p:nvSpPr>
          <p:cNvPr id="19" name="Tytuł 1">
            <a:extLst>
              <a:ext uri="{FF2B5EF4-FFF2-40B4-BE49-F238E27FC236}">
                <a16:creationId xmlns:a16="http://schemas.microsoft.com/office/drawing/2014/main" id="{B9C7670B-EAD8-A8FC-B074-CA06A5201785}"/>
              </a:ext>
            </a:extLst>
          </p:cNvPr>
          <p:cNvSpPr txBox="1">
            <a:spLocks/>
          </p:cNvSpPr>
          <p:nvPr/>
        </p:nvSpPr>
        <p:spPr>
          <a:xfrm>
            <a:off x="1913056" y="2097415"/>
            <a:ext cx="8172986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sprawdzisz, dostawcę i jego rozwiązanie,</a:t>
            </a: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281B29C7-8133-91E8-1D36-BA24515215EB}"/>
              </a:ext>
            </a:extLst>
          </p:cNvPr>
          <p:cNvSpPr txBox="1">
            <a:spLocks/>
          </p:cNvSpPr>
          <p:nvPr/>
        </p:nvSpPr>
        <p:spPr>
          <a:xfrm>
            <a:off x="1913056" y="3132379"/>
            <a:ext cx="8172985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ocenisz, czy rozwiązanie pasuje do Twojej firmy i czy ludzie w ogóle z niego korzystają,</a:t>
            </a:r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ABBD1E67-3668-F5DA-DDB9-2378A6969F9A}"/>
              </a:ext>
            </a:extLst>
          </p:cNvPr>
          <p:cNvSpPr txBox="1">
            <a:spLocks/>
          </p:cNvSpPr>
          <p:nvPr/>
        </p:nvSpPr>
        <p:spPr>
          <a:xfrm>
            <a:off x="1913056" y="4535251"/>
            <a:ext cx="8172984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ocenisz, czy rozwiązanie przynosi realną wartość.</a:t>
            </a:r>
          </a:p>
        </p:txBody>
      </p:sp>
    </p:spTree>
    <p:extLst>
      <p:ext uri="{BB962C8B-B14F-4D97-AF65-F5344CB8AC3E}">
        <p14:creationId xmlns:p14="http://schemas.microsoft.com/office/powerpoint/2010/main" val="1251173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E39D4-B3B8-50EF-FD0B-31F8E9B30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B0C7F6-F724-FBCB-5385-65C0937C8F63}"/>
              </a:ext>
            </a:extLst>
          </p:cNvPr>
          <p:cNvSpPr txBox="1">
            <a:spLocks/>
          </p:cNvSpPr>
          <p:nvPr/>
        </p:nvSpPr>
        <p:spPr>
          <a:xfrm>
            <a:off x="180535" y="1874263"/>
            <a:ext cx="11830929" cy="3109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4.</a:t>
            </a:r>
          </a:p>
          <a:p>
            <a:pPr algn="ctr"/>
            <a:r>
              <a:rPr lang="pl-PL" sz="5400" i="1" dirty="0">
                <a:solidFill>
                  <a:srgbClr val="219E94"/>
                </a:solidFill>
                <a:latin typeface="Figtree Light" pitchFamily="2" charset="0"/>
              </a:rPr>
              <a:t>Czy to naprawdę robi AI</a:t>
            </a:r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, czy zatrudniacie 700 pracowników w Indiach, jak Amazon?</a:t>
            </a:r>
          </a:p>
        </p:txBody>
      </p:sp>
    </p:spTree>
    <p:extLst>
      <p:ext uri="{BB962C8B-B14F-4D97-AF65-F5344CB8AC3E}">
        <p14:creationId xmlns:p14="http://schemas.microsoft.com/office/powerpoint/2010/main" val="264244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A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D47474-536A-F52A-EF36-7184373C4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26B31A09-A6AF-20D3-3994-71829323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16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58931-CCD8-A5D5-1F5F-22EA15BB4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B0B1EC-611F-E2B5-FEE6-A2E03820FAC3}"/>
              </a:ext>
            </a:extLst>
          </p:cNvPr>
          <p:cNvSpPr txBox="1">
            <a:spLocks/>
          </p:cNvSpPr>
          <p:nvPr/>
        </p:nvSpPr>
        <p:spPr>
          <a:xfrm>
            <a:off x="644596" y="3407225"/>
            <a:ext cx="10902807" cy="1598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Normalnych firm nie stać na udawanie, że ich rozwiązanie to AI!</a:t>
            </a:r>
          </a:p>
        </p:txBody>
      </p:sp>
      <p:pic>
        <p:nvPicPr>
          <p:cNvPr id="4" name="Graphic 3" descr="Lights On with solid fill">
            <a:extLst>
              <a:ext uri="{FF2B5EF4-FFF2-40B4-BE49-F238E27FC236}">
                <a16:creationId xmlns:a16="http://schemas.microsoft.com/office/drawing/2014/main" id="{8A685A5D-85B6-6A28-8841-F0E242AFF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7714" y="1851860"/>
            <a:ext cx="1296573" cy="129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98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0D19A-A4AC-3314-7FC5-0B54336BF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FCA068-0E14-5322-9574-3C8CEA176F43}"/>
              </a:ext>
            </a:extLst>
          </p:cNvPr>
          <p:cNvSpPr txBox="1">
            <a:spLocks/>
          </p:cNvSpPr>
          <p:nvPr/>
        </p:nvSpPr>
        <p:spPr>
          <a:xfrm>
            <a:off x="180535" y="1874263"/>
            <a:ext cx="11830929" cy="3109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5.</a:t>
            </a:r>
          </a:p>
          <a:p>
            <a:pPr algn="ctr"/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Jak mieć pewność, </a:t>
            </a:r>
            <a:r>
              <a:rPr lang="pl-PL" sz="5400" i="1" dirty="0">
                <a:solidFill>
                  <a:srgbClr val="219E94"/>
                </a:solidFill>
                <a:latin typeface="Figtree Light" pitchFamily="2" charset="0"/>
              </a:rPr>
              <a:t>że AI działa dobrze </a:t>
            </a:r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i jej działania dają pożądane rezultaty?</a:t>
            </a:r>
          </a:p>
        </p:txBody>
      </p:sp>
    </p:spTree>
    <p:extLst>
      <p:ext uri="{BB962C8B-B14F-4D97-AF65-F5344CB8AC3E}">
        <p14:creationId xmlns:p14="http://schemas.microsoft.com/office/powerpoint/2010/main" val="3289942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BC378-2A81-A077-4631-59F55A8C0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AP – Wikipedia">
            <a:extLst>
              <a:ext uri="{FF2B5EF4-FFF2-40B4-BE49-F238E27FC236}">
                <a16:creationId xmlns:a16="http://schemas.microsoft.com/office/drawing/2014/main" id="{584602BA-E8DA-24FB-C0D2-6B323FE0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24" y="2203779"/>
            <a:ext cx="4949865" cy="245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obot przemysłowy Model 3D - TurboSquid 1386791">
            <a:extLst>
              <a:ext uri="{FF2B5EF4-FFF2-40B4-BE49-F238E27FC236}">
                <a16:creationId xmlns:a16="http://schemas.microsoft.com/office/drawing/2014/main" id="{9F99CC2D-7013-708F-A8AF-4051EF779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713" y="1101888"/>
            <a:ext cx="4654221" cy="465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810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2DC45-531F-4960-8A2A-914CB0C57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Robot Hand with solid fill">
            <a:extLst>
              <a:ext uri="{FF2B5EF4-FFF2-40B4-BE49-F238E27FC236}">
                <a16:creationId xmlns:a16="http://schemas.microsoft.com/office/drawing/2014/main" id="{4DED53A0-F6CC-24B2-16F8-7772E9401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5289" y="2404800"/>
            <a:ext cx="2048400" cy="20484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0AC59F8E-D64E-A9DC-12D2-22C56E2362C2}"/>
              </a:ext>
            </a:extLst>
          </p:cNvPr>
          <p:cNvSpPr txBox="1">
            <a:spLocks/>
          </p:cNvSpPr>
          <p:nvPr/>
        </p:nvSpPr>
        <p:spPr>
          <a:xfrm>
            <a:off x="404049" y="5524984"/>
            <a:ext cx="3890880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4A4A49"/>
                </a:solidFill>
                <a:latin typeface="Figtree Light" pitchFamily="2" charset="0"/>
              </a:rPr>
              <a:t>deterministycznie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0CEB519F-EB86-AD32-80C7-2B9AB99E361F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Jak działa:</a:t>
            </a:r>
          </a:p>
        </p:txBody>
      </p:sp>
    </p:spTree>
    <p:extLst>
      <p:ext uri="{BB962C8B-B14F-4D97-AF65-F5344CB8AC3E}">
        <p14:creationId xmlns:p14="http://schemas.microsoft.com/office/powerpoint/2010/main" val="3038560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234BB-9C8F-0D44-C2BA-78E0CC12D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Man with solid fill">
            <a:extLst>
              <a:ext uri="{FF2B5EF4-FFF2-40B4-BE49-F238E27FC236}">
                <a16:creationId xmlns:a16="http://schemas.microsoft.com/office/drawing/2014/main" id="{3C8BCDA8-F246-587A-24EA-1D4335431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8313" y="2404800"/>
            <a:ext cx="2048400" cy="2048400"/>
          </a:xfrm>
          <a:prstGeom prst="rect">
            <a:avLst/>
          </a:prstGeom>
        </p:spPr>
      </p:pic>
      <p:pic>
        <p:nvPicPr>
          <p:cNvPr id="5" name="Graphic 4" descr="Robot Hand with solid fill">
            <a:extLst>
              <a:ext uri="{FF2B5EF4-FFF2-40B4-BE49-F238E27FC236}">
                <a16:creationId xmlns:a16="http://schemas.microsoft.com/office/drawing/2014/main" id="{0A490F86-5C66-ABC1-0976-6CE0786024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5289" y="2404800"/>
            <a:ext cx="2048400" cy="20484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B855F650-8094-6E58-F0F4-D18326505B48}"/>
              </a:ext>
            </a:extLst>
          </p:cNvPr>
          <p:cNvSpPr txBox="1">
            <a:spLocks/>
          </p:cNvSpPr>
          <p:nvPr/>
        </p:nvSpPr>
        <p:spPr>
          <a:xfrm>
            <a:off x="404049" y="5524984"/>
            <a:ext cx="3890880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4A4A49"/>
                </a:solidFill>
                <a:latin typeface="Figtree Light" pitchFamily="2" charset="0"/>
              </a:rPr>
              <a:t>deterministycznie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347C9283-537E-6DBC-6759-F14550D252B9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Jak działa: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706324D6-3E8A-A553-BA3D-A2E63BB9E504}"/>
              </a:ext>
            </a:extLst>
          </p:cNvPr>
          <p:cNvSpPr txBox="1">
            <a:spLocks/>
          </p:cNvSpPr>
          <p:nvPr/>
        </p:nvSpPr>
        <p:spPr>
          <a:xfrm>
            <a:off x="7575141" y="5524983"/>
            <a:ext cx="4534744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4A4A49"/>
                </a:solidFill>
                <a:latin typeface="Figtree Light" pitchFamily="2" charset="0"/>
              </a:rPr>
              <a:t>niedeterministycznie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E9C9559-DDA3-BE01-3869-C642CFB628DA}"/>
              </a:ext>
            </a:extLst>
          </p:cNvPr>
          <p:cNvCxnSpPr>
            <a:cxnSpLocks/>
          </p:cNvCxnSpPr>
          <p:nvPr/>
        </p:nvCxnSpPr>
        <p:spPr>
          <a:xfrm>
            <a:off x="1800225" y="5186573"/>
            <a:ext cx="8158163" cy="0"/>
          </a:xfrm>
          <a:prstGeom prst="straightConnector1">
            <a:avLst/>
          </a:prstGeom>
          <a:ln w="571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164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1D8A62-29C7-5AD5-BF2B-DDBA3BAB6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8B448F8-6560-14C2-0F2A-EAA3DB6F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08" y="1261159"/>
            <a:ext cx="7823077" cy="43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22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79726-84E2-44B4-9D3F-D48788CEB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Man with solid fill">
            <a:extLst>
              <a:ext uri="{FF2B5EF4-FFF2-40B4-BE49-F238E27FC236}">
                <a16:creationId xmlns:a16="http://schemas.microsoft.com/office/drawing/2014/main" id="{B7ACA4FD-6580-646D-6D81-BA42BB1D0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8313" y="2404800"/>
            <a:ext cx="2048400" cy="2048400"/>
          </a:xfrm>
          <a:prstGeom prst="rect">
            <a:avLst/>
          </a:prstGeom>
        </p:spPr>
      </p:pic>
      <p:pic>
        <p:nvPicPr>
          <p:cNvPr id="5" name="Graphic 4" descr="Robot Hand with solid fill">
            <a:extLst>
              <a:ext uri="{FF2B5EF4-FFF2-40B4-BE49-F238E27FC236}">
                <a16:creationId xmlns:a16="http://schemas.microsoft.com/office/drawing/2014/main" id="{813689B6-021D-A99E-2583-25A3CBA1F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5289" y="2404800"/>
            <a:ext cx="2048400" cy="20484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0E74B035-BCBA-4DAC-083A-3CAB9BE39430}"/>
              </a:ext>
            </a:extLst>
          </p:cNvPr>
          <p:cNvSpPr txBox="1">
            <a:spLocks/>
          </p:cNvSpPr>
          <p:nvPr/>
        </p:nvSpPr>
        <p:spPr>
          <a:xfrm>
            <a:off x="404049" y="5524984"/>
            <a:ext cx="3890880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4A4A49"/>
                </a:solidFill>
                <a:latin typeface="Figtree Light" pitchFamily="2" charset="0"/>
              </a:rPr>
              <a:t>deterministycznie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7B4EE882-EB18-532E-8A63-AB031C319D3A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Jak działa: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474905A9-3BF9-718F-261F-8AEA04501DE9}"/>
              </a:ext>
            </a:extLst>
          </p:cNvPr>
          <p:cNvSpPr txBox="1">
            <a:spLocks/>
          </p:cNvSpPr>
          <p:nvPr/>
        </p:nvSpPr>
        <p:spPr>
          <a:xfrm>
            <a:off x="7575141" y="5524983"/>
            <a:ext cx="4534744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4A4A49"/>
                </a:solidFill>
                <a:latin typeface="Figtree Light" pitchFamily="2" charset="0"/>
              </a:rPr>
              <a:t>niedeterministycznie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AE9269-94AB-83F1-88E1-8FE3A3B1FB93}"/>
              </a:ext>
            </a:extLst>
          </p:cNvPr>
          <p:cNvGrpSpPr/>
          <p:nvPr/>
        </p:nvGrpSpPr>
        <p:grpSpPr>
          <a:xfrm>
            <a:off x="6096000" y="2465457"/>
            <a:ext cx="2048400" cy="1927086"/>
            <a:chOff x="2731999" y="202800"/>
            <a:chExt cx="6858991" cy="6452775"/>
          </a:xfrm>
          <a:noFill/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3DE5EC0-FD3A-FB47-340B-D678DA9E549D}"/>
                </a:ext>
              </a:extLst>
            </p:cNvPr>
            <p:cNvSpPr/>
            <p:nvPr/>
          </p:nvSpPr>
          <p:spPr>
            <a:xfrm>
              <a:off x="5392211" y="2853206"/>
              <a:ext cx="98955" cy="98955"/>
            </a:xfrm>
            <a:custGeom>
              <a:avLst/>
              <a:gdLst>
                <a:gd name="connsiteX0" fmla="*/ 49478 w 98955"/>
                <a:gd name="connsiteY0" fmla="*/ 0 h 98955"/>
                <a:gd name="connsiteX1" fmla="*/ 0 w 98955"/>
                <a:gd name="connsiteY1" fmla="*/ 49478 h 98955"/>
                <a:gd name="connsiteX2" fmla="*/ 49478 w 98955"/>
                <a:gd name="connsiteY2" fmla="*/ 98956 h 98955"/>
                <a:gd name="connsiteX3" fmla="*/ 98956 w 98955"/>
                <a:gd name="connsiteY3" fmla="*/ 49478 h 98955"/>
                <a:gd name="connsiteX4" fmla="*/ 49478 w 98955"/>
                <a:gd name="connsiteY4" fmla="*/ 0 h 98955"/>
                <a:gd name="connsiteX5" fmla="*/ 49478 w 98955"/>
                <a:gd name="connsiteY5" fmla="*/ 84097 h 98955"/>
                <a:gd name="connsiteX6" fmla="*/ 14858 w 98955"/>
                <a:gd name="connsiteY6" fmla="*/ 49478 h 98955"/>
                <a:gd name="connsiteX7" fmla="*/ 49478 w 98955"/>
                <a:gd name="connsiteY7" fmla="*/ 14858 h 98955"/>
                <a:gd name="connsiteX8" fmla="*/ 84097 w 98955"/>
                <a:gd name="connsiteY8" fmla="*/ 49478 h 98955"/>
                <a:gd name="connsiteX9" fmla="*/ 49478 w 98955"/>
                <a:gd name="connsiteY9" fmla="*/ 84097 h 9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955" h="98955">
                  <a:moveTo>
                    <a:pt x="49478" y="0"/>
                  </a:moveTo>
                  <a:cubicBezTo>
                    <a:pt x="22139" y="0"/>
                    <a:pt x="0" y="22287"/>
                    <a:pt x="0" y="49478"/>
                  </a:cubicBezTo>
                  <a:cubicBezTo>
                    <a:pt x="0" y="76668"/>
                    <a:pt x="22287" y="98956"/>
                    <a:pt x="49478" y="98956"/>
                  </a:cubicBezTo>
                  <a:cubicBezTo>
                    <a:pt x="76668" y="98956"/>
                    <a:pt x="98956" y="76668"/>
                    <a:pt x="98956" y="49478"/>
                  </a:cubicBezTo>
                  <a:cubicBezTo>
                    <a:pt x="98956" y="22287"/>
                    <a:pt x="76668" y="0"/>
                    <a:pt x="49478" y="0"/>
                  </a:cubicBezTo>
                  <a:close/>
                  <a:moveTo>
                    <a:pt x="49478" y="84097"/>
                  </a:moveTo>
                  <a:cubicBezTo>
                    <a:pt x="30311" y="84097"/>
                    <a:pt x="14858" y="68496"/>
                    <a:pt x="14858" y="49478"/>
                  </a:cubicBezTo>
                  <a:cubicBezTo>
                    <a:pt x="14858" y="30459"/>
                    <a:pt x="30459" y="14858"/>
                    <a:pt x="49478" y="14858"/>
                  </a:cubicBezTo>
                  <a:cubicBezTo>
                    <a:pt x="68496" y="14858"/>
                    <a:pt x="84097" y="30459"/>
                    <a:pt x="84097" y="49478"/>
                  </a:cubicBezTo>
                  <a:cubicBezTo>
                    <a:pt x="84097" y="68496"/>
                    <a:pt x="68496" y="84097"/>
                    <a:pt x="49478" y="84097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9B1F6BB-9A0F-DBE9-A1A7-8E3F1EF30AE3}"/>
                </a:ext>
              </a:extLst>
            </p:cNvPr>
            <p:cNvSpPr/>
            <p:nvPr/>
          </p:nvSpPr>
          <p:spPr>
            <a:xfrm>
              <a:off x="4681840" y="3122883"/>
              <a:ext cx="339955" cy="79342"/>
            </a:xfrm>
            <a:custGeom>
              <a:avLst/>
              <a:gdLst>
                <a:gd name="connsiteX0" fmla="*/ 163886 w 339955"/>
                <a:gd name="connsiteY0" fmla="*/ 38186 h 79342"/>
                <a:gd name="connsiteX1" fmla="*/ 66565 w 339955"/>
                <a:gd name="connsiteY1" fmla="*/ 38186 h 79342"/>
                <a:gd name="connsiteX2" fmla="*/ 33728 w 339955"/>
                <a:gd name="connsiteY2" fmla="*/ 11887 h 79342"/>
                <a:gd name="connsiteX3" fmla="*/ 0 w 339955"/>
                <a:gd name="connsiteY3" fmla="*/ 45615 h 79342"/>
                <a:gd name="connsiteX4" fmla="*/ 33728 w 339955"/>
                <a:gd name="connsiteY4" fmla="*/ 79343 h 79342"/>
                <a:gd name="connsiteX5" fmla="*/ 66565 w 339955"/>
                <a:gd name="connsiteY5" fmla="*/ 53044 h 79342"/>
                <a:gd name="connsiteX6" fmla="*/ 169978 w 339955"/>
                <a:gd name="connsiteY6" fmla="*/ 53044 h 79342"/>
                <a:gd name="connsiteX7" fmla="*/ 208164 w 339955"/>
                <a:gd name="connsiteY7" fmla="*/ 14858 h 79342"/>
                <a:gd name="connsiteX8" fmla="*/ 339956 w 339955"/>
                <a:gd name="connsiteY8" fmla="*/ 14858 h 79342"/>
                <a:gd name="connsiteX9" fmla="*/ 339956 w 339955"/>
                <a:gd name="connsiteY9" fmla="*/ 0 h 79342"/>
                <a:gd name="connsiteX10" fmla="*/ 202072 w 339955"/>
                <a:gd name="connsiteY10" fmla="*/ 0 h 79342"/>
                <a:gd name="connsiteX11" fmla="*/ 163886 w 339955"/>
                <a:gd name="connsiteY11" fmla="*/ 38186 h 79342"/>
                <a:gd name="connsiteX12" fmla="*/ 33728 w 339955"/>
                <a:gd name="connsiteY12" fmla="*/ 64485 h 79342"/>
                <a:gd name="connsiteX13" fmla="*/ 14858 w 339955"/>
                <a:gd name="connsiteY13" fmla="*/ 45615 h 79342"/>
                <a:gd name="connsiteX14" fmla="*/ 33728 w 339955"/>
                <a:gd name="connsiteY14" fmla="*/ 26745 h 79342"/>
                <a:gd name="connsiteX15" fmla="*/ 52598 w 339955"/>
                <a:gd name="connsiteY15" fmla="*/ 45615 h 79342"/>
                <a:gd name="connsiteX16" fmla="*/ 33728 w 339955"/>
                <a:gd name="connsiteY16" fmla="*/ 64485 h 7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9955" h="79342">
                  <a:moveTo>
                    <a:pt x="163886" y="38186"/>
                  </a:moveTo>
                  <a:lnTo>
                    <a:pt x="66565" y="38186"/>
                  </a:lnTo>
                  <a:cubicBezTo>
                    <a:pt x="63147" y="23179"/>
                    <a:pt x="49775" y="11887"/>
                    <a:pt x="33728" y="11887"/>
                  </a:cubicBezTo>
                  <a:cubicBezTo>
                    <a:pt x="15155" y="11887"/>
                    <a:pt x="0" y="27042"/>
                    <a:pt x="0" y="45615"/>
                  </a:cubicBezTo>
                  <a:cubicBezTo>
                    <a:pt x="0" y="64188"/>
                    <a:pt x="15155" y="79343"/>
                    <a:pt x="33728" y="79343"/>
                  </a:cubicBezTo>
                  <a:cubicBezTo>
                    <a:pt x="49775" y="79343"/>
                    <a:pt x="63147" y="68051"/>
                    <a:pt x="66565" y="53044"/>
                  </a:cubicBezTo>
                  <a:lnTo>
                    <a:pt x="169978" y="53044"/>
                  </a:lnTo>
                  <a:lnTo>
                    <a:pt x="208164" y="14858"/>
                  </a:lnTo>
                  <a:lnTo>
                    <a:pt x="339956" y="14858"/>
                  </a:lnTo>
                  <a:lnTo>
                    <a:pt x="339956" y="0"/>
                  </a:lnTo>
                  <a:lnTo>
                    <a:pt x="202072" y="0"/>
                  </a:lnTo>
                  <a:lnTo>
                    <a:pt x="163886" y="38186"/>
                  </a:lnTo>
                  <a:close/>
                  <a:moveTo>
                    <a:pt x="33728" y="64485"/>
                  </a:moveTo>
                  <a:cubicBezTo>
                    <a:pt x="23327" y="64485"/>
                    <a:pt x="14858" y="56015"/>
                    <a:pt x="14858" y="45615"/>
                  </a:cubicBezTo>
                  <a:cubicBezTo>
                    <a:pt x="14858" y="35214"/>
                    <a:pt x="23327" y="26745"/>
                    <a:pt x="33728" y="26745"/>
                  </a:cubicBezTo>
                  <a:cubicBezTo>
                    <a:pt x="44129" y="26745"/>
                    <a:pt x="52598" y="35214"/>
                    <a:pt x="52598" y="45615"/>
                  </a:cubicBezTo>
                  <a:cubicBezTo>
                    <a:pt x="52598" y="56015"/>
                    <a:pt x="44129" y="64485"/>
                    <a:pt x="33728" y="64485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AECE955-F79C-5643-5E66-28934540305E}"/>
                </a:ext>
              </a:extLst>
            </p:cNvPr>
            <p:cNvSpPr/>
            <p:nvPr/>
          </p:nvSpPr>
          <p:spPr>
            <a:xfrm>
              <a:off x="3452176" y="2741770"/>
              <a:ext cx="260909" cy="168343"/>
            </a:xfrm>
            <a:custGeom>
              <a:avLst/>
              <a:gdLst>
                <a:gd name="connsiteX0" fmla="*/ 97618 w 260909"/>
                <a:gd name="connsiteY0" fmla="*/ 127186 h 168343"/>
                <a:gd name="connsiteX1" fmla="*/ 66565 w 260909"/>
                <a:gd name="connsiteY1" fmla="*/ 127186 h 168343"/>
                <a:gd name="connsiteX2" fmla="*/ 33728 w 260909"/>
                <a:gd name="connsiteY2" fmla="*/ 100887 h 168343"/>
                <a:gd name="connsiteX3" fmla="*/ 0 w 260909"/>
                <a:gd name="connsiteY3" fmla="*/ 134615 h 168343"/>
                <a:gd name="connsiteX4" fmla="*/ 33728 w 260909"/>
                <a:gd name="connsiteY4" fmla="*/ 168343 h 168343"/>
                <a:gd name="connsiteX5" fmla="*/ 66565 w 260909"/>
                <a:gd name="connsiteY5" fmla="*/ 142044 h 168343"/>
                <a:gd name="connsiteX6" fmla="*/ 97618 w 260909"/>
                <a:gd name="connsiteY6" fmla="*/ 142044 h 168343"/>
                <a:gd name="connsiteX7" fmla="*/ 130455 w 260909"/>
                <a:gd name="connsiteY7" fmla="*/ 168343 h 168343"/>
                <a:gd name="connsiteX8" fmla="*/ 163292 w 260909"/>
                <a:gd name="connsiteY8" fmla="*/ 142044 h 168343"/>
                <a:gd name="connsiteX9" fmla="*/ 194345 w 260909"/>
                <a:gd name="connsiteY9" fmla="*/ 142044 h 168343"/>
                <a:gd name="connsiteX10" fmla="*/ 227182 w 260909"/>
                <a:gd name="connsiteY10" fmla="*/ 168343 h 168343"/>
                <a:gd name="connsiteX11" fmla="*/ 260910 w 260909"/>
                <a:gd name="connsiteY11" fmla="*/ 134615 h 168343"/>
                <a:gd name="connsiteX12" fmla="*/ 234611 w 260909"/>
                <a:gd name="connsiteY12" fmla="*/ 101779 h 168343"/>
                <a:gd name="connsiteX13" fmla="*/ 234611 w 260909"/>
                <a:gd name="connsiteY13" fmla="*/ 66565 h 168343"/>
                <a:gd name="connsiteX14" fmla="*/ 260910 w 260909"/>
                <a:gd name="connsiteY14" fmla="*/ 33728 h 168343"/>
                <a:gd name="connsiteX15" fmla="*/ 227182 w 260909"/>
                <a:gd name="connsiteY15" fmla="*/ 0 h 168343"/>
                <a:gd name="connsiteX16" fmla="*/ 193454 w 260909"/>
                <a:gd name="connsiteY16" fmla="*/ 33728 h 168343"/>
                <a:gd name="connsiteX17" fmla="*/ 219753 w 260909"/>
                <a:gd name="connsiteY17" fmla="*/ 66565 h 168343"/>
                <a:gd name="connsiteX18" fmla="*/ 219753 w 260909"/>
                <a:gd name="connsiteY18" fmla="*/ 101779 h 168343"/>
                <a:gd name="connsiteX19" fmla="*/ 194345 w 260909"/>
                <a:gd name="connsiteY19" fmla="*/ 127186 h 168343"/>
                <a:gd name="connsiteX20" fmla="*/ 163292 w 260909"/>
                <a:gd name="connsiteY20" fmla="*/ 127186 h 168343"/>
                <a:gd name="connsiteX21" fmla="*/ 137884 w 260909"/>
                <a:gd name="connsiteY21" fmla="*/ 101779 h 168343"/>
                <a:gd name="connsiteX22" fmla="*/ 137884 w 260909"/>
                <a:gd name="connsiteY22" fmla="*/ 66565 h 168343"/>
                <a:gd name="connsiteX23" fmla="*/ 164183 w 260909"/>
                <a:gd name="connsiteY23" fmla="*/ 33728 h 168343"/>
                <a:gd name="connsiteX24" fmla="*/ 130455 w 260909"/>
                <a:gd name="connsiteY24" fmla="*/ 0 h 168343"/>
                <a:gd name="connsiteX25" fmla="*/ 97618 w 260909"/>
                <a:gd name="connsiteY25" fmla="*/ 26299 h 168343"/>
                <a:gd name="connsiteX26" fmla="*/ 66565 w 260909"/>
                <a:gd name="connsiteY26" fmla="*/ 26299 h 168343"/>
                <a:gd name="connsiteX27" fmla="*/ 33728 w 260909"/>
                <a:gd name="connsiteY27" fmla="*/ 0 h 168343"/>
                <a:gd name="connsiteX28" fmla="*/ 0 w 260909"/>
                <a:gd name="connsiteY28" fmla="*/ 33728 h 168343"/>
                <a:gd name="connsiteX29" fmla="*/ 33728 w 260909"/>
                <a:gd name="connsiteY29" fmla="*/ 67456 h 168343"/>
                <a:gd name="connsiteX30" fmla="*/ 66565 w 260909"/>
                <a:gd name="connsiteY30" fmla="*/ 41157 h 168343"/>
                <a:gd name="connsiteX31" fmla="*/ 97618 w 260909"/>
                <a:gd name="connsiteY31" fmla="*/ 41157 h 168343"/>
                <a:gd name="connsiteX32" fmla="*/ 123026 w 260909"/>
                <a:gd name="connsiteY32" fmla="*/ 66565 h 168343"/>
                <a:gd name="connsiteX33" fmla="*/ 123026 w 260909"/>
                <a:gd name="connsiteY33" fmla="*/ 101779 h 168343"/>
                <a:gd name="connsiteX34" fmla="*/ 97618 w 260909"/>
                <a:gd name="connsiteY34" fmla="*/ 127186 h 168343"/>
                <a:gd name="connsiteX35" fmla="*/ 33728 w 260909"/>
                <a:gd name="connsiteY35" fmla="*/ 153485 h 168343"/>
                <a:gd name="connsiteX36" fmla="*/ 14858 w 260909"/>
                <a:gd name="connsiteY36" fmla="*/ 134615 h 168343"/>
                <a:gd name="connsiteX37" fmla="*/ 33728 w 260909"/>
                <a:gd name="connsiteY37" fmla="*/ 115745 h 168343"/>
                <a:gd name="connsiteX38" fmla="*/ 52598 w 260909"/>
                <a:gd name="connsiteY38" fmla="*/ 134615 h 168343"/>
                <a:gd name="connsiteX39" fmla="*/ 33728 w 260909"/>
                <a:gd name="connsiteY39" fmla="*/ 153485 h 168343"/>
                <a:gd name="connsiteX40" fmla="*/ 208163 w 260909"/>
                <a:gd name="connsiteY40" fmla="*/ 33728 h 168343"/>
                <a:gd name="connsiteX41" fmla="*/ 227033 w 260909"/>
                <a:gd name="connsiteY41" fmla="*/ 14858 h 168343"/>
                <a:gd name="connsiteX42" fmla="*/ 245903 w 260909"/>
                <a:gd name="connsiteY42" fmla="*/ 33728 h 168343"/>
                <a:gd name="connsiteX43" fmla="*/ 227033 w 260909"/>
                <a:gd name="connsiteY43" fmla="*/ 52598 h 168343"/>
                <a:gd name="connsiteX44" fmla="*/ 208163 w 260909"/>
                <a:gd name="connsiteY44" fmla="*/ 33728 h 168343"/>
                <a:gd name="connsiteX45" fmla="*/ 227033 w 260909"/>
                <a:gd name="connsiteY45" fmla="*/ 115745 h 168343"/>
                <a:gd name="connsiteX46" fmla="*/ 245903 w 260909"/>
                <a:gd name="connsiteY46" fmla="*/ 134615 h 168343"/>
                <a:gd name="connsiteX47" fmla="*/ 227033 w 260909"/>
                <a:gd name="connsiteY47" fmla="*/ 153485 h 168343"/>
                <a:gd name="connsiteX48" fmla="*/ 208163 w 260909"/>
                <a:gd name="connsiteY48" fmla="*/ 134615 h 168343"/>
                <a:gd name="connsiteX49" fmla="*/ 227033 w 260909"/>
                <a:gd name="connsiteY49" fmla="*/ 115745 h 168343"/>
                <a:gd name="connsiteX50" fmla="*/ 33728 w 260909"/>
                <a:gd name="connsiteY50" fmla="*/ 52598 h 168343"/>
                <a:gd name="connsiteX51" fmla="*/ 14858 w 260909"/>
                <a:gd name="connsiteY51" fmla="*/ 33728 h 168343"/>
                <a:gd name="connsiteX52" fmla="*/ 33728 w 260909"/>
                <a:gd name="connsiteY52" fmla="*/ 14858 h 168343"/>
                <a:gd name="connsiteX53" fmla="*/ 52598 w 260909"/>
                <a:gd name="connsiteY53" fmla="*/ 33728 h 168343"/>
                <a:gd name="connsiteX54" fmla="*/ 33728 w 260909"/>
                <a:gd name="connsiteY54" fmla="*/ 52598 h 168343"/>
                <a:gd name="connsiteX55" fmla="*/ 149176 w 260909"/>
                <a:gd name="connsiteY55" fmla="*/ 134615 h 168343"/>
                <a:gd name="connsiteX56" fmla="*/ 130306 w 260909"/>
                <a:gd name="connsiteY56" fmla="*/ 153485 h 168343"/>
                <a:gd name="connsiteX57" fmla="*/ 111437 w 260909"/>
                <a:gd name="connsiteY57" fmla="*/ 134615 h 168343"/>
                <a:gd name="connsiteX58" fmla="*/ 130306 w 260909"/>
                <a:gd name="connsiteY58" fmla="*/ 115745 h 168343"/>
                <a:gd name="connsiteX59" fmla="*/ 149176 w 260909"/>
                <a:gd name="connsiteY59" fmla="*/ 134615 h 168343"/>
                <a:gd name="connsiteX60" fmla="*/ 111585 w 260909"/>
                <a:gd name="connsiteY60" fmla="*/ 33728 h 168343"/>
                <a:gd name="connsiteX61" fmla="*/ 130455 w 260909"/>
                <a:gd name="connsiteY61" fmla="*/ 14858 h 168343"/>
                <a:gd name="connsiteX62" fmla="*/ 149325 w 260909"/>
                <a:gd name="connsiteY62" fmla="*/ 33728 h 168343"/>
                <a:gd name="connsiteX63" fmla="*/ 130455 w 260909"/>
                <a:gd name="connsiteY63" fmla="*/ 52598 h 168343"/>
                <a:gd name="connsiteX64" fmla="*/ 111585 w 260909"/>
                <a:gd name="connsiteY64" fmla="*/ 33728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60909" h="168343">
                  <a:moveTo>
                    <a:pt x="97618" y="127186"/>
                  </a:moveTo>
                  <a:lnTo>
                    <a:pt x="66565" y="127186"/>
                  </a:lnTo>
                  <a:cubicBezTo>
                    <a:pt x="63147" y="112179"/>
                    <a:pt x="49775" y="100887"/>
                    <a:pt x="33728" y="100887"/>
                  </a:cubicBezTo>
                  <a:cubicBezTo>
                    <a:pt x="15155" y="100887"/>
                    <a:pt x="0" y="116043"/>
                    <a:pt x="0" y="134615"/>
                  </a:cubicBezTo>
                  <a:cubicBezTo>
                    <a:pt x="0" y="153188"/>
                    <a:pt x="15155" y="168343"/>
                    <a:pt x="33728" y="168343"/>
                  </a:cubicBezTo>
                  <a:cubicBezTo>
                    <a:pt x="49775" y="168343"/>
                    <a:pt x="63147" y="157051"/>
                    <a:pt x="66565" y="142044"/>
                  </a:cubicBezTo>
                  <a:lnTo>
                    <a:pt x="97618" y="142044"/>
                  </a:lnTo>
                  <a:cubicBezTo>
                    <a:pt x="101036" y="157051"/>
                    <a:pt x="114408" y="168343"/>
                    <a:pt x="130455" y="168343"/>
                  </a:cubicBezTo>
                  <a:cubicBezTo>
                    <a:pt x="146502" y="168343"/>
                    <a:pt x="159874" y="157051"/>
                    <a:pt x="163292" y="142044"/>
                  </a:cubicBezTo>
                  <a:lnTo>
                    <a:pt x="194345" y="142044"/>
                  </a:lnTo>
                  <a:cubicBezTo>
                    <a:pt x="197763" y="157051"/>
                    <a:pt x="211135" y="168343"/>
                    <a:pt x="227182" y="168343"/>
                  </a:cubicBezTo>
                  <a:cubicBezTo>
                    <a:pt x="245755" y="168343"/>
                    <a:pt x="260910" y="153188"/>
                    <a:pt x="260910" y="134615"/>
                  </a:cubicBezTo>
                  <a:cubicBezTo>
                    <a:pt x="260910" y="118568"/>
                    <a:pt x="249618" y="105196"/>
                    <a:pt x="234611" y="101779"/>
                  </a:cubicBezTo>
                  <a:lnTo>
                    <a:pt x="234611" y="66565"/>
                  </a:lnTo>
                  <a:cubicBezTo>
                    <a:pt x="249618" y="63147"/>
                    <a:pt x="260910" y="49775"/>
                    <a:pt x="260910" y="33728"/>
                  </a:cubicBezTo>
                  <a:cubicBezTo>
                    <a:pt x="260910" y="15155"/>
                    <a:pt x="245755" y="0"/>
                    <a:pt x="227182" y="0"/>
                  </a:cubicBezTo>
                  <a:cubicBezTo>
                    <a:pt x="208609" y="0"/>
                    <a:pt x="193454" y="15155"/>
                    <a:pt x="193454" y="33728"/>
                  </a:cubicBezTo>
                  <a:cubicBezTo>
                    <a:pt x="193454" y="49775"/>
                    <a:pt x="204746" y="63147"/>
                    <a:pt x="219753" y="66565"/>
                  </a:cubicBezTo>
                  <a:lnTo>
                    <a:pt x="219753" y="101779"/>
                  </a:lnTo>
                  <a:cubicBezTo>
                    <a:pt x="207123" y="104602"/>
                    <a:pt x="197168" y="114557"/>
                    <a:pt x="194345" y="127186"/>
                  </a:cubicBezTo>
                  <a:lnTo>
                    <a:pt x="163292" y="127186"/>
                  </a:lnTo>
                  <a:cubicBezTo>
                    <a:pt x="160469" y="114557"/>
                    <a:pt x="150514" y="104602"/>
                    <a:pt x="137884" y="101779"/>
                  </a:cubicBezTo>
                  <a:lnTo>
                    <a:pt x="137884" y="66565"/>
                  </a:lnTo>
                  <a:cubicBezTo>
                    <a:pt x="152891" y="63147"/>
                    <a:pt x="164183" y="49775"/>
                    <a:pt x="164183" y="33728"/>
                  </a:cubicBezTo>
                  <a:cubicBezTo>
                    <a:pt x="164183" y="15155"/>
                    <a:pt x="149028" y="0"/>
                    <a:pt x="130455" y="0"/>
                  </a:cubicBezTo>
                  <a:cubicBezTo>
                    <a:pt x="114408" y="0"/>
                    <a:pt x="101036" y="11292"/>
                    <a:pt x="97618" y="26299"/>
                  </a:cubicBezTo>
                  <a:lnTo>
                    <a:pt x="66565" y="26299"/>
                  </a:lnTo>
                  <a:cubicBezTo>
                    <a:pt x="63147" y="11292"/>
                    <a:pt x="49775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52301"/>
                    <a:pt x="15155" y="67456"/>
                    <a:pt x="33728" y="67456"/>
                  </a:cubicBezTo>
                  <a:cubicBezTo>
                    <a:pt x="49775" y="67456"/>
                    <a:pt x="63147" y="56164"/>
                    <a:pt x="66565" y="41157"/>
                  </a:cubicBezTo>
                  <a:lnTo>
                    <a:pt x="97618" y="41157"/>
                  </a:lnTo>
                  <a:cubicBezTo>
                    <a:pt x="100441" y="53787"/>
                    <a:pt x="110396" y="63742"/>
                    <a:pt x="123026" y="66565"/>
                  </a:cubicBezTo>
                  <a:lnTo>
                    <a:pt x="123026" y="101779"/>
                  </a:lnTo>
                  <a:cubicBezTo>
                    <a:pt x="110396" y="104602"/>
                    <a:pt x="100441" y="114557"/>
                    <a:pt x="97618" y="127186"/>
                  </a:cubicBezTo>
                  <a:close/>
                  <a:moveTo>
                    <a:pt x="33728" y="153485"/>
                  </a:moveTo>
                  <a:cubicBezTo>
                    <a:pt x="23327" y="153485"/>
                    <a:pt x="14858" y="145016"/>
                    <a:pt x="14858" y="134615"/>
                  </a:cubicBezTo>
                  <a:cubicBezTo>
                    <a:pt x="14858" y="124215"/>
                    <a:pt x="23327" y="115745"/>
                    <a:pt x="33728" y="115745"/>
                  </a:cubicBezTo>
                  <a:cubicBezTo>
                    <a:pt x="44129" y="115745"/>
                    <a:pt x="52598" y="124215"/>
                    <a:pt x="52598" y="134615"/>
                  </a:cubicBezTo>
                  <a:cubicBezTo>
                    <a:pt x="52598" y="145016"/>
                    <a:pt x="44129" y="153485"/>
                    <a:pt x="33728" y="153485"/>
                  </a:cubicBezTo>
                  <a:close/>
                  <a:moveTo>
                    <a:pt x="208163" y="33728"/>
                  </a:moveTo>
                  <a:cubicBezTo>
                    <a:pt x="208163" y="23327"/>
                    <a:pt x="216633" y="14858"/>
                    <a:pt x="227033" y="14858"/>
                  </a:cubicBezTo>
                  <a:cubicBezTo>
                    <a:pt x="237434" y="14858"/>
                    <a:pt x="245903" y="23327"/>
                    <a:pt x="245903" y="33728"/>
                  </a:cubicBezTo>
                  <a:cubicBezTo>
                    <a:pt x="245903" y="44129"/>
                    <a:pt x="237434" y="52598"/>
                    <a:pt x="227033" y="52598"/>
                  </a:cubicBezTo>
                  <a:cubicBezTo>
                    <a:pt x="216633" y="52598"/>
                    <a:pt x="208163" y="44129"/>
                    <a:pt x="208163" y="33728"/>
                  </a:cubicBezTo>
                  <a:close/>
                  <a:moveTo>
                    <a:pt x="227033" y="115745"/>
                  </a:moveTo>
                  <a:cubicBezTo>
                    <a:pt x="237434" y="115745"/>
                    <a:pt x="245903" y="124215"/>
                    <a:pt x="245903" y="134615"/>
                  </a:cubicBezTo>
                  <a:cubicBezTo>
                    <a:pt x="245903" y="145016"/>
                    <a:pt x="237434" y="153485"/>
                    <a:pt x="227033" y="153485"/>
                  </a:cubicBezTo>
                  <a:cubicBezTo>
                    <a:pt x="216633" y="153485"/>
                    <a:pt x="208163" y="145016"/>
                    <a:pt x="208163" y="134615"/>
                  </a:cubicBezTo>
                  <a:cubicBezTo>
                    <a:pt x="208163" y="124215"/>
                    <a:pt x="216633" y="115745"/>
                    <a:pt x="227033" y="115745"/>
                  </a:cubicBezTo>
                  <a:close/>
                  <a:moveTo>
                    <a:pt x="33728" y="52598"/>
                  </a:moveTo>
                  <a:cubicBezTo>
                    <a:pt x="23327" y="52598"/>
                    <a:pt x="14858" y="44129"/>
                    <a:pt x="14858" y="33728"/>
                  </a:cubicBezTo>
                  <a:cubicBezTo>
                    <a:pt x="14858" y="23327"/>
                    <a:pt x="23327" y="14858"/>
                    <a:pt x="33728" y="14858"/>
                  </a:cubicBezTo>
                  <a:cubicBezTo>
                    <a:pt x="44129" y="14858"/>
                    <a:pt x="52598" y="23327"/>
                    <a:pt x="52598" y="33728"/>
                  </a:cubicBezTo>
                  <a:cubicBezTo>
                    <a:pt x="52598" y="44129"/>
                    <a:pt x="44129" y="52598"/>
                    <a:pt x="33728" y="52598"/>
                  </a:cubicBezTo>
                  <a:close/>
                  <a:moveTo>
                    <a:pt x="149176" y="134615"/>
                  </a:moveTo>
                  <a:cubicBezTo>
                    <a:pt x="149176" y="145016"/>
                    <a:pt x="140707" y="153485"/>
                    <a:pt x="130306" y="153485"/>
                  </a:cubicBezTo>
                  <a:cubicBezTo>
                    <a:pt x="119906" y="153485"/>
                    <a:pt x="111437" y="145016"/>
                    <a:pt x="111437" y="134615"/>
                  </a:cubicBezTo>
                  <a:cubicBezTo>
                    <a:pt x="111437" y="124215"/>
                    <a:pt x="119906" y="115745"/>
                    <a:pt x="130306" y="115745"/>
                  </a:cubicBezTo>
                  <a:cubicBezTo>
                    <a:pt x="140707" y="115745"/>
                    <a:pt x="149176" y="124215"/>
                    <a:pt x="149176" y="134615"/>
                  </a:cubicBezTo>
                  <a:close/>
                  <a:moveTo>
                    <a:pt x="111585" y="33728"/>
                  </a:moveTo>
                  <a:cubicBezTo>
                    <a:pt x="111585" y="23327"/>
                    <a:pt x="120054" y="14858"/>
                    <a:pt x="130455" y="14858"/>
                  </a:cubicBezTo>
                  <a:cubicBezTo>
                    <a:pt x="140856" y="14858"/>
                    <a:pt x="149325" y="23327"/>
                    <a:pt x="149325" y="33728"/>
                  </a:cubicBezTo>
                  <a:cubicBezTo>
                    <a:pt x="149325" y="44129"/>
                    <a:pt x="140856" y="52598"/>
                    <a:pt x="130455" y="52598"/>
                  </a:cubicBezTo>
                  <a:cubicBezTo>
                    <a:pt x="120054" y="52598"/>
                    <a:pt x="111585" y="44129"/>
                    <a:pt x="111585" y="33728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1383598-96CE-77A3-092E-2E1E98D3BF07}"/>
                </a:ext>
              </a:extLst>
            </p:cNvPr>
            <p:cNvSpPr/>
            <p:nvPr/>
          </p:nvSpPr>
          <p:spPr>
            <a:xfrm>
              <a:off x="5914328" y="2452183"/>
              <a:ext cx="168343" cy="164183"/>
            </a:xfrm>
            <a:custGeom>
              <a:avLst/>
              <a:gdLst>
                <a:gd name="connsiteX0" fmla="*/ 66565 w 168343"/>
                <a:gd name="connsiteY0" fmla="*/ 41157 h 164183"/>
                <a:gd name="connsiteX1" fmla="*/ 101779 w 168343"/>
                <a:gd name="connsiteY1" fmla="*/ 41157 h 164183"/>
                <a:gd name="connsiteX2" fmla="*/ 134616 w 168343"/>
                <a:gd name="connsiteY2" fmla="*/ 67456 h 164183"/>
                <a:gd name="connsiteX3" fmla="*/ 168343 w 168343"/>
                <a:gd name="connsiteY3" fmla="*/ 33728 h 164183"/>
                <a:gd name="connsiteX4" fmla="*/ 134616 w 168343"/>
                <a:gd name="connsiteY4" fmla="*/ 0 h 164183"/>
                <a:gd name="connsiteX5" fmla="*/ 101779 w 168343"/>
                <a:gd name="connsiteY5" fmla="*/ 26299 h 164183"/>
                <a:gd name="connsiteX6" fmla="*/ 66565 w 168343"/>
                <a:gd name="connsiteY6" fmla="*/ 26299 h 164183"/>
                <a:gd name="connsiteX7" fmla="*/ 33728 w 168343"/>
                <a:gd name="connsiteY7" fmla="*/ 0 h 164183"/>
                <a:gd name="connsiteX8" fmla="*/ 0 w 168343"/>
                <a:gd name="connsiteY8" fmla="*/ 33728 h 164183"/>
                <a:gd name="connsiteX9" fmla="*/ 26299 w 168343"/>
                <a:gd name="connsiteY9" fmla="*/ 66565 h 164183"/>
                <a:gd name="connsiteX10" fmla="*/ 26299 w 168343"/>
                <a:gd name="connsiteY10" fmla="*/ 97619 h 164183"/>
                <a:gd name="connsiteX11" fmla="*/ 0 w 168343"/>
                <a:gd name="connsiteY11" fmla="*/ 130455 h 164183"/>
                <a:gd name="connsiteX12" fmla="*/ 33728 w 168343"/>
                <a:gd name="connsiteY12" fmla="*/ 164183 h 164183"/>
                <a:gd name="connsiteX13" fmla="*/ 66565 w 168343"/>
                <a:gd name="connsiteY13" fmla="*/ 137884 h 164183"/>
                <a:gd name="connsiteX14" fmla="*/ 101779 w 168343"/>
                <a:gd name="connsiteY14" fmla="*/ 137884 h 164183"/>
                <a:gd name="connsiteX15" fmla="*/ 134616 w 168343"/>
                <a:gd name="connsiteY15" fmla="*/ 164183 h 164183"/>
                <a:gd name="connsiteX16" fmla="*/ 168343 w 168343"/>
                <a:gd name="connsiteY16" fmla="*/ 130455 h 164183"/>
                <a:gd name="connsiteX17" fmla="*/ 134616 w 168343"/>
                <a:gd name="connsiteY17" fmla="*/ 96727 h 164183"/>
                <a:gd name="connsiteX18" fmla="*/ 101779 w 168343"/>
                <a:gd name="connsiteY18" fmla="*/ 123026 h 164183"/>
                <a:gd name="connsiteX19" fmla="*/ 66565 w 168343"/>
                <a:gd name="connsiteY19" fmla="*/ 123026 h 164183"/>
                <a:gd name="connsiteX20" fmla="*/ 41157 w 168343"/>
                <a:gd name="connsiteY20" fmla="*/ 97619 h 164183"/>
                <a:gd name="connsiteX21" fmla="*/ 41157 w 168343"/>
                <a:gd name="connsiteY21" fmla="*/ 66565 h 164183"/>
                <a:gd name="connsiteX22" fmla="*/ 66565 w 168343"/>
                <a:gd name="connsiteY22" fmla="*/ 41157 h 164183"/>
                <a:gd name="connsiteX23" fmla="*/ 134616 w 168343"/>
                <a:gd name="connsiteY23" fmla="*/ 14858 h 164183"/>
                <a:gd name="connsiteX24" fmla="*/ 153485 w 168343"/>
                <a:gd name="connsiteY24" fmla="*/ 33728 h 164183"/>
                <a:gd name="connsiteX25" fmla="*/ 134616 w 168343"/>
                <a:gd name="connsiteY25" fmla="*/ 52598 h 164183"/>
                <a:gd name="connsiteX26" fmla="*/ 115746 w 168343"/>
                <a:gd name="connsiteY26" fmla="*/ 33728 h 164183"/>
                <a:gd name="connsiteX27" fmla="*/ 134616 w 168343"/>
                <a:gd name="connsiteY27" fmla="*/ 14858 h 164183"/>
                <a:gd name="connsiteX28" fmla="*/ 134616 w 168343"/>
                <a:gd name="connsiteY28" fmla="*/ 111437 h 164183"/>
                <a:gd name="connsiteX29" fmla="*/ 153485 w 168343"/>
                <a:gd name="connsiteY29" fmla="*/ 130307 h 164183"/>
                <a:gd name="connsiteX30" fmla="*/ 134616 w 168343"/>
                <a:gd name="connsiteY30" fmla="*/ 149176 h 164183"/>
                <a:gd name="connsiteX31" fmla="*/ 115746 w 168343"/>
                <a:gd name="connsiteY31" fmla="*/ 130307 h 164183"/>
                <a:gd name="connsiteX32" fmla="*/ 134616 w 168343"/>
                <a:gd name="connsiteY32" fmla="*/ 111437 h 164183"/>
                <a:gd name="connsiteX33" fmla="*/ 14858 w 168343"/>
                <a:gd name="connsiteY33" fmla="*/ 33728 h 164183"/>
                <a:gd name="connsiteX34" fmla="*/ 33728 w 168343"/>
                <a:gd name="connsiteY34" fmla="*/ 14858 h 164183"/>
                <a:gd name="connsiteX35" fmla="*/ 52598 w 168343"/>
                <a:gd name="connsiteY35" fmla="*/ 33728 h 164183"/>
                <a:gd name="connsiteX36" fmla="*/ 33728 w 168343"/>
                <a:gd name="connsiteY36" fmla="*/ 52598 h 164183"/>
                <a:gd name="connsiteX37" fmla="*/ 14858 w 168343"/>
                <a:gd name="connsiteY37" fmla="*/ 33728 h 164183"/>
                <a:gd name="connsiteX38" fmla="*/ 52598 w 168343"/>
                <a:gd name="connsiteY38" fmla="*/ 130307 h 164183"/>
                <a:gd name="connsiteX39" fmla="*/ 33728 w 168343"/>
                <a:gd name="connsiteY39" fmla="*/ 149176 h 164183"/>
                <a:gd name="connsiteX40" fmla="*/ 14858 w 168343"/>
                <a:gd name="connsiteY40" fmla="*/ 130307 h 164183"/>
                <a:gd name="connsiteX41" fmla="*/ 33728 w 168343"/>
                <a:gd name="connsiteY41" fmla="*/ 111437 h 164183"/>
                <a:gd name="connsiteX42" fmla="*/ 52598 w 168343"/>
                <a:gd name="connsiteY42" fmla="*/ 130307 h 16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8343" h="164183">
                  <a:moveTo>
                    <a:pt x="66565" y="41157"/>
                  </a:moveTo>
                  <a:lnTo>
                    <a:pt x="101779" y="41157"/>
                  </a:lnTo>
                  <a:cubicBezTo>
                    <a:pt x="105196" y="56164"/>
                    <a:pt x="118569" y="67456"/>
                    <a:pt x="134616" y="67456"/>
                  </a:cubicBezTo>
                  <a:cubicBezTo>
                    <a:pt x="153188" y="67456"/>
                    <a:pt x="168343" y="52301"/>
                    <a:pt x="168343" y="33728"/>
                  </a:cubicBezTo>
                  <a:cubicBezTo>
                    <a:pt x="168343" y="15155"/>
                    <a:pt x="153188" y="0"/>
                    <a:pt x="134616" y="0"/>
                  </a:cubicBezTo>
                  <a:cubicBezTo>
                    <a:pt x="118569" y="0"/>
                    <a:pt x="105196" y="11292"/>
                    <a:pt x="101779" y="26299"/>
                  </a:cubicBezTo>
                  <a:lnTo>
                    <a:pt x="66565" y="26299"/>
                  </a:lnTo>
                  <a:cubicBezTo>
                    <a:pt x="63147" y="11292"/>
                    <a:pt x="49775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49775"/>
                    <a:pt x="11292" y="63147"/>
                    <a:pt x="26299" y="66565"/>
                  </a:cubicBezTo>
                  <a:lnTo>
                    <a:pt x="26299" y="97619"/>
                  </a:lnTo>
                  <a:cubicBezTo>
                    <a:pt x="11292" y="101036"/>
                    <a:pt x="0" y="114408"/>
                    <a:pt x="0" y="130455"/>
                  </a:cubicBezTo>
                  <a:cubicBezTo>
                    <a:pt x="0" y="149028"/>
                    <a:pt x="15155" y="164183"/>
                    <a:pt x="33728" y="164183"/>
                  </a:cubicBezTo>
                  <a:cubicBezTo>
                    <a:pt x="49775" y="164183"/>
                    <a:pt x="63147" y="152891"/>
                    <a:pt x="66565" y="137884"/>
                  </a:cubicBezTo>
                  <a:lnTo>
                    <a:pt x="101779" y="137884"/>
                  </a:lnTo>
                  <a:cubicBezTo>
                    <a:pt x="105196" y="152891"/>
                    <a:pt x="118569" y="164183"/>
                    <a:pt x="134616" y="164183"/>
                  </a:cubicBezTo>
                  <a:cubicBezTo>
                    <a:pt x="153188" y="164183"/>
                    <a:pt x="168343" y="149028"/>
                    <a:pt x="168343" y="130455"/>
                  </a:cubicBezTo>
                  <a:cubicBezTo>
                    <a:pt x="168343" y="111882"/>
                    <a:pt x="153188" y="96727"/>
                    <a:pt x="134616" y="96727"/>
                  </a:cubicBezTo>
                  <a:cubicBezTo>
                    <a:pt x="118569" y="96727"/>
                    <a:pt x="105196" y="108019"/>
                    <a:pt x="101779" y="123026"/>
                  </a:cubicBezTo>
                  <a:lnTo>
                    <a:pt x="66565" y="123026"/>
                  </a:lnTo>
                  <a:cubicBezTo>
                    <a:pt x="63742" y="110397"/>
                    <a:pt x="53787" y="100442"/>
                    <a:pt x="41157" y="97619"/>
                  </a:cubicBezTo>
                  <a:lnTo>
                    <a:pt x="41157" y="66565"/>
                  </a:lnTo>
                  <a:cubicBezTo>
                    <a:pt x="53787" y="63742"/>
                    <a:pt x="63742" y="53787"/>
                    <a:pt x="66565" y="41157"/>
                  </a:cubicBezTo>
                  <a:close/>
                  <a:moveTo>
                    <a:pt x="134616" y="14858"/>
                  </a:moveTo>
                  <a:cubicBezTo>
                    <a:pt x="145016" y="14858"/>
                    <a:pt x="153485" y="23327"/>
                    <a:pt x="153485" y="33728"/>
                  </a:cubicBezTo>
                  <a:cubicBezTo>
                    <a:pt x="153485" y="44129"/>
                    <a:pt x="145016" y="52598"/>
                    <a:pt x="134616" y="52598"/>
                  </a:cubicBezTo>
                  <a:cubicBezTo>
                    <a:pt x="124215" y="52598"/>
                    <a:pt x="115746" y="44129"/>
                    <a:pt x="115746" y="33728"/>
                  </a:cubicBezTo>
                  <a:cubicBezTo>
                    <a:pt x="115746" y="23327"/>
                    <a:pt x="124215" y="14858"/>
                    <a:pt x="134616" y="14858"/>
                  </a:cubicBezTo>
                  <a:close/>
                  <a:moveTo>
                    <a:pt x="134616" y="111437"/>
                  </a:moveTo>
                  <a:cubicBezTo>
                    <a:pt x="145016" y="111437"/>
                    <a:pt x="153485" y="119906"/>
                    <a:pt x="153485" y="130307"/>
                  </a:cubicBezTo>
                  <a:cubicBezTo>
                    <a:pt x="153485" y="140707"/>
                    <a:pt x="145016" y="149176"/>
                    <a:pt x="134616" y="149176"/>
                  </a:cubicBezTo>
                  <a:cubicBezTo>
                    <a:pt x="124215" y="149176"/>
                    <a:pt x="115746" y="140707"/>
                    <a:pt x="115746" y="130307"/>
                  </a:cubicBezTo>
                  <a:cubicBezTo>
                    <a:pt x="115746" y="119906"/>
                    <a:pt x="124215" y="111437"/>
                    <a:pt x="134616" y="111437"/>
                  </a:cubicBezTo>
                  <a:close/>
                  <a:moveTo>
                    <a:pt x="14858" y="33728"/>
                  </a:moveTo>
                  <a:cubicBezTo>
                    <a:pt x="14858" y="23327"/>
                    <a:pt x="23327" y="14858"/>
                    <a:pt x="33728" y="14858"/>
                  </a:cubicBezTo>
                  <a:cubicBezTo>
                    <a:pt x="44129" y="14858"/>
                    <a:pt x="52598" y="23327"/>
                    <a:pt x="52598" y="33728"/>
                  </a:cubicBezTo>
                  <a:cubicBezTo>
                    <a:pt x="52598" y="44129"/>
                    <a:pt x="44129" y="52598"/>
                    <a:pt x="33728" y="52598"/>
                  </a:cubicBezTo>
                  <a:cubicBezTo>
                    <a:pt x="23327" y="52598"/>
                    <a:pt x="14858" y="44129"/>
                    <a:pt x="14858" y="33728"/>
                  </a:cubicBezTo>
                  <a:close/>
                  <a:moveTo>
                    <a:pt x="52598" y="130307"/>
                  </a:moveTo>
                  <a:cubicBezTo>
                    <a:pt x="52598" y="140707"/>
                    <a:pt x="44129" y="149176"/>
                    <a:pt x="33728" y="149176"/>
                  </a:cubicBezTo>
                  <a:cubicBezTo>
                    <a:pt x="23327" y="149176"/>
                    <a:pt x="14858" y="140707"/>
                    <a:pt x="14858" y="130307"/>
                  </a:cubicBezTo>
                  <a:cubicBezTo>
                    <a:pt x="14858" y="119906"/>
                    <a:pt x="23327" y="111437"/>
                    <a:pt x="33728" y="111437"/>
                  </a:cubicBezTo>
                  <a:cubicBezTo>
                    <a:pt x="44129" y="111437"/>
                    <a:pt x="52598" y="119906"/>
                    <a:pt x="52598" y="130307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EDF0256-CA74-AA7C-C49F-BDAB953E9FEE}"/>
                </a:ext>
              </a:extLst>
            </p:cNvPr>
            <p:cNvSpPr/>
            <p:nvPr/>
          </p:nvSpPr>
          <p:spPr>
            <a:xfrm>
              <a:off x="3295867" y="739478"/>
              <a:ext cx="164183" cy="168343"/>
            </a:xfrm>
            <a:custGeom>
              <a:avLst/>
              <a:gdLst>
                <a:gd name="connsiteX0" fmla="*/ 0 w 164183"/>
                <a:gd name="connsiteY0" fmla="*/ 134615 h 168343"/>
                <a:gd name="connsiteX1" fmla="*/ 33728 w 164183"/>
                <a:gd name="connsiteY1" fmla="*/ 168343 h 168343"/>
                <a:gd name="connsiteX2" fmla="*/ 66565 w 164183"/>
                <a:gd name="connsiteY2" fmla="*/ 142044 h 168343"/>
                <a:gd name="connsiteX3" fmla="*/ 97618 w 164183"/>
                <a:gd name="connsiteY3" fmla="*/ 142044 h 168343"/>
                <a:gd name="connsiteX4" fmla="*/ 130455 w 164183"/>
                <a:gd name="connsiteY4" fmla="*/ 168343 h 168343"/>
                <a:gd name="connsiteX5" fmla="*/ 164183 w 164183"/>
                <a:gd name="connsiteY5" fmla="*/ 134615 h 168343"/>
                <a:gd name="connsiteX6" fmla="*/ 130455 w 164183"/>
                <a:gd name="connsiteY6" fmla="*/ 100887 h 168343"/>
                <a:gd name="connsiteX7" fmla="*/ 97618 w 164183"/>
                <a:gd name="connsiteY7" fmla="*/ 127186 h 168343"/>
                <a:gd name="connsiteX8" fmla="*/ 66565 w 164183"/>
                <a:gd name="connsiteY8" fmla="*/ 127186 h 168343"/>
                <a:gd name="connsiteX9" fmla="*/ 41157 w 164183"/>
                <a:gd name="connsiteY9" fmla="*/ 101779 h 168343"/>
                <a:gd name="connsiteX10" fmla="*/ 41157 w 164183"/>
                <a:gd name="connsiteY10" fmla="*/ 66565 h 168343"/>
                <a:gd name="connsiteX11" fmla="*/ 67456 w 164183"/>
                <a:gd name="connsiteY11" fmla="*/ 33728 h 168343"/>
                <a:gd name="connsiteX12" fmla="*/ 33728 w 164183"/>
                <a:gd name="connsiteY12" fmla="*/ 0 h 168343"/>
                <a:gd name="connsiteX13" fmla="*/ 0 w 164183"/>
                <a:gd name="connsiteY13" fmla="*/ 33728 h 168343"/>
                <a:gd name="connsiteX14" fmla="*/ 26299 w 164183"/>
                <a:gd name="connsiteY14" fmla="*/ 66565 h 168343"/>
                <a:gd name="connsiteX15" fmla="*/ 26299 w 164183"/>
                <a:gd name="connsiteY15" fmla="*/ 101779 h 168343"/>
                <a:gd name="connsiteX16" fmla="*/ 0 w 164183"/>
                <a:gd name="connsiteY16" fmla="*/ 134615 h 168343"/>
                <a:gd name="connsiteX17" fmla="*/ 130455 w 164183"/>
                <a:gd name="connsiteY17" fmla="*/ 115745 h 168343"/>
                <a:gd name="connsiteX18" fmla="*/ 149325 w 164183"/>
                <a:gd name="connsiteY18" fmla="*/ 134615 h 168343"/>
                <a:gd name="connsiteX19" fmla="*/ 130455 w 164183"/>
                <a:gd name="connsiteY19" fmla="*/ 153485 h 168343"/>
                <a:gd name="connsiteX20" fmla="*/ 111585 w 164183"/>
                <a:gd name="connsiteY20" fmla="*/ 134615 h 168343"/>
                <a:gd name="connsiteX21" fmla="*/ 130455 w 164183"/>
                <a:gd name="connsiteY21" fmla="*/ 115745 h 168343"/>
                <a:gd name="connsiteX22" fmla="*/ 52598 w 164183"/>
                <a:gd name="connsiteY22" fmla="*/ 134615 h 168343"/>
                <a:gd name="connsiteX23" fmla="*/ 33728 w 164183"/>
                <a:gd name="connsiteY23" fmla="*/ 153485 h 168343"/>
                <a:gd name="connsiteX24" fmla="*/ 14858 w 164183"/>
                <a:gd name="connsiteY24" fmla="*/ 134615 h 168343"/>
                <a:gd name="connsiteX25" fmla="*/ 33728 w 164183"/>
                <a:gd name="connsiteY25" fmla="*/ 115745 h 168343"/>
                <a:gd name="connsiteX26" fmla="*/ 52598 w 164183"/>
                <a:gd name="connsiteY26" fmla="*/ 134615 h 168343"/>
                <a:gd name="connsiteX27" fmla="*/ 14858 w 164183"/>
                <a:gd name="connsiteY27" fmla="*/ 33580 h 168343"/>
                <a:gd name="connsiteX28" fmla="*/ 33728 w 164183"/>
                <a:gd name="connsiteY28" fmla="*/ 14710 h 168343"/>
                <a:gd name="connsiteX29" fmla="*/ 52598 w 164183"/>
                <a:gd name="connsiteY29" fmla="*/ 33580 h 168343"/>
                <a:gd name="connsiteX30" fmla="*/ 33728 w 164183"/>
                <a:gd name="connsiteY30" fmla="*/ 52449 h 168343"/>
                <a:gd name="connsiteX31" fmla="*/ 14858 w 164183"/>
                <a:gd name="connsiteY31" fmla="*/ 33580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4183" h="168343">
                  <a:moveTo>
                    <a:pt x="0" y="134615"/>
                  </a:moveTo>
                  <a:cubicBezTo>
                    <a:pt x="0" y="153188"/>
                    <a:pt x="15155" y="168343"/>
                    <a:pt x="33728" y="168343"/>
                  </a:cubicBezTo>
                  <a:cubicBezTo>
                    <a:pt x="49775" y="168343"/>
                    <a:pt x="63147" y="157051"/>
                    <a:pt x="66565" y="142044"/>
                  </a:cubicBezTo>
                  <a:lnTo>
                    <a:pt x="97618" y="142044"/>
                  </a:lnTo>
                  <a:cubicBezTo>
                    <a:pt x="101036" y="157051"/>
                    <a:pt x="114408" y="168343"/>
                    <a:pt x="130455" y="168343"/>
                  </a:cubicBezTo>
                  <a:cubicBezTo>
                    <a:pt x="149028" y="168343"/>
                    <a:pt x="164183" y="153188"/>
                    <a:pt x="164183" y="134615"/>
                  </a:cubicBezTo>
                  <a:cubicBezTo>
                    <a:pt x="164183" y="116043"/>
                    <a:pt x="149028" y="100887"/>
                    <a:pt x="130455" y="100887"/>
                  </a:cubicBezTo>
                  <a:cubicBezTo>
                    <a:pt x="114408" y="100887"/>
                    <a:pt x="101036" y="112179"/>
                    <a:pt x="97618" y="127186"/>
                  </a:cubicBezTo>
                  <a:lnTo>
                    <a:pt x="66565" y="127186"/>
                  </a:lnTo>
                  <a:cubicBezTo>
                    <a:pt x="63742" y="114557"/>
                    <a:pt x="53787" y="104602"/>
                    <a:pt x="41157" y="101779"/>
                  </a:cubicBezTo>
                  <a:lnTo>
                    <a:pt x="41157" y="66565"/>
                  </a:lnTo>
                  <a:cubicBezTo>
                    <a:pt x="56164" y="63147"/>
                    <a:pt x="67456" y="49775"/>
                    <a:pt x="67456" y="33728"/>
                  </a:cubicBezTo>
                  <a:cubicBezTo>
                    <a:pt x="67456" y="15155"/>
                    <a:pt x="52301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49775"/>
                    <a:pt x="11292" y="63147"/>
                    <a:pt x="26299" y="66565"/>
                  </a:cubicBezTo>
                  <a:lnTo>
                    <a:pt x="26299" y="101779"/>
                  </a:lnTo>
                  <a:cubicBezTo>
                    <a:pt x="11292" y="105196"/>
                    <a:pt x="0" y="118568"/>
                    <a:pt x="0" y="134615"/>
                  </a:cubicBezTo>
                  <a:close/>
                  <a:moveTo>
                    <a:pt x="130455" y="115745"/>
                  </a:moveTo>
                  <a:cubicBezTo>
                    <a:pt x="140856" y="115745"/>
                    <a:pt x="149325" y="124215"/>
                    <a:pt x="149325" y="134615"/>
                  </a:cubicBezTo>
                  <a:cubicBezTo>
                    <a:pt x="149325" y="145016"/>
                    <a:pt x="140856" y="153485"/>
                    <a:pt x="130455" y="153485"/>
                  </a:cubicBezTo>
                  <a:cubicBezTo>
                    <a:pt x="120054" y="153485"/>
                    <a:pt x="111585" y="145016"/>
                    <a:pt x="111585" y="134615"/>
                  </a:cubicBezTo>
                  <a:cubicBezTo>
                    <a:pt x="111585" y="124215"/>
                    <a:pt x="120054" y="115745"/>
                    <a:pt x="130455" y="115745"/>
                  </a:cubicBezTo>
                  <a:close/>
                  <a:moveTo>
                    <a:pt x="52598" y="134615"/>
                  </a:moveTo>
                  <a:cubicBezTo>
                    <a:pt x="52598" y="145016"/>
                    <a:pt x="44129" y="153485"/>
                    <a:pt x="33728" y="153485"/>
                  </a:cubicBezTo>
                  <a:cubicBezTo>
                    <a:pt x="23327" y="153485"/>
                    <a:pt x="14858" y="145016"/>
                    <a:pt x="14858" y="134615"/>
                  </a:cubicBezTo>
                  <a:cubicBezTo>
                    <a:pt x="14858" y="124215"/>
                    <a:pt x="23327" y="115745"/>
                    <a:pt x="33728" y="115745"/>
                  </a:cubicBezTo>
                  <a:cubicBezTo>
                    <a:pt x="44129" y="115745"/>
                    <a:pt x="52598" y="124215"/>
                    <a:pt x="52598" y="134615"/>
                  </a:cubicBezTo>
                  <a:close/>
                  <a:moveTo>
                    <a:pt x="14858" y="33580"/>
                  </a:moveTo>
                  <a:cubicBezTo>
                    <a:pt x="14858" y="23179"/>
                    <a:pt x="23327" y="14710"/>
                    <a:pt x="33728" y="14710"/>
                  </a:cubicBezTo>
                  <a:cubicBezTo>
                    <a:pt x="44129" y="14710"/>
                    <a:pt x="52598" y="23179"/>
                    <a:pt x="52598" y="33580"/>
                  </a:cubicBezTo>
                  <a:cubicBezTo>
                    <a:pt x="52598" y="43980"/>
                    <a:pt x="44129" y="52449"/>
                    <a:pt x="33728" y="52449"/>
                  </a:cubicBezTo>
                  <a:cubicBezTo>
                    <a:pt x="23327" y="52449"/>
                    <a:pt x="14858" y="43980"/>
                    <a:pt x="14858" y="33580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2F0A90-D4EC-BBC5-4AED-016DE63CF054}"/>
                </a:ext>
              </a:extLst>
            </p:cNvPr>
            <p:cNvSpPr/>
            <p:nvPr/>
          </p:nvSpPr>
          <p:spPr>
            <a:xfrm>
              <a:off x="4158832" y="2386807"/>
              <a:ext cx="164183" cy="168343"/>
            </a:xfrm>
            <a:custGeom>
              <a:avLst/>
              <a:gdLst>
                <a:gd name="connsiteX0" fmla="*/ 0 w 164183"/>
                <a:gd name="connsiteY0" fmla="*/ 134615 h 168343"/>
                <a:gd name="connsiteX1" fmla="*/ 33728 w 164183"/>
                <a:gd name="connsiteY1" fmla="*/ 168343 h 168343"/>
                <a:gd name="connsiteX2" fmla="*/ 66565 w 164183"/>
                <a:gd name="connsiteY2" fmla="*/ 142044 h 168343"/>
                <a:gd name="connsiteX3" fmla="*/ 97618 w 164183"/>
                <a:gd name="connsiteY3" fmla="*/ 142044 h 168343"/>
                <a:gd name="connsiteX4" fmla="*/ 130455 w 164183"/>
                <a:gd name="connsiteY4" fmla="*/ 168343 h 168343"/>
                <a:gd name="connsiteX5" fmla="*/ 164183 w 164183"/>
                <a:gd name="connsiteY5" fmla="*/ 134615 h 168343"/>
                <a:gd name="connsiteX6" fmla="*/ 130455 w 164183"/>
                <a:gd name="connsiteY6" fmla="*/ 100887 h 168343"/>
                <a:gd name="connsiteX7" fmla="*/ 97618 w 164183"/>
                <a:gd name="connsiteY7" fmla="*/ 127186 h 168343"/>
                <a:gd name="connsiteX8" fmla="*/ 66565 w 164183"/>
                <a:gd name="connsiteY8" fmla="*/ 127186 h 168343"/>
                <a:gd name="connsiteX9" fmla="*/ 41157 w 164183"/>
                <a:gd name="connsiteY9" fmla="*/ 101779 h 168343"/>
                <a:gd name="connsiteX10" fmla="*/ 41157 w 164183"/>
                <a:gd name="connsiteY10" fmla="*/ 66565 h 168343"/>
                <a:gd name="connsiteX11" fmla="*/ 67456 w 164183"/>
                <a:gd name="connsiteY11" fmla="*/ 33728 h 168343"/>
                <a:gd name="connsiteX12" fmla="*/ 33728 w 164183"/>
                <a:gd name="connsiteY12" fmla="*/ 0 h 168343"/>
                <a:gd name="connsiteX13" fmla="*/ 0 w 164183"/>
                <a:gd name="connsiteY13" fmla="*/ 33728 h 168343"/>
                <a:gd name="connsiteX14" fmla="*/ 26299 w 164183"/>
                <a:gd name="connsiteY14" fmla="*/ 66565 h 168343"/>
                <a:gd name="connsiteX15" fmla="*/ 26299 w 164183"/>
                <a:gd name="connsiteY15" fmla="*/ 101779 h 168343"/>
                <a:gd name="connsiteX16" fmla="*/ 0 w 164183"/>
                <a:gd name="connsiteY16" fmla="*/ 134615 h 168343"/>
                <a:gd name="connsiteX17" fmla="*/ 130455 w 164183"/>
                <a:gd name="connsiteY17" fmla="*/ 115745 h 168343"/>
                <a:gd name="connsiteX18" fmla="*/ 149325 w 164183"/>
                <a:gd name="connsiteY18" fmla="*/ 134615 h 168343"/>
                <a:gd name="connsiteX19" fmla="*/ 130455 w 164183"/>
                <a:gd name="connsiteY19" fmla="*/ 153485 h 168343"/>
                <a:gd name="connsiteX20" fmla="*/ 111585 w 164183"/>
                <a:gd name="connsiteY20" fmla="*/ 134615 h 168343"/>
                <a:gd name="connsiteX21" fmla="*/ 130455 w 164183"/>
                <a:gd name="connsiteY21" fmla="*/ 115745 h 168343"/>
                <a:gd name="connsiteX22" fmla="*/ 52598 w 164183"/>
                <a:gd name="connsiteY22" fmla="*/ 134615 h 168343"/>
                <a:gd name="connsiteX23" fmla="*/ 33728 w 164183"/>
                <a:gd name="connsiteY23" fmla="*/ 153485 h 168343"/>
                <a:gd name="connsiteX24" fmla="*/ 14858 w 164183"/>
                <a:gd name="connsiteY24" fmla="*/ 134615 h 168343"/>
                <a:gd name="connsiteX25" fmla="*/ 33728 w 164183"/>
                <a:gd name="connsiteY25" fmla="*/ 115745 h 168343"/>
                <a:gd name="connsiteX26" fmla="*/ 52598 w 164183"/>
                <a:gd name="connsiteY26" fmla="*/ 134615 h 168343"/>
                <a:gd name="connsiteX27" fmla="*/ 14858 w 164183"/>
                <a:gd name="connsiteY27" fmla="*/ 33728 h 168343"/>
                <a:gd name="connsiteX28" fmla="*/ 33728 w 164183"/>
                <a:gd name="connsiteY28" fmla="*/ 14858 h 168343"/>
                <a:gd name="connsiteX29" fmla="*/ 52598 w 164183"/>
                <a:gd name="connsiteY29" fmla="*/ 33728 h 168343"/>
                <a:gd name="connsiteX30" fmla="*/ 33728 w 164183"/>
                <a:gd name="connsiteY30" fmla="*/ 52598 h 168343"/>
                <a:gd name="connsiteX31" fmla="*/ 14858 w 164183"/>
                <a:gd name="connsiteY31" fmla="*/ 33728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4183" h="168343">
                  <a:moveTo>
                    <a:pt x="0" y="134615"/>
                  </a:moveTo>
                  <a:cubicBezTo>
                    <a:pt x="0" y="153188"/>
                    <a:pt x="15155" y="168343"/>
                    <a:pt x="33728" y="168343"/>
                  </a:cubicBezTo>
                  <a:cubicBezTo>
                    <a:pt x="49775" y="168343"/>
                    <a:pt x="63147" y="157051"/>
                    <a:pt x="66565" y="142044"/>
                  </a:cubicBezTo>
                  <a:lnTo>
                    <a:pt x="97618" y="142044"/>
                  </a:lnTo>
                  <a:cubicBezTo>
                    <a:pt x="101036" y="157051"/>
                    <a:pt x="114408" y="168343"/>
                    <a:pt x="130455" y="168343"/>
                  </a:cubicBezTo>
                  <a:cubicBezTo>
                    <a:pt x="149028" y="168343"/>
                    <a:pt x="164183" y="153188"/>
                    <a:pt x="164183" y="134615"/>
                  </a:cubicBezTo>
                  <a:cubicBezTo>
                    <a:pt x="164183" y="116043"/>
                    <a:pt x="149028" y="100887"/>
                    <a:pt x="130455" y="100887"/>
                  </a:cubicBezTo>
                  <a:cubicBezTo>
                    <a:pt x="114408" y="100887"/>
                    <a:pt x="101036" y="112179"/>
                    <a:pt x="97618" y="127186"/>
                  </a:cubicBezTo>
                  <a:lnTo>
                    <a:pt x="66565" y="127186"/>
                  </a:lnTo>
                  <a:cubicBezTo>
                    <a:pt x="63742" y="114557"/>
                    <a:pt x="53787" y="104602"/>
                    <a:pt x="41157" y="101779"/>
                  </a:cubicBezTo>
                  <a:lnTo>
                    <a:pt x="41157" y="66565"/>
                  </a:lnTo>
                  <a:cubicBezTo>
                    <a:pt x="56164" y="63147"/>
                    <a:pt x="67456" y="49775"/>
                    <a:pt x="67456" y="33728"/>
                  </a:cubicBezTo>
                  <a:cubicBezTo>
                    <a:pt x="67456" y="15155"/>
                    <a:pt x="52301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49775"/>
                    <a:pt x="11292" y="63147"/>
                    <a:pt x="26299" y="66565"/>
                  </a:cubicBezTo>
                  <a:lnTo>
                    <a:pt x="26299" y="101779"/>
                  </a:lnTo>
                  <a:cubicBezTo>
                    <a:pt x="11292" y="105196"/>
                    <a:pt x="0" y="118568"/>
                    <a:pt x="0" y="134615"/>
                  </a:cubicBezTo>
                  <a:close/>
                  <a:moveTo>
                    <a:pt x="130455" y="115745"/>
                  </a:moveTo>
                  <a:cubicBezTo>
                    <a:pt x="140856" y="115745"/>
                    <a:pt x="149325" y="124215"/>
                    <a:pt x="149325" y="134615"/>
                  </a:cubicBezTo>
                  <a:cubicBezTo>
                    <a:pt x="149325" y="145016"/>
                    <a:pt x="140856" y="153485"/>
                    <a:pt x="130455" y="153485"/>
                  </a:cubicBezTo>
                  <a:cubicBezTo>
                    <a:pt x="120054" y="153485"/>
                    <a:pt x="111585" y="145016"/>
                    <a:pt x="111585" y="134615"/>
                  </a:cubicBezTo>
                  <a:cubicBezTo>
                    <a:pt x="111585" y="124215"/>
                    <a:pt x="120054" y="115745"/>
                    <a:pt x="130455" y="115745"/>
                  </a:cubicBezTo>
                  <a:close/>
                  <a:moveTo>
                    <a:pt x="52598" y="134615"/>
                  </a:moveTo>
                  <a:cubicBezTo>
                    <a:pt x="52598" y="145016"/>
                    <a:pt x="44129" y="153485"/>
                    <a:pt x="33728" y="153485"/>
                  </a:cubicBezTo>
                  <a:cubicBezTo>
                    <a:pt x="23327" y="153485"/>
                    <a:pt x="14858" y="145016"/>
                    <a:pt x="14858" y="134615"/>
                  </a:cubicBezTo>
                  <a:cubicBezTo>
                    <a:pt x="14858" y="124215"/>
                    <a:pt x="23327" y="115745"/>
                    <a:pt x="33728" y="115745"/>
                  </a:cubicBezTo>
                  <a:cubicBezTo>
                    <a:pt x="44129" y="115745"/>
                    <a:pt x="52598" y="124215"/>
                    <a:pt x="52598" y="134615"/>
                  </a:cubicBezTo>
                  <a:close/>
                  <a:moveTo>
                    <a:pt x="14858" y="33728"/>
                  </a:moveTo>
                  <a:cubicBezTo>
                    <a:pt x="14858" y="23327"/>
                    <a:pt x="23327" y="14858"/>
                    <a:pt x="33728" y="14858"/>
                  </a:cubicBezTo>
                  <a:cubicBezTo>
                    <a:pt x="44129" y="14858"/>
                    <a:pt x="52598" y="23327"/>
                    <a:pt x="52598" y="33728"/>
                  </a:cubicBezTo>
                  <a:cubicBezTo>
                    <a:pt x="52598" y="44129"/>
                    <a:pt x="44129" y="52598"/>
                    <a:pt x="33728" y="52598"/>
                  </a:cubicBezTo>
                  <a:cubicBezTo>
                    <a:pt x="23327" y="52598"/>
                    <a:pt x="14858" y="44129"/>
                    <a:pt x="14858" y="33728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0B48B72-4205-EC76-5869-090EB80AFAD3}"/>
                </a:ext>
              </a:extLst>
            </p:cNvPr>
            <p:cNvSpPr/>
            <p:nvPr/>
          </p:nvSpPr>
          <p:spPr>
            <a:xfrm>
              <a:off x="4979004" y="2564214"/>
              <a:ext cx="164183" cy="168343"/>
            </a:xfrm>
            <a:custGeom>
              <a:avLst/>
              <a:gdLst>
                <a:gd name="connsiteX0" fmla="*/ 0 w 164183"/>
                <a:gd name="connsiteY0" fmla="*/ 134615 h 168343"/>
                <a:gd name="connsiteX1" fmla="*/ 33728 w 164183"/>
                <a:gd name="connsiteY1" fmla="*/ 168343 h 168343"/>
                <a:gd name="connsiteX2" fmla="*/ 67456 w 164183"/>
                <a:gd name="connsiteY2" fmla="*/ 134615 h 168343"/>
                <a:gd name="connsiteX3" fmla="*/ 41157 w 164183"/>
                <a:gd name="connsiteY3" fmla="*/ 101779 h 168343"/>
                <a:gd name="connsiteX4" fmla="*/ 41157 w 164183"/>
                <a:gd name="connsiteY4" fmla="*/ 66565 h 168343"/>
                <a:gd name="connsiteX5" fmla="*/ 66565 w 164183"/>
                <a:gd name="connsiteY5" fmla="*/ 41157 h 168343"/>
                <a:gd name="connsiteX6" fmla="*/ 97618 w 164183"/>
                <a:gd name="connsiteY6" fmla="*/ 41157 h 168343"/>
                <a:gd name="connsiteX7" fmla="*/ 130455 w 164183"/>
                <a:gd name="connsiteY7" fmla="*/ 67456 h 168343"/>
                <a:gd name="connsiteX8" fmla="*/ 164183 w 164183"/>
                <a:gd name="connsiteY8" fmla="*/ 33728 h 168343"/>
                <a:gd name="connsiteX9" fmla="*/ 130455 w 164183"/>
                <a:gd name="connsiteY9" fmla="*/ 0 h 168343"/>
                <a:gd name="connsiteX10" fmla="*/ 97618 w 164183"/>
                <a:gd name="connsiteY10" fmla="*/ 26299 h 168343"/>
                <a:gd name="connsiteX11" fmla="*/ 66565 w 164183"/>
                <a:gd name="connsiteY11" fmla="*/ 26299 h 168343"/>
                <a:gd name="connsiteX12" fmla="*/ 33728 w 164183"/>
                <a:gd name="connsiteY12" fmla="*/ 0 h 168343"/>
                <a:gd name="connsiteX13" fmla="*/ 0 w 164183"/>
                <a:gd name="connsiteY13" fmla="*/ 33728 h 168343"/>
                <a:gd name="connsiteX14" fmla="*/ 26299 w 164183"/>
                <a:gd name="connsiteY14" fmla="*/ 66565 h 168343"/>
                <a:gd name="connsiteX15" fmla="*/ 26299 w 164183"/>
                <a:gd name="connsiteY15" fmla="*/ 101779 h 168343"/>
                <a:gd name="connsiteX16" fmla="*/ 0 w 164183"/>
                <a:gd name="connsiteY16" fmla="*/ 134615 h 168343"/>
                <a:gd name="connsiteX17" fmla="*/ 130306 w 164183"/>
                <a:gd name="connsiteY17" fmla="*/ 14858 h 168343"/>
                <a:gd name="connsiteX18" fmla="*/ 149176 w 164183"/>
                <a:gd name="connsiteY18" fmla="*/ 33728 h 168343"/>
                <a:gd name="connsiteX19" fmla="*/ 130306 w 164183"/>
                <a:gd name="connsiteY19" fmla="*/ 52598 h 168343"/>
                <a:gd name="connsiteX20" fmla="*/ 111437 w 164183"/>
                <a:gd name="connsiteY20" fmla="*/ 33728 h 168343"/>
                <a:gd name="connsiteX21" fmla="*/ 130306 w 164183"/>
                <a:gd name="connsiteY21" fmla="*/ 14858 h 168343"/>
                <a:gd name="connsiteX22" fmla="*/ 52449 w 164183"/>
                <a:gd name="connsiteY22" fmla="*/ 134615 h 168343"/>
                <a:gd name="connsiteX23" fmla="*/ 33580 w 164183"/>
                <a:gd name="connsiteY23" fmla="*/ 153485 h 168343"/>
                <a:gd name="connsiteX24" fmla="*/ 14710 w 164183"/>
                <a:gd name="connsiteY24" fmla="*/ 134615 h 168343"/>
                <a:gd name="connsiteX25" fmla="*/ 33580 w 164183"/>
                <a:gd name="connsiteY25" fmla="*/ 115745 h 168343"/>
                <a:gd name="connsiteX26" fmla="*/ 52449 w 164183"/>
                <a:gd name="connsiteY26" fmla="*/ 134615 h 168343"/>
                <a:gd name="connsiteX27" fmla="*/ 14858 w 164183"/>
                <a:gd name="connsiteY27" fmla="*/ 33728 h 168343"/>
                <a:gd name="connsiteX28" fmla="*/ 33728 w 164183"/>
                <a:gd name="connsiteY28" fmla="*/ 14858 h 168343"/>
                <a:gd name="connsiteX29" fmla="*/ 52598 w 164183"/>
                <a:gd name="connsiteY29" fmla="*/ 33728 h 168343"/>
                <a:gd name="connsiteX30" fmla="*/ 33728 w 164183"/>
                <a:gd name="connsiteY30" fmla="*/ 52598 h 168343"/>
                <a:gd name="connsiteX31" fmla="*/ 14858 w 164183"/>
                <a:gd name="connsiteY31" fmla="*/ 33728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4183" h="168343">
                  <a:moveTo>
                    <a:pt x="0" y="134615"/>
                  </a:moveTo>
                  <a:cubicBezTo>
                    <a:pt x="0" y="153188"/>
                    <a:pt x="15155" y="168343"/>
                    <a:pt x="33728" y="168343"/>
                  </a:cubicBezTo>
                  <a:cubicBezTo>
                    <a:pt x="52301" y="168343"/>
                    <a:pt x="67456" y="153188"/>
                    <a:pt x="67456" y="134615"/>
                  </a:cubicBezTo>
                  <a:cubicBezTo>
                    <a:pt x="67456" y="118568"/>
                    <a:pt x="56164" y="105196"/>
                    <a:pt x="41157" y="101779"/>
                  </a:cubicBezTo>
                  <a:lnTo>
                    <a:pt x="41157" y="66565"/>
                  </a:lnTo>
                  <a:cubicBezTo>
                    <a:pt x="53787" y="63742"/>
                    <a:pt x="63742" y="53787"/>
                    <a:pt x="66565" y="41157"/>
                  </a:cubicBezTo>
                  <a:lnTo>
                    <a:pt x="97618" y="41157"/>
                  </a:lnTo>
                  <a:cubicBezTo>
                    <a:pt x="101036" y="56164"/>
                    <a:pt x="114408" y="67456"/>
                    <a:pt x="130455" y="67456"/>
                  </a:cubicBezTo>
                  <a:cubicBezTo>
                    <a:pt x="149028" y="67456"/>
                    <a:pt x="164183" y="52301"/>
                    <a:pt x="164183" y="33728"/>
                  </a:cubicBezTo>
                  <a:cubicBezTo>
                    <a:pt x="164183" y="15155"/>
                    <a:pt x="149028" y="0"/>
                    <a:pt x="130455" y="0"/>
                  </a:cubicBezTo>
                  <a:cubicBezTo>
                    <a:pt x="114408" y="0"/>
                    <a:pt x="101036" y="11292"/>
                    <a:pt x="97618" y="26299"/>
                  </a:cubicBezTo>
                  <a:lnTo>
                    <a:pt x="66565" y="26299"/>
                  </a:lnTo>
                  <a:cubicBezTo>
                    <a:pt x="63147" y="11292"/>
                    <a:pt x="49775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49775"/>
                    <a:pt x="11292" y="63147"/>
                    <a:pt x="26299" y="66565"/>
                  </a:cubicBezTo>
                  <a:lnTo>
                    <a:pt x="26299" y="101779"/>
                  </a:lnTo>
                  <a:cubicBezTo>
                    <a:pt x="11292" y="105196"/>
                    <a:pt x="0" y="118568"/>
                    <a:pt x="0" y="134615"/>
                  </a:cubicBezTo>
                  <a:close/>
                  <a:moveTo>
                    <a:pt x="130306" y="14858"/>
                  </a:moveTo>
                  <a:cubicBezTo>
                    <a:pt x="140707" y="14858"/>
                    <a:pt x="149176" y="23327"/>
                    <a:pt x="149176" y="33728"/>
                  </a:cubicBezTo>
                  <a:cubicBezTo>
                    <a:pt x="149176" y="44129"/>
                    <a:pt x="140707" y="52598"/>
                    <a:pt x="130306" y="52598"/>
                  </a:cubicBezTo>
                  <a:cubicBezTo>
                    <a:pt x="119906" y="52598"/>
                    <a:pt x="111437" y="44129"/>
                    <a:pt x="111437" y="33728"/>
                  </a:cubicBezTo>
                  <a:cubicBezTo>
                    <a:pt x="111437" y="23327"/>
                    <a:pt x="119906" y="14858"/>
                    <a:pt x="130306" y="14858"/>
                  </a:cubicBezTo>
                  <a:close/>
                  <a:moveTo>
                    <a:pt x="52449" y="134615"/>
                  </a:moveTo>
                  <a:cubicBezTo>
                    <a:pt x="52449" y="145016"/>
                    <a:pt x="43980" y="153485"/>
                    <a:pt x="33580" y="153485"/>
                  </a:cubicBezTo>
                  <a:cubicBezTo>
                    <a:pt x="23179" y="153485"/>
                    <a:pt x="14710" y="145016"/>
                    <a:pt x="14710" y="134615"/>
                  </a:cubicBezTo>
                  <a:cubicBezTo>
                    <a:pt x="14710" y="124215"/>
                    <a:pt x="23179" y="115745"/>
                    <a:pt x="33580" y="115745"/>
                  </a:cubicBezTo>
                  <a:cubicBezTo>
                    <a:pt x="43980" y="115745"/>
                    <a:pt x="52449" y="124215"/>
                    <a:pt x="52449" y="134615"/>
                  </a:cubicBezTo>
                  <a:close/>
                  <a:moveTo>
                    <a:pt x="14858" y="33728"/>
                  </a:moveTo>
                  <a:cubicBezTo>
                    <a:pt x="14858" y="23327"/>
                    <a:pt x="23327" y="14858"/>
                    <a:pt x="33728" y="14858"/>
                  </a:cubicBezTo>
                  <a:cubicBezTo>
                    <a:pt x="44129" y="14858"/>
                    <a:pt x="52598" y="23327"/>
                    <a:pt x="52598" y="33728"/>
                  </a:cubicBezTo>
                  <a:cubicBezTo>
                    <a:pt x="52598" y="44129"/>
                    <a:pt x="44129" y="52598"/>
                    <a:pt x="33728" y="52598"/>
                  </a:cubicBezTo>
                  <a:cubicBezTo>
                    <a:pt x="23327" y="52598"/>
                    <a:pt x="14858" y="44129"/>
                    <a:pt x="14858" y="33728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C132E6C-F625-C5C9-AE94-79DD27C8F64C}"/>
                </a:ext>
              </a:extLst>
            </p:cNvPr>
            <p:cNvSpPr/>
            <p:nvPr/>
          </p:nvSpPr>
          <p:spPr>
            <a:xfrm>
              <a:off x="4930567" y="1529192"/>
              <a:ext cx="164183" cy="168343"/>
            </a:xfrm>
            <a:custGeom>
              <a:avLst/>
              <a:gdLst>
                <a:gd name="connsiteX0" fmla="*/ 0 w 164183"/>
                <a:gd name="connsiteY0" fmla="*/ 134615 h 168343"/>
                <a:gd name="connsiteX1" fmla="*/ 33728 w 164183"/>
                <a:gd name="connsiteY1" fmla="*/ 168343 h 168343"/>
                <a:gd name="connsiteX2" fmla="*/ 66565 w 164183"/>
                <a:gd name="connsiteY2" fmla="*/ 142044 h 168343"/>
                <a:gd name="connsiteX3" fmla="*/ 97618 w 164183"/>
                <a:gd name="connsiteY3" fmla="*/ 142044 h 168343"/>
                <a:gd name="connsiteX4" fmla="*/ 130455 w 164183"/>
                <a:gd name="connsiteY4" fmla="*/ 168343 h 168343"/>
                <a:gd name="connsiteX5" fmla="*/ 164183 w 164183"/>
                <a:gd name="connsiteY5" fmla="*/ 134615 h 168343"/>
                <a:gd name="connsiteX6" fmla="*/ 137884 w 164183"/>
                <a:gd name="connsiteY6" fmla="*/ 101779 h 168343"/>
                <a:gd name="connsiteX7" fmla="*/ 137884 w 164183"/>
                <a:gd name="connsiteY7" fmla="*/ 66565 h 168343"/>
                <a:gd name="connsiteX8" fmla="*/ 164183 w 164183"/>
                <a:gd name="connsiteY8" fmla="*/ 33728 h 168343"/>
                <a:gd name="connsiteX9" fmla="*/ 130455 w 164183"/>
                <a:gd name="connsiteY9" fmla="*/ 0 h 168343"/>
                <a:gd name="connsiteX10" fmla="*/ 96727 w 164183"/>
                <a:gd name="connsiteY10" fmla="*/ 33728 h 168343"/>
                <a:gd name="connsiteX11" fmla="*/ 123026 w 164183"/>
                <a:gd name="connsiteY11" fmla="*/ 66565 h 168343"/>
                <a:gd name="connsiteX12" fmla="*/ 123026 w 164183"/>
                <a:gd name="connsiteY12" fmla="*/ 101779 h 168343"/>
                <a:gd name="connsiteX13" fmla="*/ 97618 w 164183"/>
                <a:gd name="connsiteY13" fmla="*/ 127186 h 168343"/>
                <a:gd name="connsiteX14" fmla="*/ 66565 w 164183"/>
                <a:gd name="connsiteY14" fmla="*/ 127186 h 168343"/>
                <a:gd name="connsiteX15" fmla="*/ 41157 w 164183"/>
                <a:gd name="connsiteY15" fmla="*/ 101779 h 168343"/>
                <a:gd name="connsiteX16" fmla="*/ 41157 w 164183"/>
                <a:gd name="connsiteY16" fmla="*/ 66565 h 168343"/>
                <a:gd name="connsiteX17" fmla="*/ 67456 w 164183"/>
                <a:gd name="connsiteY17" fmla="*/ 33728 h 168343"/>
                <a:gd name="connsiteX18" fmla="*/ 33728 w 164183"/>
                <a:gd name="connsiteY18" fmla="*/ 0 h 168343"/>
                <a:gd name="connsiteX19" fmla="*/ 0 w 164183"/>
                <a:gd name="connsiteY19" fmla="*/ 33728 h 168343"/>
                <a:gd name="connsiteX20" fmla="*/ 26299 w 164183"/>
                <a:gd name="connsiteY20" fmla="*/ 66565 h 168343"/>
                <a:gd name="connsiteX21" fmla="*/ 26299 w 164183"/>
                <a:gd name="connsiteY21" fmla="*/ 101779 h 168343"/>
                <a:gd name="connsiteX22" fmla="*/ 0 w 164183"/>
                <a:gd name="connsiteY22" fmla="*/ 134615 h 168343"/>
                <a:gd name="connsiteX23" fmla="*/ 111585 w 164183"/>
                <a:gd name="connsiteY23" fmla="*/ 33580 h 168343"/>
                <a:gd name="connsiteX24" fmla="*/ 130455 w 164183"/>
                <a:gd name="connsiteY24" fmla="*/ 14710 h 168343"/>
                <a:gd name="connsiteX25" fmla="*/ 149325 w 164183"/>
                <a:gd name="connsiteY25" fmla="*/ 33580 h 168343"/>
                <a:gd name="connsiteX26" fmla="*/ 130455 w 164183"/>
                <a:gd name="connsiteY26" fmla="*/ 52449 h 168343"/>
                <a:gd name="connsiteX27" fmla="*/ 111585 w 164183"/>
                <a:gd name="connsiteY27" fmla="*/ 33580 h 168343"/>
                <a:gd name="connsiteX28" fmla="*/ 130455 w 164183"/>
                <a:gd name="connsiteY28" fmla="*/ 115745 h 168343"/>
                <a:gd name="connsiteX29" fmla="*/ 149325 w 164183"/>
                <a:gd name="connsiteY29" fmla="*/ 134615 h 168343"/>
                <a:gd name="connsiteX30" fmla="*/ 130455 w 164183"/>
                <a:gd name="connsiteY30" fmla="*/ 153485 h 168343"/>
                <a:gd name="connsiteX31" fmla="*/ 111585 w 164183"/>
                <a:gd name="connsiteY31" fmla="*/ 134615 h 168343"/>
                <a:gd name="connsiteX32" fmla="*/ 130455 w 164183"/>
                <a:gd name="connsiteY32" fmla="*/ 115745 h 168343"/>
                <a:gd name="connsiteX33" fmla="*/ 52598 w 164183"/>
                <a:gd name="connsiteY33" fmla="*/ 134615 h 168343"/>
                <a:gd name="connsiteX34" fmla="*/ 33728 w 164183"/>
                <a:gd name="connsiteY34" fmla="*/ 153485 h 168343"/>
                <a:gd name="connsiteX35" fmla="*/ 14858 w 164183"/>
                <a:gd name="connsiteY35" fmla="*/ 134615 h 168343"/>
                <a:gd name="connsiteX36" fmla="*/ 33728 w 164183"/>
                <a:gd name="connsiteY36" fmla="*/ 115745 h 168343"/>
                <a:gd name="connsiteX37" fmla="*/ 52598 w 164183"/>
                <a:gd name="connsiteY37" fmla="*/ 134615 h 168343"/>
                <a:gd name="connsiteX38" fmla="*/ 14858 w 164183"/>
                <a:gd name="connsiteY38" fmla="*/ 33580 h 168343"/>
                <a:gd name="connsiteX39" fmla="*/ 33728 w 164183"/>
                <a:gd name="connsiteY39" fmla="*/ 14710 h 168343"/>
                <a:gd name="connsiteX40" fmla="*/ 52598 w 164183"/>
                <a:gd name="connsiteY40" fmla="*/ 33580 h 168343"/>
                <a:gd name="connsiteX41" fmla="*/ 33728 w 164183"/>
                <a:gd name="connsiteY41" fmla="*/ 52449 h 168343"/>
                <a:gd name="connsiteX42" fmla="*/ 14858 w 164183"/>
                <a:gd name="connsiteY42" fmla="*/ 33580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4183" h="168343">
                  <a:moveTo>
                    <a:pt x="0" y="134615"/>
                  </a:moveTo>
                  <a:cubicBezTo>
                    <a:pt x="0" y="153188"/>
                    <a:pt x="15155" y="168343"/>
                    <a:pt x="33728" y="168343"/>
                  </a:cubicBezTo>
                  <a:cubicBezTo>
                    <a:pt x="49775" y="168343"/>
                    <a:pt x="63147" y="157051"/>
                    <a:pt x="66565" y="142044"/>
                  </a:cubicBezTo>
                  <a:lnTo>
                    <a:pt x="97618" y="142044"/>
                  </a:lnTo>
                  <a:cubicBezTo>
                    <a:pt x="101036" y="157051"/>
                    <a:pt x="114408" y="168343"/>
                    <a:pt x="130455" y="168343"/>
                  </a:cubicBezTo>
                  <a:cubicBezTo>
                    <a:pt x="149028" y="168343"/>
                    <a:pt x="164183" y="153188"/>
                    <a:pt x="164183" y="134615"/>
                  </a:cubicBezTo>
                  <a:cubicBezTo>
                    <a:pt x="164183" y="118569"/>
                    <a:pt x="152891" y="105196"/>
                    <a:pt x="137884" y="101779"/>
                  </a:cubicBezTo>
                  <a:lnTo>
                    <a:pt x="137884" y="66565"/>
                  </a:lnTo>
                  <a:cubicBezTo>
                    <a:pt x="152891" y="63147"/>
                    <a:pt x="164183" y="49775"/>
                    <a:pt x="164183" y="33728"/>
                  </a:cubicBezTo>
                  <a:cubicBezTo>
                    <a:pt x="164183" y="15155"/>
                    <a:pt x="149028" y="0"/>
                    <a:pt x="130455" y="0"/>
                  </a:cubicBezTo>
                  <a:cubicBezTo>
                    <a:pt x="111882" y="0"/>
                    <a:pt x="96727" y="15155"/>
                    <a:pt x="96727" y="33728"/>
                  </a:cubicBezTo>
                  <a:cubicBezTo>
                    <a:pt x="96727" y="49775"/>
                    <a:pt x="108019" y="63147"/>
                    <a:pt x="123026" y="66565"/>
                  </a:cubicBezTo>
                  <a:lnTo>
                    <a:pt x="123026" y="101779"/>
                  </a:lnTo>
                  <a:cubicBezTo>
                    <a:pt x="110396" y="104602"/>
                    <a:pt x="100441" y="114557"/>
                    <a:pt x="97618" y="127186"/>
                  </a:cubicBezTo>
                  <a:lnTo>
                    <a:pt x="66565" y="127186"/>
                  </a:lnTo>
                  <a:cubicBezTo>
                    <a:pt x="63742" y="114557"/>
                    <a:pt x="53787" y="104602"/>
                    <a:pt x="41157" y="101779"/>
                  </a:cubicBezTo>
                  <a:lnTo>
                    <a:pt x="41157" y="66565"/>
                  </a:lnTo>
                  <a:cubicBezTo>
                    <a:pt x="56164" y="63147"/>
                    <a:pt x="67456" y="49775"/>
                    <a:pt x="67456" y="33728"/>
                  </a:cubicBezTo>
                  <a:cubicBezTo>
                    <a:pt x="67456" y="15155"/>
                    <a:pt x="52301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49775"/>
                    <a:pt x="11292" y="63147"/>
                    <a:pt x="26299" y="66565"/>
                  </a:cubicBezTo>
                  <a:lnTo>
                    <a:pt x="26299" y="101779"/>
                  </a:lnTo>
                  <a:cubicBezTo>
                    <a:pt x="11292" y="105196"/>
                    <a:pt x="0" y="118569"/>
                    <a:pt x="0" y="134615"/>
                  </a:cubicBezTo>
                  <a:close/>
                  <a:moveTo>
                    <a:pt x="111585" y="33580"/>
                  </a:moveTo>
                  <a:cubicBezTo>
                    <a:pt x="111585" y="23179"/>
                    <a:pt x="120054" y="14710"/>
                    <a:pt x="130455" y="14710"/>
                  </a:cubicBezTo>
                  <a:cubicBezTo>
                    <a:pt x="140856" y="14710"/>
                    <a:pt x="149325" y="23179"/>
                    <a:pt x="149325" y="33580"/>
                  </a:cubicBezTo>
                  <a:cubicBezTo>
                    <a:pt x="149325" y="43980"/>
                    <a:pt x="140856" y="52449"/>
                    <a:pt x="130455" y="52449"/>
                  </a:cubicBezTo>
                  <a:cubicBezTo>
                    <a:pt x="120054" y="52449"/>
                    <a:pt x="111585" y="43980"/>
                    <a:pt x="111585" y="33580"/>
                  </a:cubicBezTo>
                  <a:close/>
                  <a:moveTo>
                    <a:pt x="130455" y="115745"/>
                  </a:moveTo>
                  <a:cubicBezTo>
                    <a:pt x="140856" y="115745"/>
                    <a:pt x="149325" y="124215"/>
                    <a:pt x="149325" y="134615"/>
                  </a:cubicBezTo>
                  <a:cubicBezTo>
                    <a:pt x="149325" y="145016"/>
                    <a:pt x="140856" y="153485"/>
                    <a:pt x="130455" y="153485"/>
                  </a:cubicBezTo>
                  <a:cubicBezTo>
                    <a:pt x="120054" y="153485"/>
                    <a:pt x="111585" y="145016"/>
                    <a:pt x="111585" y="134615"/>
                  </a:cubicBezTo>
                  <a:cubicBezTo>
                    <a:pt x="111585" y="124215"/>
                    <a:pt x="120054" y="115745"/>
                    <a:pt x="130455" y="115745"/>
                  </a:cubicBezTo>
                  <a:close/>
                  <a:moveTo>
                    <a:pt x="52598" y="134615"/>
                  </a:moveTo>
                  <a:cubicBezTo>
                    <a:pt x="52598" y="145016"/>
                    <a:pt x="44129" y="153485"/>
                    <a:pt x="33728" y="153485"/>
                  </a:cubicBezTo>
                  <a:cubicBezTo>
                    <a:pt x="23327" y="153485"/>
                    <a:pt x="14858" y="145016"/>
                    <a:pt x="14858" y="134615"/>
                  </a:cubicBezTo>
                  <a:cubicBezTo>
                    <a:pt x="14858" y="124215"/>
                    <a:pt x="23327" y="115745"/>
                    <a:pt x="33728" y="115745"/>
                  </a:cubicBezTo>
                  <a:cubicBezTo>
                    <a:pt x="44129" y="115745"/>
                    <a:pt x="52598" y="124215"/>
                    <a:pt x="52598" y="134615"/>
                  </a:cubicBezTo>
                  <a:close/>
                  <a:moveTo>
                    <a:pt x="14858" y="33580"/>
                  </a:moveTo>
                  <a:cubicBezTo>
                    <a:pt x="14858" y="23179"/>
                    <a:pt x="23327" y="14710"/>
                    <a:pt x="33728" y="14710"/>
                  </a:cubicBezTo>
                  <a:cubicBezTo>
                    <a:pt x="44129" y="14710"/>
                    <a:pt x="52598" y="23179"/>
                    <a:pt x="52598" y="33580"/>
                  </a:cubicBezTo>
                  <a:cubicBezTo>
                    <a:pt x="52598" y="43980"/>
                    <a:pt x="44129" y="52449"/>
                    <a:pt x="33728" y="52449"/>
                  </a:cubicBezTo>
                  <a:cubicBezTo>
                    <a:pt x="23327" y="52449"/>
                    <a:pt x="14858" y="43980"/>
                    <a:pt x="14858" y="33580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58D8D59-5CA7-17F6-5C02-DE8480F428BD}"/>
                </a:ext>
              </a:extLst>
            </p:cNvPr>
            <p:cNvSpPr/>
            <p:nvPr/>
          </p:nvSpPr>
          <p:spPr>
            <a:xfrm>
              <a:off x="4682509" y="3654653"/>
              <a:ext cx="339138" cy="79348"/>
            </a:xfrm>
            <a:custGeom>
              <a:avLst/>
              <a:gdLst>
                <a:gd name="connsiteX0" fmla="*/ 33060 w 339138"/>
                <a:gd name="connsiteY0" fmla="*/ 67461 h 79348"/>
                <a:gd name="connsiteX1" fmla="*/ 65005 w 339138"/>
                <a:gd name="connsiteY1" fmla="*/ 41163 h 79348"/>
                <a:gd name="connsiteX2" fmla="*/ 163069 w 339138"/>
                <a:gd name="connsiteY2" fmla="*/ 41163 h 79348"/>
                <a:gd name="connsiteX3" fmla="*/ 201255 w 339138"/>
                <a:gd name="connsiteY3" fmla="*/ 79348 h 79348"/>
                <a:gd name="connsiteX4" fmla="*/ 339139 w 339138"/>
                <a:gd name="connsiteY4" fmla="*/ 79348 h 79348"/>
                <a:gd name="connsiteX5" fmla="*/ 339139 w 339138"/>
                <a:gd name="connsiteY5" fmla="*/ 64490 h 79348"/>
                <a:gd name="connsiteX6" fmla="*/ 207346 w 339138"/>
                <a:gd name="connsiteY6" fmla="*/ 64490 h 79348"/>
                <a:gd name="connsiteX7" fmla="*/ 169161 w 339138"/>
                <a:gd name="connsiteY7" fmla="*/ 26304 h 79348"/>
                <a:gd name="connsiteX8" fmla="*/ 64856 w 339138"/>
                <a:gd name="connsiteY8" fmla="*/ 26304 h 79348"/>
                <a:gd name="connsiteX9" fmla="*/ 32762 w 339138"/>
                <a:gd name="connsiteY9" fmla="*/ 5 h 79348"/>
                <a:gd name="connsiteX10" fmla="*/ 32762 w 339138"/>
                <a:gd name="connsiteY10" fmla="*/ 67461 h 79348"/>
                <a:gd name="connsiteX11" fmla="*/ 33060 w 339138"/>
                <a:gd name="connsiteY11" fmla="*/ 14863 h 79348"/>
                <a:gd name="connsiteX12" fmla="*/ 33060 w 339138"/>
                <a:gd name="connsiteY12" fmla="*/ 52603 h 79348"/>
                <a:gd name="connsiteX13" fmla="*/ 33060 w 339138"/>
                <a:gd name="connsiteY13" fmla="*/ 14863 h 7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9138" h="79348">
                  <a:moveTo>
                    <a:pt x="33060" y="67461"/>
                  </a:moveTo>
                  <a:cubicBezTo>
                    <a:pt x="51781" y="67759"/>
                    <a:pt x="62330" y="55426"/>
                    <a:pt x="65005" y="41163"/>
                  </a:cubicBezTo>
                  <a:lnTo>
                    <a:pt x="163069" y="41163"/>
                  </a:lnTo>
                  <a:lnTo>
                    <a:pt x="201255" y="79348"/>
                  </a:lnTo>
                  <a:lnTo>
                    <a:pt x="339139" y="79348"/>
                  </a:lnTo>
                  <a:lnTo>
                    <a:pt x="339139" y="64490"/>
                  </a:lnTo>
                  <a:lnTo>
                    <a:pt x="207346" y="64490"/>
                  </a:lnTo>
                  <a:lnTo>
                    <a:pt x="169161" y="26304"/>
                  </a:lnTo>
                  <a:lnTo>
                    <a:pt x="64856" y="26304"/>
                  </a:lnTo>
                  <a:cubicBezTo>
                    <a:pt x="62182" y="12040"/>
                    <a:pt x="51484" y="-292"/>
                    <a:pt x="32762" y="5"/>
                  </a:cubicBezTo>
                  <a:cubicBezTo>
                    <a:pt x="-10921" y="-589"/>
                    <a:pt x="-10921" y="68056"/>
                    <a:pt x="32762" y="67461"/>
                  </a:cubicBezTo>
                  <a:close/>
                  <a:moveTo>
                    <a:pt x="33060" y="14863"/>
                  </a:moveTo>
                  <a:cubicBezTo>
                    <a:pt x="57576" y="14566"/>
                    <a:pt x="57576" y="52900"/>
                    <a:pt x="33060" y="52603"/>
                  </a:cubicBezTo>
                  <a:cubicBezTo>
                    <a:pt x="8544" y="52900"/>
                    <a:pt x="8544" y="14566"/>
                    <a:pt x="33060" y="14863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E378142-82DD-C552-92BE-C4ACE457591F}"/>
                </a:ext>
              </a:extLst>
            </p:cNvPr>
            <p:cNvSpPr/>
            <p:nvPr/>
          </p:nvSpPr>
          <p:spPr>
            <a:xfrm>
              <a:off x="3453141" y="3946468"/>
              <a:ext cx="259020" cy="168502"/>
            </a:xfrm>
            <a:custGeom>
              <a:avLst/>
              <a:gdLst>
                <a:gd name="connsiteX0" fmla="*/ 97396 w 259020"/>
                <a:gd name="connsiteY0" fmla="*/ 127340 h 168502"/>
                <a:gd name="connsiteX1" fmla="*/ 64707 w 259020"/>
                <a:gd name="connsiteY1" fmla="*/ 127340 h 168502"/>
                <a:gd name="connsiteX2" fmla="*/ 32762 w 259020"/>
                <a:gd name="connsiteY2" fmla="*/ 101041 h 168502"/>
                <a:gd name="connsiteX3" fmla="*/ 32762 w 259020"/>
                <a:gd name="connsiteY3" fmla="*/ 168497 h 168502"/>
                <a:gd name="connsiteX4" fmla="*/ 64707 w 259020"/>
                <a:gd name="connsiteY4" fmla="*/ 142198 h 168502"/>
                <a:gd name="connsiteX5" fmla="*/ 97396 w 259020"/>
                <a:gd name="connsiteY5" fmla="*/ 142198 h 168502"/>
                <a:gd name="connsiteX6" fmla="*/ 129489 w 259020"/>
                <a:gd name="connsiteY6" fmla="*/ 168497 h 168502"/>
                <a:gd name="connsiteX7" fmla="*/ 136918 w 259020"/>
                <a:gd name="connsiteY7" fmla="*/ 101635 h 168502"/>
                <a:gd name="connsiteX8" fmla="*/ 136918 w 259020"/>
                <a:gd name="connsiteY8" fmla="*/ 66867 h 168502"/>
                <a:gd name="connsiteX9" fmla="*/ 161434 w 259020"/>
                <a:gd name="connsiteY9" fmla="*/ 41163 h 168502"/>
                <a:gd name="connsiteX10" fmla="*/ 194122 w 259020"/>
                <a:gd name="connsiteY10" fmla="*/ 41163 h 168502"/>
                <a:gd name="connsiteX11" fmla="*/ 218787 w 259020"/>
                <a:gd name="connsiteY11" fmla="*/ 66867 h 168502"/>
                <a:gd name="connsiteX12" fmla="*/ 218787 w 259020"/>
                <a:gd name="connsiteY12" fmla="*/ 101635 h 168502"/>
                <a:gd name="connsiteX13" fmla="*/ 226216 w 259020"/>
                <a:gd name="connsiteY13" fmla="*/ 168497 h 168502"/>
                <a:gd name="connsiteX14" fmla="*/ 233645 w 259020"/>
                <a:gd name="connsiteY14" fmla="*/ 101635 h 168502"/>
                <a:gd name="connsiteX15" fmla="*/ 233645 w 259020"/>
                <a:gd name="connsiteY15" fmla="*/ 66867 h 168502"/>
                <a:gd name="connsiteX16" fmla="*/ 226216 w 259020"/>
                <a:gd name="connsiteY16" fmla="*/ 5 h 168502"/>
                <a:gd name="connsiteX17" fmla="*/ 194122 w 259020"/>
                <a:gd name="connsiteY17" fmla="*/ 26304 h 168502"/>
                <a:gd name="connsiteX18" fmla="*/ 161434 w 259020"/>
                <a:gd name="connsiteY18" fmla="*/ 26304 h 168502"/>
                <a:gd name="connsiteX19" fmla="*/ 129489 w 259020"/>
                <a:gd name="connsiteY19" fmla="*/ 5 h 168502"/>
                <a:gd name="connsiteX20" fmla="*/ 97396 w 259020"/>
                <a:gd name="connsiteY20" fmla="*/ 26304 h 168502"/>
                <a:gd name="connsiteX21" fmla="*/ 64707 w 259020"/>
                <a:gd name="connsiteY21" fmla="*/ 26304 h 168502"/>
                <a:gd name="connsiteX22" fmla="*/ 32762 w 259020"/>
                <a:gd name="connsiteY22" fmla="*/ 5 h 168502"/>
                <a:gd name="connsiteX23" fmla="*/ 32762 w 259020"/>
                <a:gd name="connsiteY23" fmla="*/ 67462 h 168502"/>
                <a:gd name="connsiteX24" fmla="*/ 64707 w 259020"/>
                <a:gd name="connsiteY24" fmla="*/ 41163 h 168502"/>
                <a:gd name="connsiteX25" fmla="*/ 97396 w 259020"/>
                <a:gd name="connsiteY25" fmla="*/ 41163 h 168502"/>
                <a:gd name="connsiteX26" fmla="*/ 122060 w 259020"/>
                <a:gd name="connsiteY26" fmla="*/ 66867 h 168502"/>
                <a:gd name="connsiteX27" fmla="*/ 122060 w 259020"/>
                <a:gd name="connsiteY27" fmla="*/ 101635 h 168502"/>
                <a:gd name="connsiteX28" fmla="*/ 97396 w 259020"/>
                <a:gd name="connsiteY28" fmla="*/ 127340 h 168502"/>
                <a:gd name="connsiteX29" fmla="*/ 32762 w 259020"/>
                <a:gd name="connsiteY29" fmla="*/ 153639 h 168502"/>
                <a:gd name="connsiteX30" fmla="*/ 32762 w 259020"/>
                <a:gd name="connsiteY30" fmla="*/ 115899 h 168502"/>
                <a:gd name="connsiteX31" fmla="*/ 32762 w 259020"/>
                <a:gd name="connsiteY31" fmla="*/ 153639 h 168502"/>
                <a:gd name="connsiteX32" fmla="*/ 226068 w 259020"/>
                <a:gd name="connsiteY32" fmla="*/ 153639 h 168502"/>
                <a:gd name="connsiteX33" fmla="*/ 226068 w 259020"/>
                <a:gd name="connsiteY33" fmla="*/ 115899 h 168502"/>
                <a:gd name="connsiteX34" fmla="*/ 226068 w 259020"/>
                <a:gd name="connsiteY34" fmla="*/ 153639 h 168502"/>
                <a:gd name="connsiteX35" fmla="*/ 226068 w 259020"/>
                <a:gd name="connsiteY35" fmla="*/ 15012 h 168502"/>
                <a:gd name="connsiteX36" fmla="*/ 226068 w 259020"/>
                <a:gd name="connsiteY36" fmla="*/ 52752 h 168502"/>
                <a:gd name="connsiteX37" fmla="*/ 226068 w 259020"/>
                <a:gd name="connsiteY37" fmla="*/ 15012 h 168502"/>
                <a:gd name="connsiteX38" fmla="*/ 32762 w 259020"/>
                <a:gd name="connsiteY38" fmla="*/ 52752 h 168502"/>
                <a:gd name="connsiteX39" fmla="*/ 32762 w 259020"/>
                <a:gd name="connsiteY39" fmla="*/ 15012 h 168502"/>
                <a:gd name="connsiteX40" fmla="*/ 32762 w 259020"/>
                <a:gd name="connsiteY40" fmla="*/ 52752 h 168502"/>
                <a:gd name="connsiteX41" fmla="*/ 129489 w 259020"/>
                <a:gd name="connsiteY41" fmla="*/ 153639 h 168502"/>
                <a:gd name="connsiteX42" fmla="*/ 129489 w 259020"/>
                <a:gd name="connsiteY42" fmla="*/ 115899 h 168502"/>
                <a:gd name="connsiteX43" fmla="*/ 129489 w 259020"/>
                <a:gd name="connsiteY43" fmla="*/ 153639 h 168502"/>
                <a:gd name="connsiteX44" fmla="*/ 129489 w 259020"/>
                <a:gd name="connsiteY44" fmla="*/ 15012 h 168502"/>
                <a:gd name="connsiteX45" fmla="*/ 129489 w 259020"/>
                <a:gd name="connsiteY45" fmla="*/ 52752 h 168502"/>
                <a:gd name="connsiteX46" fmla="*/ 129489 w 259020"/>
                <a:gd name="connsiteY46" fmla="*/ 15012 h 16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59020" h="168502">
                  <a:moveTo>
                    <a:pt x="97396" y="127340"/>
                  </a:moveTo>
                  <a:lnTo>
                    <a:pt x="64707" y="127340"/>
                  </a:lnTo>
                  <a:cubicBezTo>
                    <a:pt x="62033" y="113076"/>
                    <a:pt x="51335" y="100744"/>
                    <a:pt x="32762" y="101041"/>
                  </a:cubicBezTo>
                  <a:cubicBezTo>
                    <a:pt x="-10921" y="100447"/>
                    <a:pt x="-10921" y="169092"/>
                    <a:pt x="32762" y="168497"/>
                  </a:cubicBezTo>
                  <a:cubicBezTo>
                    <a:pt x="51484" y="168794"/>
                    <a:pt x="62033" y="156462"/>
                    <a:pt x="64707" y="142198"/>
                  </a:cubicBezTo>
                  <a:lnTo>
                    <a:pt x="97396" y="142198"/>
                  </a:lnTo>
                  <a:cubicBezTo>
                    <a:pt x="100070" y="156462"/>
                    <a:pt x="110768" y="168794"/>
                    <a:pt x="129489" y="168497"/>
                  </a:cubicBezTo>
                  <a:cubicBezTo>
                    <a:pt x="170646" y="169092"/>
                    <a:pt x="173024" y="108470"/>
                    <a:pt x="136918" y="101635"/>
                  </a:cubicBezTo>
                  <a:lnTo>
                    <a:pt x="136918" y="66867"/>
                  </a:lnTo>
                  <a:cubicBezTo>
                    <a:pt x="151034" y="64193"/>
                    <a:pt x="159206" y="53346"/>
                    <a:pt x="161434" y="41163"/>
                  </a:cubicBezTo>
                  <a:lnTo>
                    <a:pt x="194122" y="41163"/>
                  </a:lnTo>
                  <a:cubicBezTo>
                    <a:pt x="196500" y="53346"/>
                    <a:pt x="204672" y="64193"/>
                    <a:pt x="218787" y="66867"/>
                  </a:cubicBezTo>
                  <a:lnTo>
                    <a:pt x="218787" y="101635"/>
                  </a:lnTo>
                  <a:cubicBezTo>
                    <a:pt x="182682" y="108470"/>
                    <a:pt x="185059" y="168943"/>
                    <a:pt x="226216" y="168497"/>
                  </a:cubicBezTo>
                  <a:cubicBezTo>
                    <a:pt x="267373" y="169092"/>
                    <a:pt x="269751" y="108470"/>
                    <a:pt x="233645" y="101635"/>
                  </a:cubicBezTo>
                  <a:lnTo>
                    <a:pt x="233645" y="66867"/>
                  </a:lnTo>
                  <a:cubicBezTo>
                    <a:pt x="269751" y="60033"/>
                    <a:pt x="267373" y="-440"/>
                    <a:pt x="226216" y="5"/>
                  </a:cubicBezTo>
                  <a:cubicBezTo>
                    <a:pt x="207495" y="-292"/>
                    <a:pt x="196945" y="12040"/>
                    <a:pt x="194122" y="26304"/>
                  </a:cubicBezTo>
                  <a:lnTo>
                    <a:pt x="161434" y="26304"/>
                  </a:lnTo>
                  <a:cubicBezTo>
                    <a:pt x="158760" y="12040"/>
                    <a:pt x="148062" y="-292"/>
                    <a:pt x="129489" y="5"/>
                  </a:cubicBezTo>
                  <a:cubicBezTo>
                    <a:pt x="110768" y="-292"/>
                    <a:pt x="100219" y="12040"/>
                    <a:pt x="97396" y="26304"/>
                  </a:cubicBezTo>
                  <a:lnTo>
                    <a:pt x="64707" y="26304"/>
                  </a:lnTo>
                  <a:cubicBezTo>
                    <a:pt x="62033" y="12040"/>
                    <a:pt x="51335" y="-292"/>
                    <a:pt x="32762" y="5"/>
                  </a:cubicBezTo>
                  <a:cubicBezTo>
                    <a:pt x="-10921" y="-589"/>
                    <a:pt x="-10921" y="68056"/>
                    <a:pt x="32762" y="67462"/>
                  </a:cubicBezTo>
                  <a:cubicBezTo>
                    <a:pt x="51484" y="67759"/>
                    <a:pt x="62033" y="55426"/>
                    <a:pt x="64707" y="41163"/>
                  </a:cubicBezTo>
                  <a:lnTo>
                    <a:pt x="97396" y="41163"/>
                  </a:lnTo>
                  <a:cubicBezTo>
                    <a:pt x="99773" y="53346"/>
                    <a:pt x="107945" y="64193"/>
                    <a:pt x="122060" y="66867"/>
                  </a:cubicBezTo>
                  <a:lnTo>
                    <a:pt x="122060" y="101635"/>
                  </a:lnTo>
                  <a:cubicBezTo>
                    <a:pt x="107945" y="104310"/>
                    <a:pt x="99773" y="115156"/>
                    <a:pt x="97396" y="127340"/>
                  </a:cubicBezTo>
                  <a:close/>
                  <a:moveTo>
                    <a:pt x="32762" y="153639"/>
                  </a:moveTo>
                  <a:cubicBezTo>
                    <a:pt x="8246" y="153936"/>
                    <a:pt x="8246" y="115602"/>
                    <a:pt x="32762" y="115899"/>
                  </a:cubicBezTo>
                  <a:cubicBezTo>
                    <a:pt x="57278" y="115602"/>
                    <a:pt x="57278" y="153936"/>
                    <a:pt x="32762" y="153639"/>
                  </a:cubicBezTo>
                  <a:close/>
                  <a:moveTo>
                    <a:pt x="226068" y="153639"/>
                  </a:moveTo>
                  <a:cubicBezTo>
                    <a:pt x="201551" y="153936"/>
                    <a:pt x="201551" y="115602"/>
                    <a:pt x="226068" y="115899"/>
                  </a:cubicBezTo>
                  <a:cubicBezTo>
                    <a:pt x="250584" y="115602"/>
                    <a:pt x="250584" y="153936"/>
                    <a:pt x="226068" y="153639"/>
                  </a:cubicBezTo>
                  <a:close/>
                  <a:moveTo>
                    <a:pt x="226068" y="15012"/>
                  </a:moveTo>
                  <a:cubicBezTo>
                    <a:pt x="250584" y="14715"/>
                    <a:pt x="250584" y="53049"/>
                    <a:pt x="226068" y="52752"/>
                  </a:cubicBezTo>
                  <a:cubicBezTo>
                    <a:pt x="201551" y="53049"/>
                    <a:pt x="201551" y="14715"/>
                    <a:pt x="226068" y="15012"/>
                  </a:cubicBezTo>
                  <a:close/>
                  <a:moveTo>
                    <a:pt x="32762" y="52752"/>
                  </a:moveTo>
                  <a:cubicBezTo>
                    <a:pt x="8246" y="53049"/>
                    <a:pt x="8246" y="14715"/>
                    <a:pt x="32762" y="15012"/>
                  </a:cubicBezTo>
                  <a:cubicBezTo>
                    <a:pt x="57278" y="14715"/>
                    <a:pt x="57278" y="53049"/>
                    <a:pt x="32762" y="52752"/>
                  </a:cubicBezTo>
                  <a:close/>
                  <a:moveTo>
                    <a:pt x="129489" y="153639"/>
                  </a:moveTo>
                  <a:cubicBezTo>
                    <a:pt x="104973" y="153936"/>
                    <a:pt x="104973" y="115602"/>
                    <a:pt x="129489" y="115899"/>
                  </a:cubicBezTo>
                  <a:cubicBezTo>
                    <a:pt x="154005" y="115602"/>
                    <a:pt x="154005" y="153936"/>
                    <a:pt x="129489" y="153639"/>
                  </a:cubicBezTo>
                  <a:close/>
                  <a:moveTo>
                    <a:pt x="129489" y="15012"/>
                  </a:moveTo>
                  <a:cubicBezTo>
                    <a:pt x="154005" y="14715"/>
                    <a:pt x="154005" y="53049"/>
                    <a:pt x="129489" y="52752"/>
                  </a:cubicBezTo>
                  <a:cubicBezTo>
                    <a:pt x="104973" y="53049"/>
                    <a:pt x="104973" y="14715"/>
                    <a:pt x="129489" y="15012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5C77943-3369-94FA-0FD1-FFF3693B519E}"/>
                </a:ext>
              </a:extLst>
            </p:cNvPr>
            <p:cNvSpPr/>
            <p:nvPr/>
          </p:nvSpPr>
          <p:spPr>
            <a:xfrm>
              <a:off x="5915103" y="4240512"/>
              <a:ext cx="166454" cy="164193"/>
            </a:xfrm>
            <a:custGeom>
              <a:avLst/>
              <a:gdLst>
                <a:gd name="connsiteX0" fmla="*/ 64899 w 166454"/>
                <a:gd name="connsiteY0" fmla="*/ 41162 h 164193"/>
                <a:gd name="connsiteX1" fmla="*/ 101747 w 166454"/>
                <a:gd name="connsiteY1" fmla="*/ 41162 h 164193"/>
                <a:gd name="connsiteX2" fmla="*/ 133692 w 166454"/>
                <a:gd name="connsiteY2" fmla="*/ 67461 h 164193"/>
                <a:gd name="connsiteX3" fmla="*/ 133692 w 166454"/>
                <a:gd name="connsiteY3" fmla="*/ 5 h 164193"/>
                <a:gd name="connsiteX4" fmla="*/ 101747 w 166454"/>
                <a:gd name="connsiteY4" fmla="*/ 26304 h 164193"/>
                <a:gd name="connsiteX5" fmla="*/ 64899 w 166454"/>
                <a:gd name="connsiteY5" fmla="*/ 26304 h 164193"/>
                <a:gd name="connsiteX6" fmla="*/ 32805 w 166454"/>
                <a:gd name="connsiteY6" fmla="*/ 5 h 164193"/>
                <a:gd name="connsiteX7" fmla="*/ 25376 w 166454"/>
                <a:gd name="connsiteY7" fmla="*/ 66867 h 164193"/>
                <a:gd name="connsiteX8" fmla="*/ 25376 w 166454"/>
                <a:gd name="connsiteY8" fmla="*/ 97326 h 164193"/>
                <a:gd name="connsiteX9" fmla="*/ 32805 w 166454"/>
                <a:gd name="connsiteY9" fmla="*/ 164188 h 164193"/>
                <a:gd name="connsiteX10" fmla="*/ 64750 w 166454"/>
                <a:gd name="connsiteY10" fmla="*/ 137889 h 164193"/>
                <a:gd name="connsiteX11" fmla="*/ 101598 w 166454"/>
                <a:gd name="connsiteY11" fmla="*/ 137889 h 164193"/>
                <a:gd name="connsiteX12" fmla="*/ 133543 w 166454"/>
                <a:gd name="connsiteY12" fmla="*/ 164188 h 164193"/>
                <a:gd name="connsiteX13" fmla="*/ 133543 w 166454"/>
                <a:gd name="connsiteY13" fmla="*/ 96732 h 164193"/>
                <a:gd name="connsiteX14" fmla="*/ 101598 w 166454"/>
                <a:gd name="connsiteY14" fmla="*/ 123031 h 164193"/>
                <a:gd name="connsiteX15" fmla="*/ 64750 w 166454"/>
                <a:gd name="connsiteY15" fmla="*/ 123031 h 164193"/>
                <a:gd name="connsiteX16" fmla="*/ 40085 w 166454"/>
                <a:gd name="connsiteY16" fmla="*/ 97326 h 164193"/>
                <a:gd name="connsiteX17" fmla="*/ 40085 w 166454"/>
                <a:gd name="connsiteY17" fmla="*/ 66867 h 164193"/>
                <a:gd name="connsiteX18" fmla="*/ 64750 w 166454"/>
                <a:gd name="connsiteY18" fmla="*/ 41162 h 164193"/>
                <a:gd name="connsiteX19" fmla="*/ 133841 w 166454"/>
                <a:gd name="connsiteY19" fmla="*/ 14863 h 164193"/>
                <a:gd name="connsiteX20" fmla="*/ 133841 w 166454"/>
                <a:gd name="connsiteY20" fmla="*/ 52603 h 164193"/>
                <a:gd name="connsiteX21" fmla="*/ 133841 w 166454"/>
                <a:gd name="connsiteY21" fmla="*/ 14863 h 164193"/>
                <a:gd name="connsiteX22" fmla="*/ 133841 w 166454"/>
                <a:gd name="connsiteY22" fmla="*/ 111590 h 164193"/>
                <a:gd name="connsiteX23" fmla="*/ 133841 w 166454"/>
                <a:gd name="connsiteY23" fmla="*/ 149330 h 164193"/>
                <a:gd name="connsiteX24" fmla="*/ 133841 w 166454"/>
                <a:gd name="connsiteY24" fmla="*/ 111590 h 164193"/>
                <a:gd name="connsiteX25" fmla="*/ 32953 w 166454"/>
                <a:gd name="connsiteY25" fmla="*/ 14863 h 164193"/>
                <a:gd name="connsiteX26" fmla="*/ 32953 w 166454"/>
                <a:gd name="connsiteY26" fmla="*/ 52603 h 164193"/>
                <a:gd name="connsiteX27" fmla="*/ 32953 w 166454"/>
                <a:gd name="connsiteY27" fmla="*/ 14863 h 164193"/>
                <a:gd name="connsiteX28" fmla="*/ 32953 w 166454"/>
                <a:gd name="connsiteY28" fmla="*/ 149181 h 164193"/>
                <a:gd name="connsiteX29" fmla="*/ 32953 w 166454"/>
                <a:gd name="connsiteY29" fmla="*/ 111442 h 164193"/>
                <a:gd name="connsiteX30" fmla="*/ 32953 w 166454"/>
                <a:gd name="connsiteY30" fmla="*/ 149181 h 16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6454" h="164193">
                  <a:moveTo>
                    <a:pt x="64899" y="41162"/>
                  </a:moveTo>
                  <a:lnTo>
                    <a:pt x="101747" y="41162"/>
                  </a:lnTo>
                  <a:cubicBezTo>
                    <a:pt x="104421" y="55278"/>
                    <a:pt x="115119" y="67759"/>
                    <a:pt x="133692" y="67461"/>
                  </a:cubicBezTo>
                  <a:cubicBezTo>
                    <a:pt x="177375" y="68056"/>
                    <a:pt x="177375" y="-589"/>
                    <a:pt x="133692" y="5"/>
                  </a:cubicBezTo>
                  <a:cubicBezTo>
                    <a:pt x="114971" y="-292"/>
                    <a:pt x="104421" y="12040"/>
                    <a:pt x="101747" y="26304"/>
                  </a:cubicBezTo>
                  <a:lnTo>
                    <a:pt x="64899" y="26304"/>
                  </a:lnTo>
                  <a:cubicBezTo>
                    <a:pt x="62224" y="12040"/>
                    <a:pt x="51526" y="-292"/>
                    <a:pt x="32805" y="5"/>
                  </a:cubicBezTo>
                  <a:cubicBezTo>
                    <a:pt x="-8352" y="-589"/>
                    <a:pt x="-10730" y="60032"/>
                    <a:pt x="25376" y="66867"/>
                  </a:cubicBezTo>
                  <a:lnTo>
                    <a:pt x="25376" y="97326"/>
                  </a:lnTo>
                  <a:cubicBezTo>
                    <a:pt x="-10730" y="104161"/>
                    <a:pt x="-8352" y="164634"/>
                    <a:pt x="32805" y="164188"/>
                  </a:cubicBezTo>
                  <a:cubicBezTo>
                    <a:pt x="51526" y="164485"/>
                    <a:pt x="62075" y="152153"/>
                    <a:pt x="64750" y="137889"/>
                  </a:cubicBezTo>
                  <a:lnTo>
                    <a:pt x="101598" y="137889"/>
                  </a:lnTo>
                  <a:cubicBezTo>
                    <a:pt x="104273" y="152153"/>
                    <a:pt x="114971" y="164485"/>
                    <a:pt x="133543" y="164188"/>
                  </a:cubicBezTo>
                  <a:cubicBezTo>
                    <a:pt x="177227" y="164783"/>
                    <a:pt x="177227" y="96138"/>
                    <a:pt x="133543" y="96732"/>
                  </a:cubicBezTo>
                  <a:cubicBezTo>
                    <a:pt x="114822" y="96435"/>
                    <a:pt x="104273" y="108767"/>
                    <a:pt x="101598" y="123031"/>
                  </a:cubicBezTo>
                  <a:lnTo>
                    <a:pt x="64750" y="123031"/>
                  </a:lnTo>
                  <a:cubicBezTo>
                    <a:pt x="62372" y="110847"/>
                    <a:pt x="54201" y="100001"/>
                    <a:pt x="40085" y="97326"/>
                  </a:cubicBezTo>
                  <a:lnTo>
                    <a:pt x="40085" y="66867"/>
                  </a:lnTo>
                  <a:cubicBezTo>
                    <a:pt x="54201" y="64192"/>
                    <a:pt x="62372" y="53346"/>
                    <a:pt x="64750" y="41162"/>
                  </a:cubicBezTo>
                  <a:close/>
                  <a:moveTo>
                    <a:pt x="133841" y="14863"/>
                  </a:moveTo>
                  <a:cubicBezTo>
                    <a:pt x="158357" y="14566"/>
                    <a:pt x="158357" y="52900"/>
                    <a:pt x="133841" y="52603"/>
                  </a:cubicBezTo>
                  <a:cubicBezTo>
                    <a:pt x="109324" y="52900"/>
                    <a:pt x="109324" y="14566"/>
                    <a:pt x="133841" y="14863"/>
                  </a:cubicBezTo>
                  <a:close/>
                  <a:moveTo>
                    <a:pt x="133841" y="111590"/>
                  </a:moveTo>
                  <a:cubicBezTo>
                    <a:pt x="158357" y="111293"/>
                    <a:pt x="158357" y="149627"/>
                    <a:pt x="133841" y="149330"/>
                  </a:cubicBezTo>
                  <a:cubicBezTo>
                    <a:pt x="109324" y="149627"/>
                    <a:pt x="109324" y="111293"/>
                    <a:pt x="133841" y="111590"/>
                  </a:cubicBezTo>
                  <a:close/>
                  <a:moveTo>
                    <a:pt x="32953" y="14863"/>
                  </a:moveTo>
                  <a:cubicBezTo>
                    <a:pt x="57469" y="14566"/>
                    <a:pt x="57469" y="52900"/>
                    <a:pt x="32953" y="52603"/>
                  </a:cubicBezTo>
                  <a:cubicBezTo>
                    <a:pt x="8437" y="52900"/>
                    <a:pt x="8437" y="14566"/>
                    <a:pt x="32953" y="14863"/>
                  </a:cubicBezTo>
                  <a:close/>
                  <a:moveTo>
                    <a:pt x="32953" y="149181"/>
                  </a:moveTo>
                  <a:cubicBezTo>
                    <a:pt x="8437" y="149479"/>
                    <a:pt x="8437" y="111144"/>
                    <a:pt x="32953" y="111442"/>
                  </a:cubicBezTo>
                  <a:cubicBezTo>
                    <a:pt x="57469" y="111144"/>
                    <a:pt x="57469" y="149479"/>
                    <a:pt x="32953" y="149181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AFEE8BC-89E5-EF90-077D-D33C7B7478DE}"/>
                </a:ext>
              </a:extLst>
            </p:cNvPr>
            <p:cNvSpPr/>
            <p:nvPr/>
          </p:nvSpPr>
          <p:spPr>
            <a:xfrm>
              <a:off x="3296791" y="5948907"/>
              <a:ext cx="162442" cy="168501"/>
            </a:xfrm>
            <a:custGeom>
              <a:avLst/>
              <a:gdLst>
                <a:gd name="connsiteX0" fmla="*/ 32805 w 162442"/>
                <a:gd name="connsiteY0" fmla="*/ 168497 h 168501"/>
                <a:gd name="connsiteX1" fmla="*/ 40234 w 162442"/>
                <a:gd name="connsiteY1" fmla="*/ 101635 h 168501"/>
                <a:gd name="connsiteX2" fmla="*/ 40234 w 162442"/>
                <a:gd name="connsiteY2" fmla="*/ 66867 h 168501"/>
                <a:gd name="connsiteX3" fmla="*/ 64898 w 162442"/>
                <a:gd name="connsiteY3" fmla="*/ 41163 h 168501"/>
                <a:gd name="connsiteX4" fmla="*/ 97587 w 162442"/>
                <a:gd name="connsiteY4" fmla="*/ 41163 h 168501"/>
                <a:gd name="connsiteX5" fmla="*/ 129680 w 162442"/>
                <a:gd name="connsiteY5" fmla="*/ 67462 h 168501"/>
                <a:gd name="connsiteX6" fmla="*/ 129680 w 162442"/>
                <a:gd name="connsiteY6" fmla="*/ 5 h 168501"/>
                <a:gd name="connsiteX7" fmla="*/ 97587 w 162442"/>
                <a:gd name="connsiteY7" fmla="*/ 26305 h 168501"/>
                <a:gd name="connsiteX8" fmla="*/ 64898 w 162442"/>
                <a:gd name="connsiteY8" fmla="*/ 26305 h 168501"/>
                <a:gd name="connsiteX9" fmla="*/ 32805 w 162442"/>
                <a:gd name="connsiteY9" fmla="*/ 5 h 168501"/>
                <a:gd name="connsiteX10" fmla="*/ 25376 w 162442"/>
                <a:gd name="connsiteY10" fmla="*/ 66867 h 168501"/>
                <a:gd name="connsiteX11" fmla="*/ 25376 w 162442"/>
                <a:gd name="connsiteY11" fmla="*/ 101635 h 168501"/>
                <a:gd name="connsiteX12" fmla="*/ 32805 w 162442"/>
                <a:gd name="connsiteY12" fmla="*/ 168497 h 168501"/>
                <a:gd name="connsiteX13" fmla="*/ 129532 w 162442"/>
                <a:gd name="connsiteY13" fmla="*/ 15012 h 168501"/>
                <a:gd name="connsiteX14" fmla="*/ 129532 w 162442"/>
                <a:gd name="connsiteY14" fmla="*/ 52752 h 168501"/>
                <a:gd name="connsiteX15" fmla="*/ 129532 w 162442"/>
                <a:gd name="connsiteY15" fmla="*/ 15012 h 168501"/>
                <a:gd name="connsiteX16" fmla="*/ 32805 w 162442"/>
                <a:gd name="connsiteY16" fmla="*/ 153639 h 168501"/>
                <a:gd name="connsiteX17" fmla="*/ 32805 w 162442"/>
                <a:gd name="connsiteY17" fmla="*/ 115900 h 168501"/>
                <a:gd name="connsiteX18" fmla="*/ 32805 w 162442"/>
                <a:gd name="connsiteY18" fmla="*/ 153639 h 168501"/>
                <a:gd name="connsiteX19" fmla="*/ 32805 w 162442"/>
                <a:gd name="connsiteY19" fmla="*/ 15012 h 168501"/>
                <a:gd name="connsiteX20" fmla="*/ 32805 w 162442"/>
                <a:gd name="connsiteY20" fmla="*/ 52752 h 168501"/>
                <a:gd name="connsiteX21" fmla="*/ 32805 w 162442"/>
                <a:gd name="connsiteY21" fmla="*/ 15012 h 16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2442" h="168501">
                  <a:moveTo>
                    <a:pt x="32805" y="168497"/>
                  </a:moveTo>
                  <a:cubicBezTo>
                    <a:pt x="73962" y="169092"/>
                    <a:pt x="76339" y="108470"/>
                    <a:pt x="40234" y="101635"/>
                  </a:cubicBezTo>
                  <a:lnTo>
                    <a:pt x="40234" y="66867"/>
                  </a:lnTo>
                  <a:cubicBezTo>
                    <a:pt x="54349" y="64193"/>
                    <a:pt x="62521" y="53346"/>
                    <a:pt x="64898" y="41163"/>
                  </a:cubicBezTo>
                  <a:lnTo>
                    <a:pt x="97587" y="41163"/>
                  </a:lnTo>
                  <a:cubicBezTo>
                    <a:pt x="100261" y="55427"/>
                    <a:pt x="110959" y="67759"/>
                    <a:pt x="129680" y="67462"/>
                  </a:cubicBezTo>
                  <a:cubicBezTo>
                    <a:pt x="173363" y="68056"/>
                    <a:pt x="173363" y="-589"/>
                    <a:pt x="129680" y="5"/>
                  </a:cubicBezTo>
                  <a:cubicBezTo>
                    <a:pt x="110959" y="-292"/>
                    <a:pt x="100410" y="12040"/>
                    <a:pt x="97587" y="26305"/>
                  </a:cubicBezTo>
                  <a:lnTo>
                    <a:pt x="64898" y="26305"/>
                  </a:lnTo>
                  <a:cubicBezTo>
                    <a:pt x="62224" y="12040"/>
                    <a:pt x="51526" y="-292"/>
                    <a:pt x="32805" y="5"/>
                  </a:cubicBezTo>
                  <a:cubicBezTo>
                    <a:pt x="-8352" y="-589"/>
                    <a:pt x="-10730" y="60033"/>
                    <a:pt x="25376" y="66867"/>
                  </a:cubicBezTo>
                  <a:lnTo>
                    <a:pt x="25376" y="101635"/>
                  </a:lnTo>
                  <a:cubicBezTo>
                    <a:pt x="-10730" y="108470"/>
                    <a:pt x="-8352" y="168943"/>
                    <a:pt x="32805" y="168497"/>
                  </a:cubicBezTo>
                  <a:close/>
                  <a:moveTo>
                    <a:pt x="129532" y="15012"/>
                  </a:moveTo>
                  <a:cubicBezTo>
                    <a:pt x="154048" y="14715"/>
                    <a:pt x="154048" y="53049"/>
                    <a:pt x="129532" y="52752"/>
                  </a:cubicBezTo>
                  <a:cubicBezTo>
                    <a:pt x="105016" y="53049"/>
                    <a:pt x="105016" y="14715"/>
                    <a:pt x="129532" y="15012"/>
                  </a:cubicBezTo>
                  <a:close/>
                  <a:moveTo>
                    <a:pt x="32805" y="153639"/>
                  </a:moveTo>
                  <a:cubicBezTo>
                    <a:pt x="8289" y="153936"/>
                    <a:pt x="8289" y="115602"/>
                    <a:pt x="32805" y="115900"/>
                  </a:cubicBezTo>
                  <a:cubicBezTo>
                    <a:pt x="57321" y="115602"/>
                    <a:pt x="57321" y="153936"/>
                    <a:pt x="32805" y="153639"/>
                  </a:cubicBezTo>
                  <a:close/>
                  <a:moveTo>
                    <a:pt x="32805" y="15012"/>
                  </a:moveTo>
                  <a:cubicBezTo>
                    <a:pt x="57321" y="14715"/>
                    <a:pt x="57321" y="53049"/>
                    <a:pt x="32805" y="52752"/>
                  </a:cubicBezTo>
                  <a:cubicBezTo>
                    <a:pt x="8289" y="53049"/>
                    <a:pt x="8289" y="14715"/>
                    <a:pt x="32805" y="15012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DFF0255-BFF9-DA41-ACDD-6AFA23B86F7C}"/>
                </a:ext>
              </a:extLst>
            </p:cNvPr>
            <p:cNvSpPr/>
            <p:nvPr/>
          </p:nvSpPr>
          <p:spPr>
            <a:xfrm>
              <a:off x="4159755" y="4301579"/>
              <a:ext cx="162442" cy="168501"/>
            </a:xfrm>
            <a:custGeom>
              <a:avLst/>
              <a:gdLst>
                <a:gd name="connsiteX0" fmla="*/ 32805 w 162442"/>
                <a:gd name="connsiteY0" fmla="*/ 168497 h 168501"/>
                <a:gd name="connsiteX1" fmla="*/ 40234 w 162442"/>
                <a:gd name="connsiteY1" fmla="*/ 101635 h 168501"/>
                <a:gd name="connsiteX2" fmla="*/ 40234 w 162442"/>
                <a:gd name="connsiteY2" fmla="*/ 66867 h 168501"/>
                <a:gd name="connsiteX3" fmla="*/ 64898 w 162442"/>
                <a:gd name="connsiteY3" fmla="*/ 41163 h 168501"/>
                <a:gd name="connsiteX4" fmla="*/ 97587 w 162442"/>
                <a:gd name="connsiteY4" fmla="*/ 41163 h 168501"/>
                <a:gd name="connsiteX5" fmla="*/ 129680 w 162442"/>
                <a:gd name="connsiteY5" fmla="*/ 67462 h 168501"/>
                <a:gd name="connsiteX6" fmla="*/ 129680 w 162442"/>
                <a:gd name="connsiteY6" fmla="*/ 5 h 168501"/>
                <a:gd name="connsiteX7" fmla="*/ 97587 w 162442"/>
                <a:gd name="connsiteY7" fmla="*/ 26305 h 168501"/>
                <a:gd name="connsiteX8" fmla="*/ 64898 w 162442"/>
                <a:gd name="connsiteY8" fmla="*/ 26305 h 168501"/>
                <a:gd name="connsiteX9" fmla="*/ 32805 w 162442"/>
                <a:gd name="connsiteY9" fmla="*/ 5 h 168501"/>
                <a:gd name="connsiteX10" fmla="*/ 25376 w 162442"/>
                <a:gd name="connsiteY10" fmla="*/ 66867 h 168501"/>
                <a:gd name="connsiteX11" fmla="*/ 25376 w 162442"/>
                <a:gd name="connsiteY11" fmla="*/ 101635 h 168501"/>
                <a:gd name="connsiteX12" fmla="*/ 32805 w 162442"/>
                <a:gd name="connsiteY12" fmla="*/ 168497 h 168501"/>
                <a:gd name="connsiteX13" fmla="*/ 129532 w 162442"/>
                <a:gd name="connsiteY13" fmla="*/ 15012 h 168501"/>
                <a:gd name="connsiteX14" fmla="*/ 129532 w 162442"/>
                <a:gd name="connsiteY14" fmla="*/ 52752 h 168501"/>
                <a:gd name="connsiteX15" fmla="*/ 129532 w 162442"/>
                <a:gd name="connsiteY15" fmla="*/ 15012 h 168501"/>
                <a:gd name="connsiteX16" fmla="*/ 32805 w 162442"/>
                <a:gd name="connsiteY16" fmla="*/ 153639 h 168501"/>
                <a:gd name="connsiteX17" fmla="*/ 32805 w 162442"/>
                <a:gd name="connsiteY17" fmla="*/ 115900 h 168501"/>
                <a:gd name="connsiteX18" fmla="*/ 32805 w 162442"/>
                <a:gd name="connsiteY18" fmla="*/ 153639 h 168501"/>
                <a:gd name="connsiteX19" fmla="*/ 32805 w 162442"/>
                <a:gd name="connsiteY19" fmla="*/ 15012 h 168501"/>
                <a:gd name="connsiteX20" fmla="*/ 32805 w 162442"/>
                <a:gd name="connsiteY20" fmla="*/ 52752 h 168501"/>
                <a:gd name="connsiteX21" fmla="*/ 32805 w 162442"/>
                <a:gd name="connsiteY21" fmla="*/ 15012 h 16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2442" h="168501">
                  <a:moveTo>
                    <a:pt x="32805" y="168497"/>
                  </a:moveTo>
                  <a:cubicBezTo>
                    <a:pt x="73962" y="169092"/>
                    <a:pt x="76339" y="108470"/>
                    <a:pt x="40234" y="101635"/>
                  </a:cubicBezTo>
                  <a:lnTo>
                    <a:pt x="40234" y="66867"/>
                  </a:lnTo>
                  <a:cubicBezTo>
                    <a:pt x="54349" y="64193"/>
                    <a:pt x="62521" y="53346"/>
                    <a:pt x="64898" y="41163"/>
                  </a:cubicBezTo>
                  <a:lnTo>
                    <a:pt x="97587" y="41163"/>
                  </a:lnTo>
                  <a:cubicBezTo>
                    <a:pt x="100261" y="55427"/>
                    <a:pt x="110959" y="67759"/>
                    <a:pt x="129680" y="67462"/>
                  </a:cubicBezTo>
                  <a:cubicBezTo>
                    <a:pt x="173363" y="68056"/>
                    <a:pt x="173363" y="-589"/>
                    <a:pt x="129680" y="5"/>
                  </a:cubicBezTo>
                  <a:cubicBezTo>
                    <a:pt x="110959" y="-292"/>
                    <a:pt x="100410" y="12040"/>
                    <a:pt x="97587" y="26305"/>
                  </a:cubicBezTo>
                  <a:lnTo>
                    <a:pt x="64898" y="26305"/>
                  </a:lnTo>
                  <a:cubicBezTo>
                    <a:pt x="62224" y="12040"/>
                    <a:pt x="51526" y="-292"/>
                    <a:pt x="32805" y="5"/>
                  </a:cubicBezTo>
                  <a:cubicBezTo>
                    <a:pt x="-8353" y="-589"/>
                    <a:pt x="-10730" y="60033"/>
                    <a:pt x="25376" y="66867"/>
                  </a:cubicBezTo>
                  <a:lnTo>
                    <a:pt x="25376" y="101635"/>
                  </a:lnTo>
                  <a:cubicBezTo>
                    <a:pt x="-10730" y="108470"/>
                    <a:pt x="-8353" y="168943"/>
                    <a:pt x="32805" y="168497"/>
                  </a:cubicBezTo>
                  <a:close/>
                  <a:moveTo>
                    <a:pt x="129532" y="15012"/>
                  </a:moveTo>
                  <a:cubicBezTo>
                    <a:pt x="154048" y="14715"/>
                    <a:pt x="154048" y="53049"/>
                    <a:pt x="129532" y="52752"/>
                  </a:cubicBezTo>
                  <a:cubicBezTo>
                    <a:pt x="105016" y="53049"/>
                    <a:pt x="105016" y="14715"/>
                    <a:pt x="129532" y="15012"/>
                  </a:cubicBezTo>
                  <a:close/>
                  <a:moveTo>
                    <a:pt x="32805" y="153639"/>
                  </a:moveTo>
                  <a:cubicBezTo>
                    <a:pt x="8289" y="153936"/>
                    <a:pt x="8289" y="115602"/>
                    <a:pt x="32805" y="115900"/>
                  </a:cubicBezTo>
                  <a:cubicBezTo>
                    <a:pt x="57321" y="115602"/>
                    <a:pt x="57321" y="153936"/>
                    <a:pt x="32805" y="153639"/>
                  </a:cubicBezTo>
                  <a:close/>
                  <a:moveTo>
                    <a:pt x="32805" y="15012"/>
                  </a:moveTo>
                  <a:cubicBezTo>
                    <a:pt x="57321" y="14715"/>
                    <a:pt x="57321" y="53049"/>
                    <a:pt x="32805" y="52752"/>
                  </a:cubicBezTo>
                  <a:cubicBezTo>
                    <a:pt x="8289" y="53049"/>
                    <a:pt x="8289" y="14715"/>
                    <a:pt x="32805" y="15012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6C83D38-935C-D65C-BB5E-A23ED3160093}"/>
                </a:ext>
              </a:extLst>
            </p:cNvPr>
            <p:cNvSpPr/>
            <p:nvPr/>
          </p:nvSpPr>
          <p:spPr>
            <a:xfrm>
              <a:off x="4979779" y="4124024"/>
              <a:ext cx="162293" cy="168501"/>
            </a:xfrm>
            <a:custGeom>
              <a:avLst/>
              <a:gdLst>
                <a:gd name="connsiteX0" fmla="*/ 64898 w 162293"/>
                <a:gd name="connsiteY0" fmla="*/ 127339 h 168501"/>
                <a:gd name="connsiteX1" fmla="*/ 40234 w 162293"/>
                <a:gd name="connsiteY1" fmla="*/ 101634 h 168501"/>
                <a:gd name="connsiteX2" fmla="*/ 40234 w 162293"/>
                <a:gd name="connsiteY2" fmla="*/ 66866 h 168501"/>
                <a:gd name="connsiteX3" fmla="*/ 32805 w 162293"/>
                <a:gd name="connsiteY3" fmla="*/ 4 h 168501"/>
                <a:gd name="connsiteX4" fmla="*/ 25376 w 162293"/>
                <a:gd name="connsiteY4" fmla="*/ 66866 h 168501"/>
                <a:gd name="connsiteX5" fmla="*/ 25376 w 162293"/>
                <a:gd name="connsiteY5" fmla="*/ 101634 h 168501"/>
                <a:gd name="connsiteX6" fmla="*/ 32805 w 162293"/>
                <a:gd name="connsiteY6" fmla="*/ 168496 h 168501"/>
                <a:gd name="connsiteX7" fmla="*/ 64750 w 162293"/>
                <a:gd name="connsiteY7" fmla="*/ 142197 h 168501"/>
                <a:gd name="connsiteX8" fmla="*/ 97438 w 162293"/>
                <a:gd name="connsiteY8" fmla="*/ 142197 h 168501"/>
                <a:gd name="connsiteX9" fmla="*/ 129532 w 162293"/>
                <a:gd name="connsiteY9" fmla="*/ 168496 h 168501"/>
                <a:gd name="connsiteX10" fmla="*/ 129532 w 162293"/>
                <a:gd name="connsiteY10" fmla="*/ 101040 h 168501"/>
                <a:gd name="connsiteX11" fmla="*/ 97438 w 162293"/>
                <a:gd name="connsiteY11" fmla="*/ 127339 h 168501"/>
                <a:gd name="connsiteX12" fmla="*/ 64750 w 162293"/>
                <a:gd name="connsiteY12" fmla="*/ 127339 h 168501"/>
                <a:gd name="connsiteX13" fmla="*/ 32953 w 162293"/>
                <a:gd name="connsiteY13" fmla="*/ 15011 h 168501"/>
                <a:gd name="connsiteX14" fmla="*/ 32953 w 162293"/>
                <a:gd name="connsiteY14" fmla="*/ 52751 h 168501"/>
                <a:gd name="connsiteX15" fmla="*/ 32953 w 162293"/>
                <a:gd name="connsiteY15" fmla="*/ 15011 h 168501"/>
                <a:gd name="connsiteX16" fmla="*/ 32953 w 162293"/>
                <a:gd name="connsiteY16" fmla="*/ 153638 h 168501"/>
                <a:gd name="connsiteX17" fmla="*/ 32953 w 162293"/>
                <a:gd name="connsiteY17" fmla="*/ 115898 h 168501"/>
                <a:gd name="connsiteX18" fmla="*/ 32953 w 162293"/>
                <a:gd name="connsiteY18" fmla="*/ 153638 h 168501"/>
                <a:gd name="connsiteX19" fmla="*/ 129532 w 162293"/>
                <a:gd name="connsiteY19" fmla="*/ 115898 h 168501"/>
                <a:gd name="connsiteX20" fmla="*/ 129532 w 162293"/>
                <a:gd name="connsiteY20" fmla="*/ 153638 h 168501"/>
                <a:gd name="connsiteX21" fmla="*/ 129532 w 162293"/>
                <a:gd name="connsiteY21" fmla="*/ 115898 h 16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2293" h="168501">
                  <a:moveTo>
                    <a:pt x="64898" y="127339"/>
                  </a:moveTo>
                  <a:cubicBezTo>
                    <a:pt x="62521" y="115155"/>
                    <a:pt x="54349" y="104309"/>
                    <a:pt x="40234" y="101634"/>
                  </a:cubicBezTo>
                  <a:lnTo>
                    <a:pt x="40234" y="66866"/>
                  </a:lnTo>
                  <a:cubicBezTo>
                    <a:pt x="76339" y="60031"/>
                    <a:pt x="73962" y="-441"/>
                    <a:pt x="32805" y="4"/>
                  </a:cubicBezTo>
                  <a:cubicBezTo>
                    <a:pt x="-8352" y="-590"/>
                    <a:pt x="-10730" y="60031"/>
                    <a:pt x="25376" y="66866"/>
                  </a:cubicBezTo>
                  <a:lnTo>
                    <a:pt x="25376" y="101634"/>
                  </a:lnTo>
                  <a:cubicBezTo>
                    <a:pt x="-10730" y="108469"/>
                    <a:pt x="-8352" y="168942"/>
                    <a:pt x="32805" y="168496"/>
                  </a:cubicBezTo>
                  <a:cubicBezTo>
                    <a:pt x="51526" y="168793"/>
                    <a:pt x="62075" y="156461"/>
                    <a:pt x="64750" y="142197"/>
                  </a:cubicBezTo>
                  <a:lnTo>
                    <a:pt x="97438" y="142197"/>
                  </a:lnTo>
                  <a:cubicBezTo>
                    <a:pt x="100112" y="156461"/>
                    <a:pt x="110810" y="168793"/>
                    <a:pt x="129532" y="168496"/>
                  </a:cubicBezTo>
                  <a:cubicBezTo>
                    <a:pt x="173215" y="169090"/>
                    <a:pt x="173215" y="100445"/>
                    <a:pt x="129532" y="101040"/>
                  </a:cubicBezTo>
                  <a:cubicBezTo>
                    <a:pt x="110810" y="100743"/>
                    <a:pt x="100261" y="113075"/>
                    <a:pt x="97438" y="127339"/>
                  </a:cubicBezTo>
                  <a:lnTo>
                    <a:pt x="64750" y="127339"/>
                  </a:lnTo>
                  <a:close/>
                  <a:moveTo>
                    <a:pt x="32953" y="15011"/>
                  </a:moveTo>
                  <a:cubicBezTo>
                    <a:pt x="57469" y="14714"/>
                    <a:pt x="57469" y="53048"/>
                    <a:pt x="32953" y="52751"/>
                  </a:cubicBezTo>
                  <a:cubicBezTo>
                    <a:pt x="8437" y="53048"/>
                    <a:pt x="8437" y="14714"/>
                    <a:pt x="32953" y="15011"/>
                  </a:cubicBezTo>
                  <a:close/>
                  <a:moveTo>
                    <a:pt x="32953" y="153638"/>
                  </a:moveTo>
                  <a:cubicBezTo>
                    <a:pt x="8437" y="153935"/>
                    <a:pt x="8437" y="115601"/>
                    <a:pt x="32953" y="115898"/>
                  </a:cubicBezTo>
                  <a:cubicBezTo>
                    <a:pt x="57469" y="115601"/>
                    <a:pt x="57469" y="153935"/>
                    <a:pt x="32953" y="153638"/>
                  </a:cubicBezTo>
                  <a:close/>
                  <a:moveTo>
                    <a:pt x="129532" y="115898"/>
                  </a:moveTo>
                  <a:cubicBezTo>
                    <a:pt x="154048" y="115601"/>
                    <a:pt x="154048" y="153935"/>
                    <a:pt x="129532" y="153638"/>
                  </a:cubicBezTo>
                  <a:cubicBezTo>
                    <a:pt x="105016" y="153935"/>
                    <a:pt x="105016" y="115601"/>
                    <a:pt x="129532" y="115898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52FA204-749F-D7AF-EF15-B5BAF4725B6A}"/>
                </a:ext>
              </a:extLst>
            </p:cNvPr>
            <p:cNvSpPr/>
            <p:nvPr/>
          </p:nvSpPr>
          <p:spPr>
            <a:xfrm>
              <a:off x="4931490" y="5159194"/>
              <a:ext cx="162484" cy="168501"/>
            </a:xfrm>
            <a:custGeom>
              <a:avLst/>
              <a:gdLst>
                <a:gd name="connsiteX0" fmla="*/ 25376 w 162484"/>
                <a:gd name="connsiteY0" fmla="*/ 66867 h 168501"/>
                <a:gd name="connsiteX1" fmla="*/ 25376 w 162484"/>
                <a:gd name="connsiteY1" fmla="*/ 101635 h 168501"/>
                <a:gd name="connsiteX2" fmla="*/ 32805 w 162484"/>
                <a:gd name="connsiteY2" fmla="*/ 168497 h 168501"/>
                <a:gd name="connsiteX3" fmla="*/ 40234 w 162484"/>
                <a:gd name="connsiteY3" fmla="*/ 101635 h 168501"/>
                <a:gd name="connsiteX4" fmla="*/ 40234 w 162484"/>
                <a:gd name="connsiteY4" fmla="*/ 66867 h 168501"/>
                <a:gd name="connsiteX5" fmla="*/ 64898 w 162484"/>
                <a:gd name="connsiteY5" fmla="*/ 41162 h 168501"/>
                <a:gd name="connsiteX6" fmla="*/ 97587 w 162484"/>
                <a:gd name="connsiteY6" fmla="*/ 41162 h 168501"/>
                <a:gd name="connsiteX7" fmla="*/ 122251 w 162484"/>
                <a:gd name="connsiteY7" fmla="*/ 66867 h 168501"/>
                <a:gd name="connsiteX8" fmla="*/ 122251 w 162484"/>
                <a:gd name="connsiteY8" fmla="*/ 101635 h 168501"/>
                <a:gd name="connsiteX9" fmla="*/ 129680 w 162484"/>
                <a:gd name="connsiteY9" fmla="*/ 168497 h 168501"/>
                <a:gd name="connsiteX10" fmla="*/ 137109 w 162484"/>
                <a:gd name="connsiteY10" fmla="*/ 101635 h 168501"/>
                <a:gd name="connsiteX11" fmla="*/ 137109 w 162484"/>
                <a:gd name="connsiteY11" fmla="*/ 66867 h 168501"/>
                <a:gd name="connsiteX12" fmla="*/ 129680 w 162484"/>
                <a:gd name="connsiteY12" fmla="*/ 5 h 168501"/>
                <a:gd name="connsiteX13" fmla="*/ 97587 w 162484"/>
                <a:gd name="connsiteY13" fmla="*/ 26304 h 168501"/>
                <a:gd name="connsiteX14" fmla="*/ 64898 w 162484"/>
                <a:gd name="connsiteY14" fmla="*/ 26304 h 168501"/>
                <a:gd name="connsiteX15" fmla="*/ 32805 w 162484"/>
                <a:gd name="connsiteY15" fmla="*/ 5 h 168501"/>
                <a:gd name="connsiteX16" fmla="*/ 25376 w 162484"/>
                <a:gd name="connsiteY16" fmla="*/ 66867 h 168501"/>
                <a:gd name="connsiteX17" fmla="*/ 129532 w 162484"/>
                <a:gd name="connsiteY17" fmla="*/ 153639 h 168501"/>
                <a:gd name="connsiteX18" fmla="*/ 129532 w 162484"/>
                <a:gd name="connsiteY18" fmla="*/ 115900 h 168501"/>
                <a:gd name="connsiteX19" fmla="*/ 129532 w 162484"/>
                <a:gd name="connsiteY19" fmla="*/ 153639 h 168501"/>
                <a:gd name="connsiteX20" fmla="*/ 129532 w 162484"/>
                <a:gd name="connsiteY20" fmla="*/ 15012 h 168501"/>
                <a:gd name="connsiteX21" fmla="*/ 129532 w 162484"/>
                <a:gd name="connsiteY21" fmla="*/ 52752 h 168501"/>
                <a:gd name="connsiteX22" fmla="*/ 129532 w 162484"/>
                <a:gd name="connsiteY22" fmla="*/ 15012 h 168501"/>
                <a:gd name="connsiteX23" fmla="*/ 32805 w 162484"/>
                <a:gd name="connsiteY23" fmla="*/ 153639 h 168501"/>
                <a:gd name="connsiteX24" fmla="*/ 32805 w 162484"/>
                <a:gd name="connsiteY24" fmla="*/ 115900 h 168501"/>
                <a:gd name="connsiteX25" fmla="*/ 32805 w 162484"/>
                <a:gd name="connsiteY25" fmla="*/ 153639 h 168501"/>
                <a:gd name="connsiteX26" fmla="*/ 32805 w 162484"/>
                <a:gd name="connsiteY26" fmla="*/ 15012 h 168501"/>
                <a:gd name="connsiteX27" fmla="*/ 32805 w 162484"/>
                <a:gd name="connsiteY27" fmla="*/ 52752 h 168501"/>
                <a:gd name="connsiteX28" fmla="*/ 32805 w 162484"/>
                <a:gd name="connsiteY28" fmla="*/ 15012 h 16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2484" h="168501">
                  <a:moveTo>
                    <a:pt x="25376" y="66867"/>
                  </a:moveTo>
                  <a:lnTo>
                    <a:pt x="25376" y="101635"/>
                  </a:lnTo>
                  <a:cubicBezTo>
                    <a:pt x="-10730" y="108470"/>
                    <a:pt x="-8352" y="168943"/>
                    <a:pt x="32805" y="168497"/>
                  </a:cubicBezTo>
                  <a:cubicBezTo>
                    <a:pt x="73962" y="169092"/>
                    <a:pt x="76339" y="108470"/>
                    <a:pt x="40234" y="101635"/>
                  </a:cubicBezTo>
                  <a:lnTo>
                    <a:pt x="40234" y="66867"/>
                  </a:lnTo>
                  <a:cubicBezTo>
                    <a:pt x="54349" y="64193"/>
                    <a:pt x="62521" y="53346"/>
                    <a:pt x="64898" y="41162"/>
                  </a:cubicBezTo>
                  <a:lnTo>
                    <a:pt x="97587" y="41162"/>
                  </a:lnTo>
                  <a:cubicBezTo>
                    <a:pt x="99964" y="53346"/>
                    <a:pt x="108136" y="64193"/>
                    <a:pt x="122251" y="66867"/>
                  </a:cubicBezTo>
                  <a:lnTo>
                    <a:pt x="122251" y="101635"/>
                  </a:lnTo>
                  <a:cubicBezTo>
                    <a:pt x="86146" y="108470"/>
                    <a:pt x="88523" y="168943"/>
                    <a:pt x="129680" y="168497"/>
                  </a:cubicBezTo>
                  <a:cubicBezTo>
                    <a:pt x="170837" y="169092"/>
                    <a:pt x="173215" y="108470"/>
                    <a:pt x="137109" y="101635"/>
                  </a:cubicBezTo>
                  <a:lnTo>
                    <a:pt x="137109" y="66867"/>
                  </a:lnTo>
                  <a:cubicBezTo>
                    <a:pt x="173215" y="60033"/>
                    <a:pt x="170837" y="-440"/>
                    <a:pt x="129680" y="5"/>
                  </a:cubicBezTo>
                  <a:cubicBezTo>
                    <a:pt x="110959" y="-292"/>
                    <a:pt x="100409" y="12040"/>
                    <a:pt x="97587" y="26304"/>
                  </a:cubicBezTo>
                  <a:lnTo>
                    <a:pt x="64898" y="26304"/>
                  </a:lnTo>
                  <a:cubicBezTo>
                    <a:pt x="62224" y="12040"/>
                    <a:pt x="51526" y="-292"/>
                    <a:pt x="32805" y="5"/>
                  </a:cubicBezTo>
                  <a:cubicBezTo>
                    <a:pt x="-8352" y="-589"/>
                    <a:pt x="-10730" y="60033"/>
                    <a:pt x="25376" y="66867"/>
                  </a:cubicBezTo>
                  <a:close/>
                  <a:moveTo>
                    <a:pt x="129532" y="153639"/>
                  </a:moveTo>
                  <a:cubicBezTo>
                    <a:pt x="105016" y="153936"/>
                    <a:pt x="105016" y="115602"/>
                    <a:pt x="129532" y="115900"/>
                  </a:cubicBezTo>
                  <a:cubicBezTo>
                    <a:pt x="154048" y="115602"/>
                    <a:pt x="154048" y="153936"/>
                    <a:pt x="129532" y="153639"/>
                  </a:cubicBezTo>
                  <a:close/>
                  <a:moveTo>
                    <a:pt x="129532" y="15012"/>
                  </a:moveTo>
                  <a:cubicBezTo>
                    <a:pt x="154048" y="14715"/>
                    <a:pt x="154048" y="53049"/>
                    <a:pt x="129532" y="52752"/>
                  </a:cubicBezTo>
                  <a:cubicBezTo>
                    <a:pt x="105016" y="53049"/>
                    <a:pt x="105016" y="14715"/>
                    <a:pt x="129532" y="15012"/>
                  </a:cubicBezTo>
                  <a:close/>
                  <a:moveTo>
                    <a:pt x="32805" y="153639"/>
                  </a:moveTo>
                  <a:cubicBezTo>
                    <a:pt x="8289" y="153936"/>
                    <a:pt x="8289" y="115602"/>
                    <a:pt x="32805" y="115900"/>
                  </a:cubicBezTo>
                  <a:cubicBezTo>
                    <a:pt x="57321" y="115602"/>
                    <a:pt x="57321" y="153936"/>
                    <a:pt x="32805" y="153639"/>
                  </a:cubicBezTo>
                  <a:close/>
                  <a:moveTo>
                    <a:pt x="32805" y="15012"/>
                  </a:moveTo>
                  <a:cubicBezTo>
                    <a:pt x="57321" y="14715"/>
                    <a:pt x="57321" y="53049"/>
                    <a:pt x="32805" y="52752"/>
                  </a:cubicBezTo>
                  <a:cubicBezTo>
                    <a:pt x="8289" y="53049"/>
                    <a:pt x="8289" y="14715"/>
                    <a:pt x="32805" y="15012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217A657-AC35-1E59-AA84-CAB7241F57E9}"/>
                </a:ext>
              </a:extLst>
            </p:cNvPr>
            <p:cNvSpPr/>
            <p:nvPr/>
          </p:nvSpPr>
          <p:spPr>
            <a:xfrm>
              <a:off x="6831822" y="2853206"/>
              <a:ext cx="98955" cy="98955"/>
            </a:xfrm>
            <a:custGeom>
              <a:avLst/>
              <a:gdLst>
                <a:gd name="connsiteX0" fmla="*/ 49478 w 98955"/>
                <a:gd name="connsiteY0" fmla="*/ 0 h 98955"/>
                <a:gd name="connsiteX1" fmla="*/ 0 w 98955"/>
                <a:gd name="connsiteY1" fmla="*/ 49478 h 98955"/>
                <a:gd name="connsiteX2" fmla="*/ 49478 w 98955"/>
                <a:gd name="connsiteY2" fmla="*/ 98956 h 98955"/>
                <a:gd name="connsiteX3" fmla="*/ 98956 w 98955"/>
                <a:gd name="connsiteY3" fmla="*/ 49478 h 98955"/>
                <a:gd name="connsiteX4" fmla="*/ 49478 w 98955"/>
                <a:gd name="connsiteY4" fmla="*/ 0 h 98955"/>
                <a:gd name="connsiteX5" fmla="*/ 49478 w 98955"/>
                <a:gd name="connsiteY5" fmla="*/ 84097 h 98955"/>
                <a:gd name="connsiteX6" fmla="*/ 14858 w 98955"/>
                <a:gd name="connsiteY6" fmla="*/ 49478 h 98955"/>
                <a:gd name="connsiteX7" fmla="*/ 49478 w 98955"/>
                <a:gd name="connsiteY7" fmla="*/ 14858 h 98955"/>
                <a:gd name="connsiteX8" fmla="*/ 84097 w 98955"/>
                <a:gd name="connsiteY8" fmla="*/ 49478 h 98955"/>
                <a:gd name="connsiteX9" fmla="*/ 49478 w 98955"/>
                <a:gd name="connsiteY9" fmla="*/ 84097 h 9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955" h="98955">
                  <a:moveTo>
                    <a:pt x="49478" y="0"/>
                  </a:moveTo>
                  <a:cubicBezTo>
                    <a:pt x="22139" y="0"/>
                    <a:pt x="0" y="22287"/>
                    <a:pt x="0" y="49478"/>
                  </a:cubicBezTo>
                  <a:cubicBezTo>
                    <a:pt x="0" y="76668"/>
                    <a:pt x="22287" y="98956"/>
                    <a:pt x="49478" y="98956"/>
                  </a:cubicBezTo>
                  <a:cubicBezTo>
                    <a:pt x="76668" y="98956"/>
                    <a:pt x="98956" y="76668"/>
                    <a:pt x="98956" y="49478"/>
                  </a:cubicBezTo>
                  <a:cubicBezTo>
                    <a:pt x="98956" y="22287"/>
                    <a:pt x="76668" y="0"/>
                    <a:pt x="49478" y="0"/>
                  </a:cubicBezTo>
                  <a:close/>
                  <a:moveTo>
                    <a:pt x="49478" y="84097"/>
                  </a:moveTo>
                  <a:cubicBezTo>
                    <a:pt x="30311" y="84097"/>
                    <a:pt x="14858" y="68496"/>
                    <a:pt x="14858" y="49478"/>
                  </a:cubicBezTo>
                  <a:cubicBezTo>
                    <a:pt x="14858" y="30459"/>
                    <a:pt x="30460" y="14858"/>
                    <a:pt x="49478" y="14858"/>
                  </a:cubicBezTo>
                  <a:cubicBezTo>
                    <a:pt x="68497" y="14858"/>
                    <a:pt x="84097" y="30459"/>
                    <a:pt x="84097" y="49478"/>
                  </a:cubicBezTo>
                  <a:cubicBezTo>
                    <a:pt x="84097" y="68496"/>
                    <a:pt x="68497" y="84097"/>
                    <a:pt x="49478" y="84097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C33CFA7-F5AA-394B-157B-D680A61B8559}"/>
                </a:ext>
              </a:extLst>
            </p:cNvPr>
            <p:cNvSpPr/>
            <p:nvPr/>
          </p:nvSpPr>
          <p:spPr>
            <a:xfrm>
              <a:off x="7301192" y="3122883"/>
              <a:ext cx="339955" cy="79342"/>
            </a:xfrm>
            <a:custGeom>
              <a:avLst/>
              <a:gdLst>
                <a:gd name="connsiteX0" fmla="*/ 306228 w 339955"/>
                <a:gd name="connsiteY0" fmla="*/ 11887 h 79342"/>
                <a:gd name="connsiteX1" fmla="*/ 273391 w 339955"/>
                <a:gd name="connsiteY1" fmla="*/ 38186 h 79342"/>
                <a:gd name="connsiteX2" fmla="*/ 176070 w 339955"/>
                <a:gd name="connsiteY2" fmla="*/ 38186 h 79342"/>
                <a:gd name="connsiteX3" fmla="*/ 137884 w 339955"/>
                <a:gd name="connsiteY3" fmla="*/ 0 h 79342"/>
                <a:gd name="connsiteX4" fmla="*/ 0 w 339955"/>
                <a:gd name="connsiteY4" fmla="*/ 0 h 79342"/>
                <a:gd name="connsiteX5" fmla="*/ 0 w 339955"/>
                <a:gd name="connsiteY5" fmla="*/ 14858 h 79342"/>
                <a:gd name="connsiteX6" fmla="*/ 131793 w 339955"/>
                <a:gd name="connsiteY6" fmla="*/ 14858 h 79342"/>
                <a:gd name="connsiteX7" fmla="*/ 169978 w 339955"/>
                <a:gd name="connsiteY7" fmla="*/ 53044 h 79342"/>
                <a:gd name="connsiteX8" fmla="*/ 273391 w 339955"/>
                <a:gd name="connsiteY8" fmla="*/ 53044 h 79342"/>
                <a:gd name="connsiteX9" fmla="*/ 306228 w 339955"/>
                <a:gd name="connsiteY9" fmla="*/ 79343 h 79342"/>
                <a:gd name="connsiteX10" fmla="*/ 339956 w 339955"/>
                <a:gd name="connsiteY10" fmla="*/ 45615 h 79342"/>
                <a:gd name="connsiteX11" fmla="*/ 306228 w 339955"/>
                <a:gd name="connsiteY11" fmla="*/ 11887 h 79342"/>
                <a:gd name="connsiteX12" fmla="*/ 306228 w 339955"/>
                <a:gd name="connsiteY12" fmla="*/ 64485 h 79342"/>
                <a:gd name="connsiteX13" fmla="*/ 287358 w 339955"/>
                <a:gd name="connsiteY13" fmla="*/ 45615 h 79342"/>
                <a:gd name="connsiteX14" fmla="*/ 306228 w 339955"/>
                <a:gd name="connsiteY14" fmla="*/ 26745 h 79342"/>
                <a:gd name="connsiteX15" fmla="*/ 325098 w 339955"/>
                <a:gd name="connsiteY15" fmla="*/ 45615 h 79342"/>
                <a:gd name="connsiteX16" fmla="*/ 306228 w 339955"/>
                <a:gd name="connsiteY16" fmla="*/ 64485 h 7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9955" h="79342">
                  <a:moveTo>
                    <a:pt x="306228" y="11887"/>
                  </a:moveTo>
                  <a:cubicBezTo>
                    <a:pt x="290181" y="11887"/>
                    <a:pt x="276808" y="23179"/>
                    <a:pt x="273391" y="38186"/>
                  </a:cubicBezTo>
                  <a:lnTo>
                    <a:pt x="176070" y="38186"/>
                  </a:lnTo>
                  <a:lnTo>
                    <a:pt x="137884" y="0"/>
                  </a:lnTo>
                  <a:lnTo>
                    <a:pt x="0" y="0"/>
                  </a:lnTo>
                  <a:lnTo>
                    <a:pt x="0" y="14858"/>
                  </a:lnTo>
                  <a:lnTo>
                    <a:pt x="131793" y="14858"/>
                  </a:lnTo>
                  <a:lnTo>
                    <a:pt x="169978" y="53044"/>
                  </a:lnTo>
                  <a:lnTo>
                    <a:pt x="273391" y="53044"/>
                  </a:lnTo>
                  <a:cubicBezTo>
                    <a:pt x="276808" y="68051"/>
                    <a:pt x="290181" y="79343"/>
                    <a:pt x="306228" y="79343"/>
                  </a:cubicBezTo>
                  <a:cubicBezTo>
                    <a:pt x="324801" y="79343"/>
                    <a:pt x="339956" y="64188"/>
                    <a:pt x="339956" y="45615"/>
                  </a:cubicBezTo>
                  <a:cubicBezTo>
                    <a:pt x="339956" y="27042"/>
                    <a:pt x="324801" y="11887"/>
                    <a:pt x="306228" y="11887"/>
                  </a:cubicBezTo>
                  <a:close/>
                  <a:moveTo>
                    <a:pt x="306228" y="64485"/>
                  </a:moveTo>
                  <a:cubicBezTo>
                    <a:pt x="295827" y="64485"/>
                    <a:pt x="287358" y="56015"/>
                    <a:pt x="287358" y="45615"/>
                  </a:cubicBezTo>
                  <a:cubicBezTo>
                    <a:pt x="287358" y="35214"/>
                    <a:pt x="295827" y="26745"/>
                    <a:pt x="306228" y="26745"/>
                  </a:cubicBezTo>
                  <a:cubicBezTo>
                    <a:pt x="316628" y="26745"/>
                    <a:pt x="325098" y="35214"/>
                    <a:pt x="325098" y="45615"/>
                  </a:cubicBezTo>
                  <a:cubicBezTo>
                    <a:pt x="325098" y="56015"/>
                    <a:pt x="316628" y="64485"/>
                    <a:pt x="306228" y="64485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3216EA7-B238-65E8-84A9-469962C18CB0}"/>
                </a:ext>
              </a:extLst>
            </p:cNvPr>
            <p:cNvSpPr/>
            <p:nvPr/>
          </p:nvSpPr>
          <p:spPr>
            <a:xfrm>
              <a:off x="2731999" y="202800"/>
              <a:ext cx="6858991" cy="6452775"/>
            </a:xfrm>
            <a:custGeom>
              <a:avLst/>
              <a:gdLst>
                <a:gd name="connsiteX0" fmla="*/ 6858992 w 6858991"/>
                <a:gd name="connsiteY0" fmla="*/ 3025576 h 6452775"/>
                <a:gd name="connsiteX1" fmla="*/ 5578512 w 6858991"/>
                <a:gd name="connsiteY1" fmla="*/ 3025576 h 6452775"/>
                <a:gd name="connsiteX2" fmla="*/ 5476733 w 6858991"/>
                <a:gd name="connsiteY2" fmla="*/ 3127355 h 6452775"/>
                <a:gd name="connsiteX3" fmla="*/ 5423244 w 6858991"/>
                <a:gd name="connsiteY3" fmla="*/ 3127355 h 6452775"/>
                <a:gd name="connsiteX4" fmla="*/ 5415072 w 6858991"/>
                <a:gd name="connsiteY4" fmla="*/ 3021861 h 6452775"/>
                <a:gd name="connsiteX5" fmla="*/ 5458755 w 6858991"/>
                <a:gd name="connsiteY5" fmla="*/ 3021861 h 6452775"/>
                <a:gd name="connsiteX6" fmla="*/ 5546121 w 6858991"/>
                <a:gd name="connsiteY6" fmla="*/ 2934495 h 6452775"/>
                <a:gd name="connsiteX7" fmla="*/ 5683708 w 6858991"/>
                <a:gd name="connsiteY7" fmla="*/ 2934495 h 6452775"/>
                <a:gd name="connsiteX8" fmla="*/ 5732443 w 6858991"/>
                <a:gd name="connsiteY8" fmla="*/ 2976544 h 6452775"/>
                <a:gd name="connsiteX9" fmla="*/ 5781921 w 6858991"/>
                <a:gd name="connsiteY9" fmla="*/ 2927066 h 6452775"/>
                <a:gd name="connsiteX10" fmla="*/ 5732443 w 6858991"/>
                <a:gd name="connsiteY10" fmla="*/ 2877588 h 6452775"/>
                <a:gd name="connsiteX11" fmla="*/ 5683708 w 6858991"/>
                <a:gd name="connsiteY11" fmla="*/ 2919637 h 6452775"/>
                <a:gd name="connsiteX12" fmla="*/ 5540029 w 6858991"/>
                <a:gd name="connsiteY12" fmla="*/ 2919637 h 6452775"/>
                <a:gd name="connsiteX13" fmla="*/ 5452663 w 6858991"/>
                <a:gd name="connsiteY13" fmla="*/ 3007003 h 6452775"/>
                <a:gd name="connsiteX14" fmla="*/ 5413586 w 6858991"/>
                <a:gd name="connsiteY14" fmla="*/ 3007003 h 6452775"/>
                <a:gd name="connsiteX15" fmla="*/ 5410168 w 6858991"/>
                <a:gd name="connsiteY15" fmla="*/ 2978178 h 6452775"/>
                <a:gd name="connsiteX16" fmla="*/ 5445828 w 6858991"/>
                <a:gd name="connsiteY16" fmla="*/ 2978178 h 6452775"/>
                <a:gd name="connsiteX17" fmla="*/ 5592033 w 6858991"/>
                <a:gd name="connsiteY17" fmla="*/ 2831974 h 6452775"/>
                <a:gd name="connsiteX18" fmla="*/ 5683708 w 6858991"/>
                <a:gd name="connsiteY18" fmla="*/ 2831974 h 6452775"/>
                <a:gd name="connsiteX19" fmla="*/ 5732443 w 6858991"/>
                <a:gd name="connsiteY19" fmla="*/ 2874022 h 6452775"/>
                <a:gd name="connsiteX20" fmla="*/ 5781921 w 6858991"/>
                <a:gd name="connsiteY20" fmla="*/ 2824544 h 6452775"/>
                <a:gd name="connsiteX21" fmla="*/ 5732443 w 6858991"/>
                <a:gd name="connsiteY21" fmla="*/ 2775067 h 6452775"/>
                <a:gd name="connsiteX22" fmla="*/ 5683708 w 6858991"/>
                <a:gd name="connsiteY22" fmla="*/ 2817115 h 6452775"/>
                <a:gd name="connsiteX23" fmla="*/ 5585941 w 6858991"/>
                <a:gd name="connsiteY23" fmla="*/ 2817115 h 6452775"/>
                <a:gd name="connsiteX24" fmla="*/ 5439736 w 6858991"/>
                <a:gd name="connsiteY24" fmla="*/ 2963320 h 6452775"/>
                <a:gd name="connsiteX25" fmla="*/ 5408237 w 6858991"/>
                <a:gd name="connsiteY25" fmla="*/ 2963320 h 6452775"/>
                <a:gd name="connsiteX26" fmla="*/ 5342861 w 6858991"/>
                <a:gd name="connsiteY26" fmla="*/ 2659173 h 6452775"/>
                <a:gd name="connsiteX27" fmla="*/ 5328003 w 6858991"/>
                <a:gd name="connsiteY27" fmla="*/ 2611181 h 6452775"/>
                <a:gd name="connsiteX28" fmla="*/ 5730065 w 6858991"/>
                <a:gd name="connsiteY28" fmla="*/ 2611181 h 6452775"/>
                <a:gd name="connsiteX29" fmla="*/ 5871218 w 6858991"/>
                <a:gd name="connsiteY29" fmla="*/ 2470028 h 6452775"/>
                <a:gd name="connsiteX30" fmla="*/ 6284871 w 6858991"/>
                <a:gd name="connsiteY30" fmla="*/ 2470028 h 6452775"/>
                <a:gd name="connsiteX31" fmla="*/ 6333606 w 6858991"/>
                <a:gd name="connsiteY31" fmla="*/ 2512076 h 6452775"/>
                <a:gd name="connsiteX32" fmla="*/ 6383084 w 6858991"/>
                <a:gd name="connsiteY32" fmla="*/ 2462599 h 6452775"/>
                <a:gd name="connsiteX33" fmla="*/ 6333606 w 6858991"/>
                <a:gd name="connsiteY33" fmla="*/ 2413121 h 6452775"/>
                <a:gd name="connsiteX34" fmla="*/ 6284871 w 6858991"/>
                <a:gd name="connsiteY34" fmla="*/ 2455170 h 6452775"/>
                <a:gd name="connsiteX35" fmla="*/ 5864978 w 6858991"/>
                <a:gd name="connsiteY35" fmla="*/ 2455170 h 6452775"/>
                <a:gd name="connsiteX36" fmla="*/ 5723825 w 6858991"/>
                <a:gd name="connsiteY36" fmla="*/ 2596322 h 6452775"/>
                <a:gd name="connsiteX37" fmla="*/ 5590101 w 6858991"/>
                <a:gd name="connsiteY37" fmla="*/ 2596322 h 6452775"/>
                <a:gd name="connsiteX38" fmla="*/ 5897815 w 6858991"/>
                <a:gd name="connsiteY38" fmla="*/ 2288609 h 6452775"/>
                <a:gd name="connsiteX39" fmla="*/ 6284871 w 6858991"/>
                <a:gd name="connsiteY39" fmla="*/ 2288609 h 6452775"/>
                <a:gd name="connsiteX40" fmla="*/ 6333606 w 6858991"/>
                <a:gd name="connsiteY40" fmla="*/ 2330658 h 6452775"/>
                <a:gd name="connsiteX41" fmla="*/ 6383084 w 6858991"/>
                <a:gd name="connsiteY41" fmla="*/ 2281180 h 6452775"/>
                <a:gd name="connsiteX42" fmla="*/ 6333606 w 6858991"/>
                <a:gd name="connsiteY42" fmla="*/ 2231702 h 6452775"/>
                <a:gd name="connsiteX43" fmla="*/ 6284871 w 6858991"/>
                <a:gd name="connsiteY43" fmla="*/ 2273751 h 6452775"/>
                <a:gd name="connsiteX44" fmla="*/ 5891574 w 6858991"/>
                <a:gd name="connsiteY44" fmla="*/ 2273751 h 6452775"/>
                <a:gd name="connsiteX45" fmla="*/ 5693811 w 6858991"/>
                <a:gd name="connsiteY45" fmla="*/ 2471514 h 6452775"/>
                <a:gd name="connsiteX46" fmla="*/ 5613726 w 6858991"/>
                <a:gd name="connsiteY46" fmla="*/ 2265282 h 6452775"/>
                <a:gd name="connsiteX47" fmla="*/ 6015789 w 6858991"/>
                <a:gd name="connsiteY47" fmla="*/ 1863219 h 6452775"/>
                <a:gd name="connsiteX48" fmla="*/ 6015789 w 6858991"/>
                <a:gd name="connsiteY48" fmla="*/ 1618801 h 6452775"/>
                <a:gd name="connsiteX49" fmla="*/ 6850226 w 6858991"/>
                <a:gd name="connsiteY49" fmla="*/ 1618801 h 6452775"/>
                <a:gd name="connsiteX50" fmla="*/ 6850226 w 6858991"/>
                <a:gd name="connsiteY50" fmla="*/ 1603943 h 6452775"/>
                <a:gd name="connsiteX51" fmla="*/ 6000782 w 6858991"/>
                <a:gd name="connsiteY51" fmla="*/ 1603943 h 6452775"/>
                <a:gd name="connsiteX52" fmla="*/ 6000782 w 6858991"/>
                <a:gd name="connsiteY52" fmla="*/ 1618801 h 6452775"/>
                <a:gd name="connsiteX53" fmla="*/ 6000782 w 6858991"/>
                <a:gd name="connsiteY53" fmla="*/ 1618801 h 6452775"/>
                <a:gd name="connsiteX54" fmla="*/ 6000782 w 6858991"/>
                <a:gd name="connsiteY54" fmla="*/ 1857127 h 6452775"/>
                <a:gd name="connsiteX55" fmla="*/ 5599908 w 6858991"/>
                <a:gd name="connsiteY55" fmla="*/ 2258001 h 6452775"/>
                <a:gd name="connsiteX56" fmla="*/ 5595153 w 6858991"/>
                <a:gd name="connsiteY56" fmla="*/ 2260230 h 6452775"/>
                <a:gd name="connsiteX57" fmla="*/ 5595896 w 6858991"/>
                <a:gd name="connsiteY57" fmla="*/ 2262013 h 6452775"/>
                <a:gd name="connsiteX58" fmla="*/ 5381789 w 6858991"/>
                <a:gd name="connsiteY58" fmla="*/ 2476120 h 6452775"/>
                <a:gd name="connsiteX59" fmla="*/ 5278079 w 6858991"/>
                <a:gd name="connsiteY59" fmla="*/ 2476120 h 6452775"/>
                <a:gd name="connsiteX60" fmla="*/ 5160402 w 6858991"/>
                <a:gd name="connsiteY60" fmla="*/ 2236457 h 6452775"/>
                <a:gd name="connsiteX61" fmla="*/ 5259804 w 6858991"/>
                <a:gd name="connsiteY61" fmla="*/ 2137055 h 6452775"/>
                <a:gd name="connsiteX62" fmla="*/ 5275850 w 6858991"/>
                <a:gd name="connsiteY62" fmla="*/ 2141364 h 6452775"/>
                <a:gd name="connsiteX63" fmla="*/ 5309579 w 6858991"/>
                <a:gd name="connsiteY63" fmla="*/ 2107636 h 6452775"/>
                <a:gd name="connsiteX64" fmla="*/ 5275850 w 6858991"/>
                <a:gd name="connsiteY64" fmla="*/ 2073908 h 6452775"/>
                <a:gd name="connsiteX65" fmla="*/ 5242122 w 6858991"/>
                <a:gd name="connsiteY65" fmla="*/ 2107636 h 6452775"/>
                <a:gd name="connsiteX66" fmla="*/ 5248511 w 6858991"/>
                <a:gd name="connsiteY66" fmla="*/ 2127249 h 6452775"/>
                <a:gd name="connsiteX67" fmla="*/ 5152676 w 6858991"/>
                <a:gd name="connsiteY67" fmla="*/ 2223084 h 6452775"/>
                <a:gd name="connsiteX68" fmla="*/ 5120731 w 6858991"/>
                <a:gd name="connsiteY68" fmla="*/ 2170338 h 6452775"/>
                <a:gd name="connsiteX69" fmla="*/ 5258912 w 6858991"/>
                <a:gd name="connsiteY69" fmla="*/ 2032156 h 6452775"/>
                <a:gd name="connsiteX70" fmla="*/ 5525022 w 6858991"/>
                <a:gd name="connsiteY70" fmla="*/ 2032156 h 6452775"/>
                <a:gd name="connsiteX71" fmla="*/ 5557859 w 6858991"/>
                <a:gd name="connsiteY71" fmla="*/ 2058456 h 6452775"/>
                <a:gd name="connsiteX72" fmla="*/ 5591587 w 6858991"/>
                <a:gd name="connsiteY72" fmla="*/ 2024727 h 6452775"/>
                <a:gd name="connsiteX73" fmla="*/ 5560533 w 6858991"/>
                <a:gd name="connsiteY73" fmla="*/ 1991296 h 6452775"/>
                <a:gd name="connsiteX74" fmla="*/ 5591587 w 6858991"/>
                <a:gd name="connsiteY74" fmla="*/ 1957865 h 6452775"/>
                <a:gd name="connsiteX75" fmla="*/ 5557859 w 6858991"/>
                <a:gd name="connsiteY75" fmla="*/ 1924137 h 6452775"/>
                <a:gd name="connsiteX76" fmla="*/ 5525022 w 6858991"/>
                <a:gd name="connsiteY76" fmla="*/ 1950436 h 6452775"/>
                <a:gd name="connsiteX77" fmla="*/ 5235288 w 6858991"/>
                <a:gd name="connsiteY77" fmla="*/ 1950436 h 6452775"/>
                <a:gd name="connsiteX78" fmla="*/ 5078979 w 6858991"/>
                <a:gd name="connsiteY78" fmla="*/ 2106745 h 6452775"/>
                <a:gd name="connsiteX79" fmla="*/ 4889537 w 6858991"/>
                <a:gd name="connsiteY79" fmla="*/ 1869756 h 6452775"/>
                <a:gd name="connsiteX80" fmla="*/ 4992653 w 6858991"/>
                <a:gd name="connsiteY80" fmla="*/ 1766640 h 6452775"/>
                <a:gd name="connsiteX81" fmla="*/ 5641808 w 6858991"/>
                <a:gd name="connsiteY81" fmla="*/ 1766640 h 6452775"/>
                <a:gd name="connsiteX82" fmla="*/ 5690543 w 6858991"/>
                <a:gd name="connsiteY82" fmla="*/ 1808689 h 6452775"/>
                <a:gd name="connsiteX83" fmla="*/ 5740021 w 6858991"/>
                <a:gd name="connsiteY83" fmla="*/ 1759211 h 6452775"/>
                <a:gd name="connsiteX84" fmla="*/ 5690543 w 6858991"/>
                <a:gd name="connsiteY84" fmla="*/ 1709733 h 6452775"/>
                <a:gd name="connsiteX85" fmla="*/ 5641808 w 6858991"/>
                <a:gd name="connsiteY85" fmla="*/ 1751782 h 6452775"/>
                <a:gd name="connsiteX86" fmla="*/ 5303784 w 6858991"/>
                <a:gd name="connsiteY86" fmla="*/ 1751782 h 6452775"/>
                <a:gd name="connsiteX87" fmla="*/ 5167682 w 6858991"/>
                <a:gd name="connsiteY87" fmla="*/ 1594285 h 6452775"/>
                <a:gd name="connsiteX88" fmla="*/ 5339741 w 6858991"/>
                <a:gd name="connsiteY88" fmla="*/ 1594285 h 6452775"/>
                <a:gd name="connsiteX89" fmla="*/ 5388476 w 6858991"/>
                <a:gd name="connsiteY89" fmla="*/ 1636334 h 6452775"/>
                <a:gd name="connsiteX90" fmla="*/ 5437953 w 6858991"/>
                <a:gd name="connsiteY90" fmla="*/ 1586856 h 6452775"/>
                <a:gd name="connsiteX91" fmla="*/ 5388476 w 6858991"/>
                <a:gd name="connsiteY91" fmla="*/ 1537378 h 6452775"/>
                <a:gd name="connsiteX92" fmla="*/ 5339741 w 6858991"/>
                <a:gd name="connsiteY92" fmla="*/ 1579427 h 6452775"/>
                <a:gd name="connsiteX93" fmla="*/ 5153716 w 6858991"/>
                <a:gd name="connsiteY93" fmla="*/ 1579427 h 6452775"/>
                <a:gd name="connsiteX94" fmla="*/ 5151190 w 6858991"/>
                <a:gd name="connsiteY94" fmla="*/ 1576752 h 6452775"/>
                <a:gd name="connsiteX95" fmla="*/ 5148367 w 6858991"/>
                <a:gd name="connsiteY95" fmla="*/ 1579427 h 6452775"/>
                <a:gd name="connsiteX96" fmla="*/ 4835156 w 6858991"/>
                <a:gd name="connsiteY96" fmla="*/ 1579427 h 6452775"/>
                <a:gd name="connsiteX97" fmla="*/ 4635759 w 6858991"/>
                <a:gd name="connsiteY97" fmla="*/ 1778824 h 6452775"/>
                <a:gd name="connsiteX98" fmla="*/ 4607231 w 6858991"/>
                <a:gd name="connsiteY98" fmla="*/ 1755497 h 6452775"/>
                <a:gd name="connsiteX99" fmla="*/ 4890280 w 6858991"/>
                <a:gd name="connsiteY99" fmla="*/ 1472448 h 6452775"/>
                <a:gd name="connsiteX100" fmla="*/ 5339741 w 6858991"/>
                <a:gd name="connsiteY100" fmla="*/ 1472448 h 6452775"/>
                <a:gd name="connsiteX101" fmla="*/ 5388476 w 6858991"/>
                <a:gd name="connsiteY101" fmla="*/ 1514497 h 6452775"/>
                <a:gd name="connsiteX102" fmla="*/ 5437953 w 6858991"/>
                <a:gd name="connsiteY102" fmla="*/ 1465019 h 6452775"/>
                <a:gd name="connsiteX103" fmla="*/ 5388476 w 6858991"/>
                <a:gd name="connsiteY103" fmla="*/ 1415541 h 6452775"/>
                <a:gd name="connsiteX104" fmla="*/ 5339741 w 6858991"/>
                <a:gd name="connsiteY104" fmla="*/ 1457590 h 6452775"/>
                <a:gd name="connsiteX105" fmla="*/ 5028313 w 6858991"/>
                <a:gd name="connsiteY105" fmla="*/ 1457590 h 6452775"/>
                <a:gd name="connsiteX106" fmla="*/ 4825498 w 6858991"/>
                <a:gd name="connsiteY106" fmla="*/ 1293704 h 6452775"/>
                <a:gd name="connsiteX107" fmla="*/ 4911527 w 6858991"/>
                <a:gd name="connsiteY107" fmla="*/ 1207675 h 6452775"/>
                <a:gd name="connsiteX108" fmla="*/ 5021032 w 6858991"/>
                <a:gd name="connsiteY108" fmla="*/ 1207675 h 6452775"/>
                <a:gd name="connsiteX109" fmla="*/ 5156539 w 6858991"/>
                <a:gd name="connsiteY109" fmla="*/ 1207675 h 6452775"/>
                <a:gd name="connsiteX110" fmla="*/ 5189376 w 6858991"/>
                <a:gd name="connsiteY110" fmla="*/ 1233974 h 6452775"/>
                <a:gd name="connsiteX111" fmla="*/ 5222212 w 6858991"/>
                <a:gd name="connsiteY111" fmla="*/ 1207675 h 6452775"/>
                <a:gd name="connsiteX112" fmla="*/ 5257426 w 6858991"/>
                <a:gd name="connsiteY112" fmla="*/ 1207675 h 6452775"/>
                <a:gd name="connsiteX113" fmla="*/ 5290263 w 6858991"/>
                <a:gd name="connsiteY113" fmla="*/ 1233974 h 6452775"/>
                <a:gd name="connsiteX114" fmla="*/ 5323991 w 6858991"/>
                <a:gd name="connsiteY114" fmla="*/ 1200246 h 6452775"/>
                <a:gd name="connsiteX115" fmla="*/ 5297692 w 6858991"/>
                <a:gd name="connsiteY115" fmla="*/ 1167409 h 6452775"/>
                <a:gd name="connsiteX116" fmla="*/ 5297692 w 6858991"/>
                <a:gd name="connsiteY116" fmla="*/ 1136355 h 6452775"/>
                <a:gd name="connsiteX117" fmla="*/ 5323991 w 6858991"/>
                <a:gd name="connsiteY117" fmla="*/ 1103519 h 6452775"/>
                <a:gd name="connsiteX118" fmla="*/ 5297692 w 6858991"/>
                <a:gd name="connsiteY118" fmla="*/ 1070682 h 6452775"/>
                <a:gd name="connsiteX119" fmla="*/ 5297692 w 6858991"/>
                <a:gd name="connsiteY119" fmla="*/ 1039629 h 6452775"/>
                <a:gd name="connsiteX120" fmla="*/ 5323991 w 6858991"/>
                <a:gd name="connsiteY120" fmla="*/ 1006792 h 6452775"/>
                <a:gd name="connsiteX121" fmla="*/ 5290263 w 6858991"/>
                <a:gd name="connsiteY121" fmla="*/ 973064 h 6452775"/>
                <a:gd name="connsiteX122" fmla="*/ 5256535 w 6858991"/>
                <a:gd name="connsiteY122" fmla="*/ 1006792 h 6452775"/>
                <a:gd name="connsiteX123" fmla="*/ 5282834 w 6858991"/>
                <a:gd name="connsiteY123" fmla="*/ 1039629 h 6452775"/>
                <a:gd name="connsiteX124" fmla="*/ 5282834 w 6858991"/>
                <a:gd name="connsiteY124" fmla="*/ 1070682 h 6452775"/>
                <a:gd name="connsiteX125" fmla="*/ 5257426 w 6858991"/>
                <a:gd name="connsiteY125" fmla="*/ 1096090 h 6452775"/>
                <a:gd name="connsiteX126" fmla="*/ 5222212 w 6858991"/>
                <a:gd name="connsiteY126" fmla="*/ 1096090 h 6452775"/>
                <a:gd name="connsiteX127" fmla="*/ 5196805 w 6858991"/>
                <a:gd name="connsiteY127" fmla="*/ 1070682 h 6452775"/>
                <a:gd name="connsiteX128" fmla="*/ 5196805 w 6858991"/>
                <a:gd name="connsiteY128" fmla="*/ 1039629 h 6452775"/>
                <a:gd name="connsiteX129" fmla="*/ 5223104 w 6858991"/>
                <a:gd name="connsiteY129" fmla="*/ 1006792 h 6452775"/>
                <a:gd name="connsiteX130" fmla="*/ 5189376 w 6858991"/>
                <a:gd name="connsiteY130" fmla="*/ 973064 h 6452775"/>
                <a:gd name="connsiteX131" fmla="*/ 5155647 w 6858991"/>
                <a:gd name="connsiteY131" fmla="*/ 1006792 h 6452775"/>
                <a:gd name="connsiteX132" fmla="*/ 5181947 w 6858991"/>
                <a:gd name="connsiteY132" fmla="*/ 1039629 h 6452775"/>
                <a:gd name="connsiteX133" fmla="*/ 5181947 w 6858991"/>
                <a:gd name="connsiteY133" fmla="*/ 1070682 h 6452775"/>
                <a:gd name="connsiteX134" fmla="*/ 5155647 w 6858991"/>
                <a:gd name="connsiteY134" fmla="*/ 1103519 h 6452775"/>
                <a:gd name="connsiteX135" fmla="*/ 5189376 w 6858991"/>
                <a:gd name="connsiteY135" fmla="*/ 1137247 h 6452775"/>
                <a:gd name="connsiteX136" fmla="*/ 5222212 w 6858991"/>
                <a:gd name="connsiteY136" fmla="*/ 1110948 h 6452775"/>
                <a:gd name="connsiteX137" fmla="*/ 5257426 w 6858991"/>
                <a:gd name="connsiteY137" fmla="*/ 1110948 h 6452775"/>
                <a:gd name="connsiteX138" fmla="*/ 5282834 w 6858991"/>
                <a:gd name="connsiteY138" fmla="*/ 1136355 h 6452775"/>
                <a:gd name="connsiteX139" fmla="*/ 5282834 w 6858991"/>
                <a:gd name="connsiteY139" fmla="*/ 1167409 h 6452775"/>
                <a:gd name="connsiteX140" fmla="*/ 5257426 w 6858991"/>
                <a:gd name="connsiteY140" fmla="*/ 1192817 h 6452775"/>
                <a:gd name="connsiteX141" fmla="*/ 5222212 w 6858991"/>
                <a:gd name="connsiteY141" fmla="*/ 1192817 h 6452775"/>
                <a:gd name="connsiteX142" fmla="*/ 5189376 w 6858991"/>
                <a:gd name="connsiteY142" fmla="*/ 1166518 h 6452775"/>
                <a:gd name="connsiteX143" fmla="*/ 5156539 w 6858991"/>
                <a:gd name="connsiteY143" fmla="*/ 1192817 h 6452775"/>
                <a:gd name="connsiteX144" fmla="*/ 5032027 w 6858991"/>
                <a:gd name="connsiteY144" fmla="*/ 1192817 h 6452775"/>
                <a:gd name="connsiteX145" fmla="*/ 4905287 w 6858991"/>
                <a:gd name="connsiteY145" fmla="*/ 1192817 h 6452775"/>
                <a:gd name="connsiteX146" fmla="*/ 4813315 w 6858991"/>
                <a:gd name="connsiteY146" fmla="*/ 1284789 h 6452775"/>
                <a:gd name="connsiteX147" fmla="*/ 4575881 w 6858991"/>
                <a:gd name="connsiteY147" fmla="*/ 1135613 h 6452775"/>
                <a:gd name="connsiteX148" fmla="*/ 4961005 w 6858991"/>
                <a:gd name="connsiteY148" fmla="*/ 750488 h 6452775"/>
                <a:gd name="connsiteX149" fmla="*/ 5641956 w 6858991"/>
                <a:gd name="connsiteY149" fmla="*/ 750488 h 6452775"/>
                <a:gd name="connsiteX150" fmla="*/ 5690691 w 6858991"/>
                <a:gd name="connsiteY150" fmla="*/ 792537 h 6452775"/>
                <a:gd name="connsiteX151" fmla="*/ 5740169 w 6858991"/>
                <a:gd name="connsiteY151" fmla="*/ 743059 h 6452775"/>
                <a:gd name="connsiteX152" fmla="*/ 5690691 w 6858991"/>
                <a:gd name="connsiteY152" fmla="*/ 693581 h 6452775"/>
                <a:gd name="connsiteX153" fmla="*/ 5641956 w 6858991"/>
                <a:gd name="connsiteY153" fmla="*/ 735630 h 6452775"/>
                <a:gd name="connsiteX154" fmla="*/ 4975864 w 6858991"/>
                <a:gd name="connsiteY154" fmla="*/ 735630 h 6452775"/>
                <a:gd name="connsiteX155" fmla="*/ 5035148 w 6858991"/>
                <a:gd name="connsiteY155" fmla="*/ 676345 h 6452775"/>
                <a:gd name="connsiteX156" fmla="*/ 6001525 w 6858991"/>
                <a:gd name="connsiteY156" fmla="*/ 676345 h 6452775"/>
                <a:gd name="connsiteX157" fmla="*/ 6050260 w 6858991"/>
                <a:gd name="connsiteY157" fmla="*/ 718394 h 6452775"/>
                <a:gd name="connsiteX158" fmla="*/ 6099738 w 6858991"/>
                <a:gd name="connsiteY158" fmla="*/ 668916 h 6452775"/>
                <a:gd name="connsiteX159" fmla="*/ 6050260 w 6858991"/>
                <a:gd name="connsiteY159" fmla="*/ 619439 h 6452775"/>
                <a:gd name="connsiteX160" fmla="*/ 6001525 w 6858991"/>
                <a:gd name="connsiteY160" fmla="*/ 661487 h 6452775"/>
                <a:gd name="connsiteX161" fmla="*/ 5499021 w 6858991"/>
                <a:gd name="connsiteY161" fmla="*/ 661487 h 6452775"/>
                <a:gd name="connsiteX162" fmla="*/ 5570489 w 6858991"/>
                <a:gd name="connsiteY162" fmla="*/ 590019 h 6452775"/>
                <a:gd name="connsiteX163" fmla="*/ 5586833 w 6858991"/>
                <a:gd name="connsiteY163" fmla="*/ 594477 h 6452775"/>
                <a:gd name="connsiteX164" fmla="*/ 5620561 w 6858991"/>
                <a:gd name="connsiteY164" fmla="*/ 560749 h 6452775"/>
                <a:gd name="connsiteX165" fmla="*/ 5586833 w 6858991"/>
                <a:gd name="connsiteY165" fmla="*/ 527020 h 6452775"/>
                <a:gd name="connsiteX166" fmla="*/ 5553104 w 6858991"/>
                <a:gd name="connsiteY166" fmla="*/ 560749 h 6452775"/>
                <a:gd name="connsiteX167" fmla="*/ 5559345 w 6858991"/>
                <a:gd name="connsiteY167" fmla="*/ 580213 h 6452775"/>
                <a:gd name="connsiteX168" fmla="*/ 5478071 w 6858991"/>
                <a:gd name="connsiteY168" fmla="*/ 661487 h 6452775"/>
                <a:gd name="connsiteX169" fmla="*/ 5050006 w 6858991"/>
                <a:gd name="connsiteY169" fmla="*/ 661487 h 6452775"/>
                <a:gd name="connsiteX170" fmla="*/ 5216863 w 6858991"/>
                <a:gd name="connsiteY170" fmla="*/ 494630 h 6452775"/>
                <a:gd name="connsiteX171" fmla="*/ 5495752 w 6858991"/>
                <a:gd name="connsiteY171" fmla="*/ 494630 h 6452775"/>
                <a:gd name="connsiteX172" fmla="*/ 5496940 w 6858991"/>
                <a:gd name="connsiteY172" fmla="*/ 495818 h 6452775"/>
                <a:gd name="connsiteX173" fmla="*/ 5498129 w 6858991"/>
                <a:gd name="connsiteY173" fmla="*/ 494630 h 6452775"/>
                <a:gd name="connsiteX174" fmla="*/ 5838233 w 6858991"/>
                <a:gd name="connsiteY174" fmla="*/ 494630 h 6452775"/>
                <a:gd name="connsiteX175" fmla="*/ 5838531 w 6858991"/>
                <a:gd name="connsiteY175" fmla="*/ 494927 h 6452775"/>
                <a:gd name="connsiteX176" fmla="*/ 5838828 w 6858991"/>
                <a:gd name="connsiteY176" fmla="*/ 494630 h 6452775"/>
                <a:gd name="connsiteX177" fmla="*/ 6396159 w 6858991"/>
                <a:gd name="connsiteY177" fmla="*/ 494630 h 6452775"/>
                <a:gd name="connsiteX178" fmla="*/ 6444894 w 6858991"/>
                <a:gd name="connsiteY178" fmla="*/ 536678 h 6452775"/>
                <a:gd name="connsiteX179" fmla="*/ 6494371 w 6858991"/>
                <a:gd name="connsiteY179" fmla="*/ 487200 h 6452775"/>
                <a:gd name="connsiteX180" fmla="*/ 6444894 w 6858991"/>
                <a:gd name="connsiteY180" fmla="*/ 437723 h 6452775"/>
                <a:gd name="connsiteX181" fmla="*/ 6396159 w 6858991"/>
                <a:gd name="connsiteY181" fmla="*/ 479771 h 6452775"/>
                <a:gd name="connsiteX182" fmla="*/ 5853686 w 6858991"/>
                <a:gd name="connsiteY182" fmla="*/ 479771 h 6452775"/>
                <a:gd name="connsiteX183" fmla="*/ 5930057 w 6858991"/>
                <a:gd name="connsiteY183" fmla="*/ 403400 h 6452775"/>
                <a:gd name="connsiteX184" fmla="*/ 5945064 w 6858991"/>
                <a:gd name="connsiteY184" fmla="*/ 407115 h 6452775"/>
                <a:gd name="connsiteX185" fmla="*/ 5978792 w 6858991"/>
                <a:gd name="connsiteY185" fmla="*/ 373387 h 6452775"/>
                <a:gd name="connsiteX186" fmla="*/ 5945064 w 6858991"/>
                <a:gd name="connsiteY186" fmla="*/ 339659 h 6452775"/>
                <a:gd name="connsiteX187" fmla="*/ 5911336 w 6858991"/>
                <a:gd name="connsiteY187" fmla="*/ 373387 h 6452775"/>
                <a:gd name="connsiteX188" fmla="*/ 5918467 w 6858991"/>
                <a:gd name="connsiteY188" fmla="*/ 393891 h 6452775"/>
                <a:gd name="connsiteX189" fmla="*/ 5832587 w 6858991"/>
                <a:gd name="connsiteY189" fmla="*/ 479771 h 6452775"/>
                <a:gd name="connsiteX190" fmla="*/ 5512987 w 6858991"/>
                <a:gd name="connsiteY190" fmla="*/ 479771 h 6452775"/>
                <a:gd name="connsiteX191" fmla="*/ 5589656 w 6858991"/>
                <a:gd name="connsiteY191" fmla="*/ 403103 h 6452775"/>
                <a:gd name="connsiteX192" fmla="*/ 5589210 w 6858991"/>
                <a:gd name="connsiteY192" fmla="*/ 402657 h 6452775"/>
                <a:gd name="connsiteX193" fmla="*/ 5602285 w 6858991"/>
                <a:gd name="connsiteY193" fmla="*/ 405332 h 6452775"/>
                <a:gd name="connsiteX194" fmla="*/ 5636013 w 6858991"/>
                <a:gd name="connsiteY194" fmla="*/ 371604 h 6452775"/>
                <a:gd name="connsiteX195" fmla="*/ 5602285 w 6858991"/>
                <a:gd name="connsiteY195" fmla="*/ 337876 h 6452775"/>
                <a:gd name="connsiteX196" fmla="*/ 5568557 w 6858991"/>
                <a:gd name="connsiteY196" fmla="*/ 371604 h 6452775"/>
                <a:gd name="connsiteX197" fmla="*/ 5577472 w 6858991"/>
                <a:gd name="connsiteY197" fmla="*/ 394337 h 6452775"/>
                <a:gd name="connsiteX198" fmla="*/ 5492037 w 6858991"/>
                <a:gd name="connsiteY198" fmla="*/ 479771 h 6452775"/>
                <a:gd name="connsiteX199" fmla="*/ 5359502 w 6858991"/>
                <a:gd name="connsiteY199" fmla="*/ 479771 h 6452775"/>
                <a:gd name="connsiteX200" fmla="*/ 5435725 w 6858991"/>
                <a:gd name="connsiteY200" fmla="*/ 403549 h 6452775"/>
                <a:gd name="connsiteX201" fmla="*/ 5446125 w 6858991"/>
                <a:gd name="connsiteY201" fmla="*/ 405332 h 6452775"/>
                <a:gd name="connsiteX202" fmla="*/ 5479853 w 6858991"/>
                <a:gd name="connsiteY202" fmla="*/ 371604 h 6452775"/>
                <a:gd name="connsiteX203" fmla="*/ 5446125 w 6858991"/>
                <a:gd name="connsiteY203" fmla="*/ 337876 h 6452775"/>
                <a:gd name="connsiteX204" fmla="*/ 5412397 w 6858991"/>
                <a:gd name="connsiteY204" fmla="*/ 371604 h 6452775"/>
                <a:gd name="connsiteX205" fmla="*/ 5422649 w 6858991"/>
                <a:gd name="connsiteY205" fmla="*/ 395674 h 6452775"/>
                <a:gd name="connsiteX206" fmla="*/ 5338998 w 6858991"/>
                <a:gd name="connsiteY206" fmla="*/ 479326 h 6452775"/>
                <a:gd name="connsiteX207" fmla="*/ 5339443 w 6858991"/>
                <a:gd name="connsiteY207" fmla="*/ 479771 h 6452775"/>
                <a:gd name="connsiteX208" fmla="*/ 5211069 w 6858991"/>
                <a:gd name="connsiteY208" fmla="*/ 479771 h 6452775"/>
                <a:gd name="connsiteX209" fmla="*/ 4312296 w 6858991"/>
                <a:gd name="connsiteY209" fmla="*/ 1378544 h 6452775"/>
                <a:gd name="connsiteX210" fmla="*/ 4312296 w 6858991"/>
                <a:gd name="connsiteY210" fmla="*/ 1439166 h 6452775"/>
                <a:gd name="connsiteX211" fmla="*/ 4244543 w 6858991"/>
                <a:gd name="connsiteY211" fmla="*/ 1407072 h 6452775"/>
                <a:gd name="connsiteX212" fmla="*/ 4244543 w 6858991"/>
                <a:gd name="connsiteY212" fmla="*/ 1302916 h 6452775"/>
                <a:gd name="connsiteX213" fmla="*/ 5056989 w 6858991"/>
                <a:gd name="connsiteY213" fmla="*/ 490469 h 6452775"/>
                <a:gd name="connsiteX214" fmla="*/ 5056989 w 6858991"/>
                <a:gd name="connsiteY214" fmla="*/ 98213 h 6452775"/>
                <a:gd name="connsiteX215" fmla="*/ 5099038 w 6858991"/>
                <a:gd name="connsiteY215" fmla="*/ 49478 h 6452775"/>
                <a:gd name="connsiteX216" fmla="*/ 5049560 w 6858991"/>
                <a:gd name="connsiteY216" fmla="*/ 0 h 6452775"/>
                <a:gd name="connsiteX217" fmla="*/ 5000082 w 6858991"/>
                <a:gd name="connsiteY217" fmla="*/ 49478 h 6452775"/>
                <a:gd name="connsiteX218" fmla="*/ 5042131 w 6858991"/>
                <a:gd name="connsiteY218" fmla="*/ 98213 h 6452775"/>
                <a:gd name="connsiteX219" fmla="*/ 5042131 w 6858991"/>
                <a:gd name="connsiteY219" fmla="*/ 484526 h 6452775"/>
                <a:gd name="connsiteX220" fmla="*/ 4453895 w 6858991"/>
                <a:gd name="connsiteY220" fmla="*/ 1072762 h 6452775"/>
                <a:gd name="connsiteX221" fmla="*/ 4407983 w 6858991"/>
                <a:gd name="connsiteY221" fmla="*/ 1051515 h 6452775"/>
                <a:gd name="connsiteX222" fmla="*/ 4661166 w 6858991"/>
                <a:gd name="connsiteY222" fmla="*/ 798331 h 6452775"/>
                <a:gd name="connsiteX223" fmla="*/ 4661166 w 6858991"/>
                <a:gd name="connsiteY223" fmla="*/ 642023 h 6452775"/>
                <a:gd name="connsiteX224" fmla="*/ 4688951 w 6858991"/>
                <a:gd name="connsiteY224" fmla="*/ 616318 h 6452775"/>
                <a:gd name="connsiteX225" fmla="*/ 4720005 w 6858991"/>
                <a:gd name="connsiteY225" fmla="*/ 616318 h 6452775"/>
                <a:gd name="connsiteX226" fmla="*/ 4752842 w 6858991"/>
                <a:gd name="connsiteY226" fmla="*/ 642617 h 6452775"/>
                <a:gd name="connsiteX227" fmla="*/ 4786570 w 6858991"/>
                <a:gd name="connsiteY227" fmla="*/ 608889 h 6452775"/>
                <a:gd name="connsiteX228" fmla="*/ 4760271 w 6858991"/>
                <a:gd name="connsiteY228" fmla="*/ 576053 h 6452775"/>
                <a:gd name="connsiteX229" fmla="*/ 4760271 w 6858991"/>
                <a:gd name="connsiteY229" fmla="*/ 540839 h 6452775"/>
                <a:gd name="connsiteX230" fmla="*/ 4786570 w 6858991"/>
                <a:gd name="connsiteY230" fmla="*/ 508002 h 6452775"/>
                <a:gd name="connsiteX231" fmla="*/ 4756259 w 6858991"/>
                <a:gd name="connsiteY231" fmla="*/ 474571 h 6452775"/>
                <a:gd name="connsiteX232" fmla="*/ 4637096 w 6858991"/>
                <a:gd name="connsiteY232" fmla="*/ 355408 h 6452775"/>
                <a:gd name="connsiteX233" fmla="*/ 4637096 w 6858991"/>
                <a:gd name="connsiteY233" fmla="*/ 268339 h 6452775"/>
                <a:gd name="connsiteX234" fmla="*/ 4663544 w 6858991"/>
                <a:gd name="connsiteY234" fmla="*/ 235503 h 6452775"/>
                <a:gd name="connsiteX235" fmla="*/ 4629816 w 6858991"/>
                <a:gd name="connsiteY235" fmla="*/ 201774 h 6452775"/>
                <a:gd name="connsiteX236" fmla="*/ 4596087 w 6858991"/>
                <a:gd name="connsiteY236" fmla="*/ 235503 h 6452775"/>
                <a:gd name="connsiteX237" fmla="*/ 4622238 w 6858991"/>
                <a:gd name="connsiteY237" fmla="*/ 268339 h 6452775"/>
                <a:gd name="connsiteX238" fmla="*/ 4622238 w 6858991"/>
                <a:gd name="connsiteY238" fmla="*/ 361649 h 6452775"/>
                <a:gd name="connsiteX239" fmla="*/ 4738281 w 6858991"/>
                <a:gd name="connsiteY239" fmla="*/ 477691 h 6452775"/>
                <a:gd name="connsiteX240" fmla="*/ 4719113 w 6858991"/>
                <a:gd name="connsiteY240" fmla="*/ 508002 h 6452775"/>
                <a:gd name="connsiteX241" fmla="*/ 4745413 w 6858991"/>
                <a:gd name="connsiteY241" fmla="*/ 540839 h 6452775"/>
                <a:gd name="connsiteX242" fmla="*/ 4745413 w 6858991"/>
                <a:gd name="connsiteY242" fmla="*/ 576053 h 6452775"/>
                <a:gd name="connsiteX243" fmla="*/ 4720005 w 6858991"/>
                <a:gd name="connsiteY243" fmla="*/ 601460 h 6452775"/>
                <a:gd name="connsiteX244" fmla="*/ 4688951 w 6858991"/>
                <a:gd name="connsiteY244" fmla="*/ 601460 h 6452775"/>
                <a:gd name="connsiteX245" fmla="*/ 4663544 w 6858991"/>
                <a:gd name="connsiteY245" fmla="*/ 576053 h 6452775"/>
                <a:gd name="connsiteX246" fmla="*/ 4663544 w 6858991"/>
                <a:gd name="connsiteY246" fmla="*/ 540839 h 6452775"/>
                <a:gd name="connsiteX247" fmla="*/ 4689843 w 6858991"/>
                <a:gd name="connsiteY247" fmla="*/ 508002 h 6452775"/>
                <a:gd name="connsiteX248" fmla="*/ 4656115 w 6858991"/>
                <a:gd name="connsiteY248" fmla="*/ 474274 h 6452775"/>
                <a:gd name="connsiteX249" fmla="*/ 4625804 w 6858991"/>
                <a:gd name="connsiteY249" fmla="*/ 493441 h 6452775"/>
                <a:gd name="connsiteX250" fmla="*/ 4529077 w 6858991"/>
                <a:gd name="connsiteY250" fmla="*/ 396714 h 6452775"/>
                <a:gd name="connsiteX251" fmla="*/ 4529077 w 6858991"/>
                <a:gd name="connsiteY251" fmla="*/ 348276 h 6452775"/>
                <a:gd name="connsiteX252" fmla="*/ 4555376 w 6858991"/>
                <a:gd name="connsiteY252" fmla="*/ 315440 h 6452775"/>
                <a:gd name="connsiteX253" fmla="*/ 4521648 w 6858991"/>
                <a:gd name="connsiteY253" fmla="*/ 281712 h 6452775"/>
                <a:gd name="connsiteX254" fmla="*/ 4487920 w 6858991"/>
                <a:gd name="connsiteY254" fmla="*/ 315440 h 6452775"/>
                <a:gd name="connsiteX255" fmla="*/ 4514219 w 6858991"/>
                <a:gd name="connsiteY255" fmla="*/ 348276 h 6452775"/>
                <a:gd name="connsiteX256" fmla="*/ 4514219 w 6858991"/>
                <a:gd name="connsiteY256" fmla="*/ 402954 h 6452775"/>
                <a:gd name="connsiteX257" fmla="*/ 4622684 w 6858991"/>
                <a:gd name="connsiteY257" fmla="*/ 511419 h 6452775"/>
                <a:gd name="connsiteX258" fmla="*/ 4648686 w 6858991"/>
                <a:gd name="connsiteY258" fmla="*/ 540839 h 6452775"/>
                <a:gd name="connsiteX259" fmla="*/ 4648686 w 6858991"/>
                <a:gd name="connsiteY259" fmla="*/ 576053 h 6452775"/>
                <a:gd name="connsiteX260" fmla="*/ 4622387 w 6858991"/>
                <a:gd name="connsiteY260" fmla="*/ 608889 h 6452775"/>
                <a:gd name="connsiteX261" fmla="*/ 4646308 w 6858991"/>
                <a:gd name="connsiteY261" fmla="*/ 640983 h 6452775"/>
                <a:gd name="connsiteX262" fmla="*/ 4646308 w 6858991"/>
                <a:gd name="connsiteY262" fmla="*/ 792239 h 6452775"/>
                <a:gd name="connsiteX263" fmla="*/ 4393422 w 6858991"/>
                <a:gd name="connsiteY263" fmla="*/ 1045126 h 6452775"/>
                <a:gd name="connsiteX264" fmla="*/ 4298181 w 6858991"/>
                <a:gd name="connsiteY264" fmla="*/ 1005455 h 6452775"/>
                <a:gd name="connsiteX265" fmla="*/ 4409617 w 6858991"/>
                <a:gd name="connsiteY265" fmla="*/ 894018 h 6452775"/>
                <a:gd name="connsiteX266" fmla="*/ 4409617 w 6858991"/>
                <a:gd name="connsiteY266" fmla="*/ 776044 h 6452775"/>
                <a:gd name="connsiteX267" fmla="*/ 4435916 w 6858991"/>
                <a:gd name="connsiteY267" fmla="*/ 743207 h 6452775"/>
                <a:gd name="connsiteX268" fmla="*/ 4402188 w 6858991"/>
                <a:gd name="connsiteY268" fmla="*/ 709479 h 6452775"/>
                <a:gd name="connsiteX269" fmla="*/ 4368460 w 6858991"/>
                <a:gd name="connsiteY269" fmla="*/ 743207 h 6452775"/>
                <a:gd name="connsiteX270" fmla="*/ 4394759 w 6858991"/>
                <a:gd name="connsiteY270" fmla="*/ 776044 h 6452775"/>
                <a:gd name="connsiteX271" fmla="*/ 4394759 w 6858991"/>
                <a:gd name="connsiteY271" fmla="*/ 887778 h 6452775"/>
                <a:gd name="connsiteX272" fmla="*/ 4282877 w 6858991"/>
                <a:gd name="connsiteY272" fmla="*/ 999660 h 6452775"/>
                <a:gd name="connsiteX273" fmla="*/ 4235479 w 6858991"/>
                <a:gd name="connsiteY273" fmla="*/ 981979 h 6452775"/>
                <a:gd name="connsiteX274" fmla="*/ 4344390 w 6858991"/>
                <a:gd name="connsiteY274" fmla="*/ 873068 h 6452775"/>
                <a:gd name="connsiteX275" fmla="*/ 4344390 w 6858991"/>
                <a:gd name="connsiteY275" fmla="*/ 432819 h 6452775"/>
                <a:gd name="connsiteX276" fmla="*/ 4388221 w 6858991"/>
                <a:gd name="connsiteY276" fmla="*/ 383936 h 6452775"/>
                <a:gd name="connsiteX277" fmla="*/ 4338744 w 6858991"/>
                <a:gd name="connsiteY277" fmla="*/ 334458 h 6452775"/>
                <a:gd name="connsiteX278" fmla="*/ 4289266 w 6858991"/>
                <a:gd name="connsiteY278" fmla="*/ 383936 h 6452775"/>
                <a:gd name="connsiteX279" fmla="*/ 4329680 w 6858991"/>
                <a:gd name="connsiteY279" fmla="*/ 432522 h 6452775"/>
                <a:gd name="connsiteX280" fmla="*/ 4329680 w 6858991"/>
                <a:gd name="connsiteY280" fmla="*/ 866976 h 6452775"/>
                <a:gd name="connsiteX281" fmla="*/ 4220026 w 6858991"/>
                <a:gd name="connsiteY281" fmla="*/ 976630 h 6452775"/>
                <a:gd name="connsiteX282" fmla="*/ 4045294 w 6858991"/>
                <a:gd name="connsiteY282" fmla="*/ 922694 h 6452775"/>
                <a:gd name="connsiteX283" fmla="*/ 4191647 w 6858991"/>
                <a:gd name="connsiteY283" fmla="*/ 776341 h 6452775"/>
                <a:gd name="connsiteX284" fmla="*/ 4191647 w 6858991"/>
                <a:gd name="connsiteY284" fmla="*/ 432671 h 6452775"/>
                <a:gd name="connsiteX285" fmla="*/ 4233696 w 6858991"/>
                <a:gd name="connsiteY285" fmla="*/ 383936 h 6452775"/>
                <a:gd name="connsiteX286" fmla="*/ 4184218 w 6858991"/>
                <a:gd name="connsiteY286" fmla="*/ 334458 h 6452775"/>
                <a:gd name="connsiteX287" fmla="*/ 4134740 w 6858991"/>
                <a:gd name="connsiteY287" fmla="*/ 383936 h 6452775"/>
                <a:gd name="connsiteX288" fmla="*/ 4176789 w 6858991"/>
                <a:gd name="connsiteY288" fmla="*/ 432671 h 6452775"/>
                <a:gd name="connsiteX289" fmla="*/ 4176789 w 6858991"/>
                <a:gd name="connsiteY289" fmla="*/ 770249 h 6452775"/>
                <a:gd name="connsiteX290" fmla="*/ 4028801 w 6858991"/>
                <a:gd name="connsiteY290" fmla="*/ 918237 h 6452775"/>
                <a:gd name="connsiteX291" fmla="*/ 4026870 w 6858991"/>
                <a:gd name="connsiteY291" fmla="*/ 917643 h 6452775"/>
                <a:gd name="connsiteX292" fmla="*/ 4025978 w 6858991"/>
                <a:gd name="connsiteY292" fmla="*/ 920911 h 6452775"/>
                <a:gd name="connsiteX293" fmla="*/ 3793596 w 6858991"/>
                <a:gd name="connsiteY293" fmla="*/ 1153294 h 6452775"/>
                <a:gd name="connsiteX294" fmla="*/ 3793596 w 6858991"/>
                <a:gd name="connsiteY294" fmla="*/ 1377058 h 6452775"/>
                <a:gd name="connsiteX295" fmla="*/ 3742632 w 6858991"/>
                <a:gd name="connsiteY295" fmla="*/ 1367846 h 6452775"/>
                <a:gd name="connsiteX296" fmla="*/ 3742632 w 6858991"/>
                <a:gd name="connsiteY296" fmla="*/ 1087620 h 6452775"/>
                <a:gd name="connsiteX297" fmla="*/ 4068621 w 6858991"/>
                <a:gd name="connsiteY297" fmla="*/ 761632 h 6452775"/>
                <a:gd name="connsiteX298" fmla="*/ 4068621 w 6858991"/>
                <a:gd name="connsiteY298" fmla="*/ 432522 h 6452775"/>
                <a:gd name="connsiteX299" fmla="*/ 4110670 w 6858991"/>
                <a:gd name="connsiteY299" fmla="*/ 383787 h 6452775"/>
                <a:gd name="connsiteX300" fmla="*/ 4061192 w 6858991"/>
                <a:gd name="connsiteY300" fmla="*/ 334310 h 6452775"/>
                <a:gd name="connsiteX301" fmla="*/ 4011714 w 6858991"/>
                <a:gd name="connsiteY301" fmla="*/ 383787 h 6452775"/>
                <a:gd name="connsiteX302" fmla="*/ 4053763 w 6858991"/>
                <a:gd name="connsiteY302" fmla="*/ 432522 h 6452775"/>
                <a:gd name="connsiteX303" fmla="*/ 4053763 w 6858991"/>
                <a:gd name="connsiteY303" fmla="*/ 755391 h 6452775"/>
                <a:gd name="connsiteX304" fmla="*/ 3916473 w 6858991"/>
                <a:gd name="connsiteY304" fmla="*/ 892681 h 6452775"/>
                <a:gd name="connsiteX305" fmla="*/ 3916473 w 6858991"/>
                <a:gd name="connsiteY305" fmla="*/ 891789 h 6452775"/>
                <a:gd name="connsiteX306" fmla="*/ 3610989 w 6858991"/>
                <a:gd name="connsiteY306" fmla="*/ 848849 h 6452775"/>
                <a:gd name="connsiteX307" fmla="*/ 3610989 w 6858991"/>
                <a:gd name="connsiteY307" fmla="*/ 726120 h 6452775"/>
                <a:gd name="connsiteX308" fmla="*/ 3636396 w 6858991"/>
                <a:gd name="connsiteY308" fmla="*/ 700713 h 6452775"/>
                <a:gd name="connsiteX309" fmla="*/ 3671610 w 6858991"/>
                <a:gd name="connsiteY309" fmla="*/ 700713 h 6452775"/>
                <a:gd name="connsiteX310" fmla="*/ 3704447 w 6858991"/>
                <a:gd name="connsiteY310" fmla="*/ 727012 h 6452775"/>
                <a:gd name="connsiteX311" fmla="*/ 3738175 w 6858991"/>
                <a:gd name="connsiteY311" fmla="*/ 693284 h 6452775"/>
                <a:gd name="connsiteX312" fmla="*/ 3711876 w 6858991"/>
                <a:gd name="connsiteY312" fmla="*/ 660447 h 6452775"/>
                <a:gd name="connsiteX313" fmla="*/ 3711876 w 6858991"/>
                <a:gd name="connsiteY313" fmla="*/ 629393 h 6452775"/>
                <a:gd name="connsiteX314" fmla="*/ 3738175 w 6858991"/>
                <a:gd name="connsiteY314" fmla="*/ 596557 h 6452775"/>
                <a:gd name="connsiteX315" fmla="*/ 3732083 w 6858991"/>
                <a:gd name="connsiteY315" fmla="*/ 577390 h 6452775"/>
                <a:gd name="connsiteX316" fmla="*/ 3776658 w 6858991"/>
                <a:gd name="connsiteY316" fmla="*/ 532815 h 6452775"/>
                <a:gd name="connsiteX317" fmla="*/ 3793150 w 6858991"/>
                <a:gd name="connsiteY317" fmla="*/ 537273 h 6452775"/>
                <a:gd name="connsiteX318" fmla="*/ 3825987 w 6858991"/>
                <a:gd name="connsiteY318" fmla="*/ 510974 h 6452775"/>
                <a:gd name="connsiteX319" fmla="*/ 3861201 w 6858991"/>
                <a:gd name="connsiteY319" fmla="*/ 510974 h 6452775"/>
                <a:gd name="connsiteX320" fmla="*/ 3894037 w 6858991"/>
                <a:gd name="connsiteY320" fmla="*/ 537273 h 6452775"/>
                <a:gd name="connsiteX321" fmla="*/ 3927766 w 6858991"/>
                <a:gd name="connsiteY321" fmla="*/ 503545 h 6452775"/>
                <a:gd name="connsiteX322" fmla="*/ 3901466 w 6858991"/>
                <a:gd name="connsiteY322" fmla="*/ 470708 h 6452775"/>
                <a:gd name="connsiteX323" fmla="*/ 3901466 w 6858991"/>
                <a:gd name="connsiteY323" fmla="*/ 439654 h 6452775"/>
                <a:gd name="connsiteX324" fmla="*/ 3927766 w 6858991"/>
                <a:gd name="connsiteY324" fmla="*/ 406818 h 6452775"/>
                <a:gd name="connsiteX325" fmla="*/ 3894037 w 6858991"/>
                <a:gd name="connsiteY325" fmla="*/ 373089 h 6452775"/>
                <a:gd name="connsiteX326" fmla="*/ 3861201 w 6858991"/>
                <a:gd name="connsiteY326" fmla="*/ 399388 h 6452775"/>
                <a:gd name="connsiteX327" fmla="*/ 3825987 w 6858991"/>
                <a:gd name="connsiteY327" fmla="*/ 399388 h 6452775"/>
                <a:gd name="connsiteX328" fmla="*/ 3793150 w 6858991"/>
                <a:gd name="connsiteY328" fmla="*/ 373089 h 6452775"/>
                <a:gd name="connsiteX329" fmla="*/ 3759422 w 6858991"/>
                <a:gd name="connsiteY329" fmla="*/ 406818 h 6452775"/>
                <a:gd name="connsiteX330" fmla="*/ 3793150 w 6858991"/>
                <a:gd name="connsiteY330" fmla="*/ 440546 h 6452775"/>
                <a:gd name="connsiteX331" fmla="*/ 3825987 w 6858991"/>
                <a:gd name="connsiteY331" fmla="*/ 414247 h 6452775"/>
                <a:gd name="connsiteX332" fmla="*/ 3861201 w 6858991"/>
                <a:gd name="connsiteY332" fmla="*/ 414247 h 6452775"/>
                <a:gd name="connsiteX333" fmla="*/ 3886608 w 6858991"/>
                <a:gd name="connsiteY333" fmla="*/ 439654 h 6452775"/>
                <a:gd name="connsiteX334" fmla="*/ 3886608 w 6858991"/>
                <a:gd name="connsiteY334" fmla="*/ 470708 h 6452775"/>
                <a:gd name="connsiteX335" fmla="*/ 3861201 w 6858991"/>
                <a:gd name="connsiteY335" fmla="*/ 496115 h 6452775"/>
                <a:gd name="connsiteX336" fmla="*/ 3825987 w 6858991"/>
                <a:gd name="connsiteY336" fmla="*/ 496115 h 6452775"/>
                <a:gd name="connsiteX337" fmla="*/ 3793150 w 6858991"/>
                <a:gd name="connsiteY337" fmla="*/ 469816 h 6452775"/>
                <a:gd name="connsiteX338" fmla="*/ 3759422 w 6858991"/>
                <a:gd name="connsiteY338" fmla="*/ 503545 h 6452775"/>
                <a:gd name="connsiteX339" fmla="*/ 3765514 w 6858991"/>
                <a:gd name="connsiteY339" fmla="*/ 522860 h 6452775"/>
                <a:gd name="connsiteX340" fmla="*/ 3720939 w 6858991"/>
                <a:gd name="connsiteY340" fmla="*/ 567435 h 6452775"/>
                <a:gd name="connsiteX341" fmla="*/ 3704447 w 6858991"/>
                <a:gd name="connsiteY341" fmla="*/ 562977 h 6452775"/>
                <a:gd name="connsiteX342" fmla="*/ 3671610 w 6858991"/>
                <a:gd name="connsiteY342" fmla="*/ 589276 h 6452775"/>
                <a:gd name="connsiteX343" fmla="*/ 3636396 w 6858991"/>
                <a:gd name="connsiteY343" fmla="*/ 589276 h 6452775"/>
                <a:gd name="connsiteX344" fmla="*/ 3603560 w 6858991"/>
                <a:gd name="connsiteY344" fmla="*/ 562977 h 6452775"/>
                <a:gd name="connsiteX345" fmla="*/ 3569831 w 6858991"/>
                <a:gd name="connsiteY345" fmla="*/ 596705 h 6452775"/>
                <a:gd name="connsiteX346" fmla="*/ 3603560 w 6858991"/>
                <a:gd name="connsiteY346" fmla="*/ 630434 h 6452775"/>
                <a:gd name="connsiteX347" fmla="*/ 3636396 w 6858991"/>
                <a:gd name="connsiteY347" fmla="*/ 604135 h 6452775"/>
                <a:gd name="connsiteX348" fmla="*/ 3671610 w 6858991"/>
                <a:gd name="connsiteY348" fmla="*/ 604135 h 6452775"/>
                <a:gd name="connsiteX349" fmla="*/ 3697018 w 6858991"/>
                <a:gd name="connsiteY349" fmla="*/ 629542 h 6452775"/>
                <a:gd name="connsiteX350" fmla="*/ 3697018 w 6858991"/>
                <a:gd name="connsiteY350" fmla="*/ 660596 h 6452775"/>
                <a:gd name="connsiteX351" fmla="*/ 3671610 w 6858991"/>
                <a:gd name="connsiteY351" fmla="*/ 686003 h 6452775"/>
                <a:gd name="connsiteX352" fmla="*/ 3636396 w 6858991"/>
                <a:gd name="connsiteY352" fmla="*/ 686003 h 6452775"/>
                <a:gd name="connsiteX353" fmla="*/ 3603560 w 6858991"/>
                <a:gd name="connsiteY353" fmla="*/ 659704 h 6452775"/>
                <a:gd name="connsiteX354" fmla="*/ 3569831 w 6858991"/>
                <a:gd name="connsiteY354" fmla="*/ 693432 h 6452775"/>
                <a:gd name="connsiteX355" fmla="*/ 3596131 w 6858991"/>
                <a:gd name="connsiteY355" fmla="*/ 726269 h 6452775"/>
                <a:gd name="connsiteX356" fmla="*/ 3596131 w 6858991"/>
                <a:gd name="connsiteY356" fmla="*/ 847958 h 6452775"/>
                <a:gd name="connsiteX357" fmla="*/ 3431650 w 6858991"/>
                <a:gd name="connsiteY357" fmla="*/ 842014 h 6452775"/>
                <a:gd name="connsiteX358" fmla="*/ 3431650 w 6858991"/>
                <a:gd name="connsiteY358" fmla="*/ 842014 h 6452775"/>
                <a:gd name="connsiteX359" fmla="*/ 3429867 w 6858991"/>
                <a:gd name="connsiteY359" fmla="*/ 842014 h 6452775"/>
                <a:gd name="connsiteX360" fmla="*/ 3428084 w 6858991"/>
                <a:gd name="connsiteY360" fmla="*/ 842014 h 6452775"/>
                <a:gd name="connsiteX361" fmla="*/ 3428084 w 6858991"/>
                <a:gd name="connsiteY361" fmla="*/ 842014 h 6452775"/>
                <a:gd name="connsiteX362" fmla="*/ 3263604 w 6858991"/>
                <a:gd name="connsiteY362" fmla="*/ 847958 h 6452775"/>
                <a:gd name="connsiteX363" fmla="*/ 3263604 w 6858991"/>
                <a:gd name="connsiteY363" fmla="*/ 726269 h 6452775"/>
                <a:gd name="connsiteX364" fmla="*/ 3289903 w 6858991"/>
                <a:gd name="connsiteY364" fmla="*/ 693432 h 6452775"/>
                <a:gd name="connsiteX365" fmla="*/ 3256175 w 6858991"/>
                <a:gd name="connsiteY365" fmla="*/ 659704 h 6452775"/>
                <a:gd name="connsiteX366" fmla="*/ 3223338 w 6858991"/>
                <a:gd name="connsiteY366" fmla="*/ 686003 h 6452775"/>
                <a:gd name="connsiteX367" fmla="*/ 3188124 w 6858991"/>
                <a:gd name="connsiteY367" fmla="*/ 686003 h 6452775"/>
                <a:gd name="connsiteX368" fmla="*/ 3162717 w 6858991"/>
                <a:gd name="connsiteY368" fmla="*/ 660596 h 6452775"/>
                <a:gd name="connsiteX369" fmla="*/ 3162717 w 6858991"/>
                <a:gd name="connsiteY369" fmla="*/ 629542 h 6452775"/>
                <a:gd name="connsiteX370" fmla="*/ 3188124 w 6858991"/>
                <a:gd name="connsiteY370" fmla="*/ 604135 h 6452775"/>
                <a:gd name="connsiteX371" fmla="*/ 3223338 w 6858991"/>
                <a:gd name="connsiteY371" fmla="*/ 604135 h 6452775"/>
                <a:gd name="connsiteX372" fmla="*/ 3256175 w 6858991"/>
                <a:gd name="connsiteY372" fmla="*/ 630434 h 6452775"/>
                <a:gd name="connsiteX373" fmla="*/ 3289903 w 6858991"/>
                <a:gd name="connsiteY373" fmla="*/ 596705 h 6452775"/>
                <a:gd name="connsiteX374" fmla="*/ 3256175 w 6858991"/>
                <a:gd name="connsiteY374" fmla="*/ 562977 h 6452775"/>
                <a:gd name="connsiteX375" fmla="*/ 3223338 w 6858991"/>
                <a:gd name="connsiteY375" fmla="*/ 589276 h 6452775"/>
                <a:gd name="connsiteX376" fmla="*/ 3188124 w 6858991"/>
                <a:gd name="connsiteY376" fmla="*/ 589276 h 6452775"/>
                <a:gd name="connsiteX377" fmla="*/ 3155288 w 6858991"/>
                <a:gd name="connsiteY377" fmla="*/ 562977 h 6452775"/>
                <a:gd name="connsiteX378" fmla="*/ 3138795 w 6858991"/>
                <a:gd name="connsiteY378" fmla="*/ 567435 h 6452775"/>
                <a:gd name="connsiteX379" fmla="*/ 3094221 w 6858991"/>
                <a:gd name="connsiteY379" fmla="*/ 522860 h 6452775"/>
                <a:gd name="connsiteX380" fmla="*/ 3100312 w 6858991"/>
                <a:gd name="connsiteY380" fmla="*/ 503545 h 6452775"/>
                <a:gd name="connsiteX381" fmla="*/ 3066584 w 6858991"/>
                <a:gd name="connsiteY381" fmla="*/ 469816 h 6452775"/>
                <a:gd name="connsiteX382" fmla="*/ 3033748 w 6858991"/>
                <a:gd name="connsiteY382" fmla="*/ 496115 h 6452775"/>
                <a:gd name="connsiteX383" fmla="*/ 2998534 w 6858991"/>
                <a:gd name="connsiteY383" fmla="*/ 496115 h 6452775"/>
                <a:gd name="connsiteX384" fmla="*/ 2973126 w 6858991"/>
                <a:gd name="connsiteY384" fmla="*/ 470708 h 6452775"/>
                <a:gd name="connsiteX385" fmla="*/ 2973126 w 6858991"/>
                <a:gd name="connsiteY385" fmla="*/ 439654 h 6452775"/>
                <a:gd name="connsiteX386" fmla="*/ 2998534 w 6858991"/>
                <a:gd name="connsiteY386" fmla="*/ 414247 h 6452775"/>
                <a:gd name="connsiteX387" fmla="*/ 3033748 w 6858991"/>
                <a:gd name="connsiteY387" fmla="*/ 414247 h 6452775"/>
                <a:gd name="connsiteX388" fmla="*/ 3066584 w 6858991"/>
                <a:gd name="connsiteY388" fmla="*/ 440546 h 6452775"/>
                <a:gd name="connsiteX389" fmla="*/ 3100312 w 6858991"/>
                <a:gd name="connsiteY389" fmla="*/ 406818 h 6452775"/>
                <a:gd name="connsiteX390" fmla="*/ 3066584 w 6858991"/>
                <a:gd name="connsiteY390" fmla="*/ 373089 h 6452775"/>
                <a:gd name="connsiteX391" fmla="*/ 3033748 w 6858991"/>
                <a:gd name="connsiteY391" fmla="*/ 399388 h 6452775"/>
                <a:gd name="connsiteX392" fmla="*/ 2998534 w 6858991"/>
                <a:gd name="connsiteY392" fmla="*/ 399388 h 6452775"/>
                <a:gd name="connsiteX393" fmla="*/ 2965697 w 6858991"/>
                <a:gd name="connsiteY393" fmla="*/ 373089 h 6452775"/>
                <a:gd name="connsiteX394" fmla="*/ 2931969 w 6858991"/>
                <a:gd name="connsiteY394" fmla="*/ 406818 h 6452775"/>
                <a:gd name="connsiteX395" fmla="*/ 2958268 w 6858991"/>
                <a:gd name="connsiteY395" fmla="*/ 439654 h 6452775"/>
                <a:gd name="connsiteX396" fmla="*/ 2958268 w 6858991"/>
                <a:gd name="connsiteY396" fmla="*/ 470708 h 6452775"/>
                <a:gd name="connsiteX397" fmla="*/ 2931969 w 6858991"/>
                <a:gd name="connsiteY397" fmla="*/ 503545 h 6452775"/>
                <a:gd name="connsiteX398" fmla="*/ 2965697 w 6858991"/>
                <a:gd name="connsiteY398" fmla="*/ 537273 h 6452775"/>
                <a:gd name="connsiteX399" fmla="*/ 2998534 w 6858991"/>
                <a:gd name="connsiteY399" fmla="*/ 510974 h 6452775"/>
                <a:gd name="connsiteX400" fmla="*/ 3033748 w 6858991"/>
                <a:gd name="connsiteY400" fmla="*/ 510974 h 6452775"/>
                <a:gd name="connsiteX401" fmla="*/ 3066584 w 6858991"/>
                <a:gd name="connsiteY401" fmla="*/ 537273 h 6452775"/>
                <a:gd name="connsiteX402" fmla="*/ 3083077 w 6858991"/>
                <a:gd name="connsiteY402" fmla="*/ 532815 h 6452775"/>
                <a:gd name="connsiteX403" fmla="*/ 3127651 w 6858991"/>
                <a:gd name="connsiteY403" fmla="*/ 577390 h 6452775"/>
                <a:gd name="connsiteX404" fmla="*/ 3121560 w 6858991"/>
                <a:gd name="connsiteY404" fmla="*/ 596557 h 6452775"/>
                <a:gd name="connsiteX405" fmla="*/ 3147859 w 6858991"/>
                <a:gd name="connsiteY405" fmla="*/ 629393 h 6452775"/>
                <a:gd name="connsiteX406" fmla="*/ 3147859 w 6858991"/>
                <a:gd name="connsiteY406" fmla="*/ 660447 h 6452775"/>
                <a:gd name="connsiteX407" fmla="*/ 3121560 w 6858991"/>
                <a:gd name="connsiteY407" fmla="*/ 693284 h 6452775"/>
                <a:gd name="connsiteX408" fmla="*/ 3155288 w 6858991"/>
                <a:gd name="connsiteY408" fmla="*/ 727012 h 6452775"/>
                <a:gd name="connsiteX409" fmla="*/ 3188124 w 6858991"/>
                <a:gd name="connsiteY409" fmla="*/ 700713 h 6452775"/>
                <a:gd name="connsiteX410" fmla="*/ 3223338 w 6858991"/>
                <a:gd name="connsiteY410" fmla="*/ 700713 h 6452775"/>
                <a:gd name="connsiteX411" fmla="*/ 3248746 w 6858991"/>
                <a:gd name="connsiteY411" fmla="*/ 726120 h 6452775"/>
                <a:gd name="connsiteX412" fmla="*/ 3248746 w 6858991"/>
                <a:gd name="connsiteY412" fmla="*/ 848849 h 6452775"/>
                <a:gd name="connsiteX413" fmla="*/ 2943113 w 6858991"/>
                <a:gd name="connsiteY413" fmla="*/ 891789 h 6452775"/>
                <a:gd name="connsiteX414" fmla="*/ 2943113 w 6858991"/>
                <a:gd name="connsiteY414" fmla="*/ 892681 h 6452775"/>
                <a:gd name="connsiteX415" fmla="*/ 2805972 w 6858991"/>
                <a:gd name="connsiteY415" fmla="*/ 755391 h 6452775"/>
                <a:gd name="connsiteX416" fmla="*/ 2805972 w 6858991"/>
                <a:gd name="connsiteY416" fmla="*/ 432522 h 6452775"/>
                <a:gd name="connsiteX417" fmla="*/ 2848020 w 6858991"/>
                <a:gd name="connsiteY417" fmla="*/ 383787 h 6452775"/>
                <a:gd name="connsiteX418" fmla="*/ 2798542 w 6858991"/>
                <a:gd name="connsiteY418" fmla="*/ 334310 h 6452775"/>
                <a:gd name="connsiteX419" fmla="*/ 2749065 w 6858991"/>
                <a:gd name="connsiteY419" fmla="*/ 383787 h 6452775"/>
                <a:gd name="connsiteX420" fmla="*/ 2791113 w 6858991"/>
                <a:gd name="connsiteY420" fmla="*/ 432522 h 6452775"/>
                <a:gd name="connsiteX421" fmla="*/ 2791113 w 6858991"/>
                <a:gd name="connsiteY421" fmla="*/ 761632 h 6452775"/>
                <a:gd name="connsiteX422" fmla="*/ 3117102 w 6858991"/>
                <a:gd name="connsiteY422" fmla="*/ 1087620 h 6452775"/>
                <a:gd name="connsiteX423" fmla="*/ 3117102 w 6858991"/>
                <a:gd name="connsiteY423" fmla="*/ 1367846 h 6452775"/>
                <a:gd name="connsiteX424" fmla="*/ 3066139 w 6858991"/>
                <a:gd name="connsiteY424" fmla="*/ 1377058 h 6452775"/>
                <a:gd name="connsiteX425" fmla="*/ 3066139 w 6858991"/>
                <a:gd name="connsiteY425" fmla="*/ 1153294 h 6452775"/>
                <a:gd name="connsiteX426" fmla="*/ 2833756 w 6858991"/>
                <a:gd name="connsiteY426" fmla="*/ 920911 h 6452775"/>
                <a:gd name="connsiteX427" fmla="*/ 2832865 w 6858991"/>
                <a:gd name="connsiteY427" fmla="*/ 917643 h 6452775"/>
                <a:gd name="connsiteX428" fmla="*/ 2830933 w 6858991"/>
                <a:gd name="connsiteY428" fmla="*/ 918237 h 6452775"/>
                <a:gd name="connsiteX429" fmla="*/ 2682946 w 6858991"/>
                <a:gd name="connsiteY429" fmla="*/ 770249 h 6452775"/>
                <a:gd name="connsiteX430" fmla="*/ 2682946 w 6858991"/>
                <a:gd name="connsiteY430" fmla="*/ 432671 h 6452775"/>
                <a:gd name="connsiteX431" fmla="*/ 2724994 w 6858991"/>
                <a:gd name="connsiteY431" fmla="*/ 383936 h 6452775"/>
                <a:gd name="connsiteX432" fmla="*/ 2675517 w 6858991"/>
                <a:gd name="connsiteY432" fmla="*/ 334458 h 6452775"/>
                <a:gd name="connsiteX433" fmla="*/ 2626039 w 6858991"/>
                <a:gd name="connsiteY433" fmla="*/ 383936 h 6452775"/>
                <a:gd name="connsiteX434" fmla="*/ 2668087 w 6858991"/>
                <a:gd name="connsiteY434" fmla="*/ 432671 h 6452775"/>
                <a:gd name="connsiteX435" fmla="*/ 2668087 w 6858991"/>
                <a:gd name="connsiteY435" fmla="*/ 776341 h 6452775"/>
                <a:gd name="connsiteX436" fmla="*/ 2814441 w 6858991"/>
                <a:gd name="connsiteY436" fmla="*/ 922694 h 6452775"/>
                <a:gd name="connsiteX437" fmla="*/ 2639708 w 6858991"/>
                <a:gd name="connsiteY437" fmla="*/ 976630 h 6452775"/>
                <a:gd name="connsiteX438" fmla="*/ 2530055 w 6858991"/>
                <a:gd name="connsiteY438" fmla="*/ 866976 h 6452775"/>
                <a:gd name="connsiteX439" fmla="*/ 2530055 w 6858991"/>
                <a:gd name="connsiteY439" fmla="*/ 432522 h 6452775"/>
                <a:gd name="connsiteX440" fmla="*/ 2570469 w 6858991"/>
                <a:gd name="connsiteY440" fmla="*/ 383936 h 6452775"/>
                <a:gd name="connsiteX441" fmla="*/ 2520991 w 6858991"/>
                <a:gd name="connsiteY441" fmla="*/ 334458 h 6452775"/>
                <a:gd name="connsiteX442" fmla="*/ 2471513 w 6858991"/>
                <a:gd name="connsiteY442" fmla="*/ 383936 h 6452775"/>
                <a:gd name="connsiteX443" fmla="*/ 2515345 w 6858991"/>
                <a:gd name="connsiteY443" fmla="*/ 432819 h 6452775"/>
                <a:gd name="connsiteX444" fmla="*/ 2515345 w 6858991"/>
                <a:gd name="connsiteY444" fmla="*/ 873068 h 6452775"/>
                <a:gd name="connsiteX445" fmla="*/ 2624256 w 6858991"/>
                <a:gd name="connsiteY445" fmla="*/ 981979 h 6452775"/>
                <a:gd name="connsiteX446" fmla="*/ 2576858 w 6858991"/>
                <a:gd name="connsiteY446" fmla="*/ 999660 h 6452775"/>
                <a:gd name="connsiteX447" fmla="*/ 2464976 w 6858991"/>
                <a:gd name="connsiteY447" fmla="*/ 887778 h 6452775"/>
                <a:gd name="connsiteX448" fmla="*/ 2464976 w 6858991"/>
                <a:gd name="connsiteY448" fmla="*/ 776044 h 6452775"/>
                <a:gd name="connsiteX449" fmla="*/ 2491275 w 6858991"/>
                <a:gd name="connsiteY449" fmla="*/ 743207 h 6452775"/>
                <a:gd name="connsiteX450" fmla="*/ 2457547 w 6858991"/>
                <a:gd name="connsiteY450" fmla="*/ 709479 h 6452775"/>
                <a:gd name="connsiteX451" fmla="*/ 2423819 w 6858991"/>
                <a:gd name="connsiteY451" fmla="*/ 743207 h 6452775"/>
                <a:gd name="connsiteX452" fmla="*/ 2450117 w 6858991"/>
                <a:gd name="connsiteY452" fmla="*/ 776044 h 6452775"/>
                <a:gd name="connsiteX453" fmla="*/ 2450117 w 6858991"/>
                <a:gd name="connsiteY453" fmla="*/ 894018 h 6452775"/>
                <a:gd name="connsiteX454" fmla="*/ 2561554 w 6858991"/>
                <a:gd name="connsiteY454" fmla="*/ 1005455 h 6452775"/>
                <a:gd name="connsiteX455" fmla="*/ 2466313 w 6858991"/>
                <a:gd name="connsiteY455" fmla="*/ 1045126 h 6452775"/>
                <a:gd name="connsiteX456" fmla="*/ 2213426 w 6858991"/>
                <a:gd name="connsiteY456" fmla="*/ 792239 h 6452775"/>
                <a:gd name="connsiteX457" fmla="*/ 2213426 w 6858991"/>
                <a:gd name="connsiteY457" fmla="*/ 640983 h 6452775"/>
                <a:gd name="connsiteX458" fmla="*/ 2237348 w 6858991"/>
                <a:gd name="connsiteY458" fmla="*/ 608889 h 6452775"/>
                <a:gd name="connsiteX459" fmla="*/ 2211049 w 6858991"/>
                <a:gd name="connsiteY459" fmla="*/ 576053 h 6452775"/>
                <a:gd name="connsiteX460" fmla="*/ 2211049 w 6858991"/>
                <a:gd name="connsiteY460" fmla="*/ 540839 h 6452775"/>
                <a:gd name="connsiteX461" fmla="*/ 2237051 w 6858991"/>
                <a:gd name="connsiteY461" fmla="*/ 511419 h 6452775"/>
                <a:gd name="connsiteX462" fmla="*/ 2345516 w 6858991"/>
                <a:gd name="connsiteY462" fmla="*/ 402954 h 6452775"/>
                <a:gd name="connsiteX463" fmla="*/ 2345516 w 6858991"/>
                <a:gd name="connsiteY463" fmla="*/ 348276 h 6452775"/>
                <a:gd name="connsiteX464" fmla="*/ 2371815 w 6858991"/>
                <a:gd name="connsiteY464" fmla="*/ 315440 h 6452775"/>
                <a:gd name="connsiteX465" fmla="*/ 2338087 w 6858991"/>
                <a:gd name="connsiteY465" fmla="*/ 281712 h 6452775"/>
                <a:gd name="connsiteX466" fmla="*/ 2304359 w 6858991"/>
                <a:gd name="connsiteY466" fmla="*/ 315440 h 6452775"/>
                <a:gd name="connsiteX467" fmla="*/ 2330658 w 6858991"/>
                <a:gd name="connsiteY467" fmla="*/ 348276 h 6452775"/>
                <a:gd name="connsiteX468" fmla="*/ 2330658 w 6858991"/>
                <a:gd name="connsiteY468" fmla="*/ 396714 h 6452775"/>
                <a:gd name="connsiteX469" fmla="*/ 2233931 w 6858991"/>
                <a:gd name="connsiteY469" fmla="*/ 493441 h 6452775"/>
                <a:gd name="connsiteX470" fmla="*/ 2203620 w 6858991"/>
                <a:gd name="connsiteY470" fmla="*/ 474274 h 6452775"/>
                <a:gd name="connsiteX471" fmla="*/ 2169892 w 6858991"/>
                <a:gd name="connsiteY471" fmla="*/ 508002 h 6452775"/>
                <a:gd name="connsiteX472" fmla="*/ 2196191 w 6858991"/>
                <a:gd name="connsiteY472" fmla="*/ 540839 h 6452775"/>
                <a:gd name="connsiteX473" fmla="*/ 2196191 w 6858991"/>
                <a:gd name="connsiteY473" fmla="*/ 576053 h 6452775"/>
                <a:gd name="connsiteX474" fmla="*/ 2170783 w 6858991"/>
                <a:gd name="connsiteY474" fmla="*/ 601460 h 6452775"/>
                <a:gd name="connsiteX475" fmla="*/ 2139730 w 6858991"/>
                <a:gd name="connsiteY475" fmla="*/ 601460 h 6452775"/>
                <a:gd name="connsiteX476" fmla="*/ 2114322 w 6858991"/>
                <a:gd name="connsiteY476" fmla="*/ 576053 h 6452775"/>
                <a:gd name="connsiteX477" fmla="*/ 2114322 w 6858991"/>
                <a:gd name="connsiteY477" fmla="*/ 540839 h 6452775"/>
                <a:gd name="connsiteX478" fmla="*/ 2140621 w 6858991"/>
                <a:gd name="connsiteY478" fmla="*/ 508002 h 6452775"/>
                <a:gd name="connsiteX479" fmla="*/ 2121454 w 6858991"/>
                <a:gd name="connsiteY479" fmla="*/ 477691 h 6452775"/>
                <a:gd name="connsiteX480" fmla="*/ 2237497 w 6858991"/>
                <a:gd name="connsiteY480" fmla="*/ 361649 h 6452775"/>
                <a:gd name="connsiteX481" fmla="*/ 2237497 w 6858991"/>
                <a:gd name="connsiteY481" fmla="*/ 268339 h 6452775"/>
                <a:gd name="connsiteX482" fmla="*/ 2263647 w 6858991"/>
                <a:gd name="connsiteY482" fmla="*/ 235503 h 6452775"/>
                <a:gd name="connsiteX483" fmla="*/ 2229919 w 6858991"/>
                <a:gd name="connsiteY483" fmla="*/ 201774 h 6452775"/>
                <a:gd name="connsiteX484" fmla="*/ 2196191 w 6858991"/>
                <a:gd name="connsiteY484" fmla="*/ 235503 h 6452775"/>
                <a:gd name="connsiteX485" fmla="*/ 2222638 w 6858991"/>
                <a:gd name="connsiteY485" fmla="*/ 268339 h 6452775"/>
                <a:gd name="connsiteX486" fmla="*/ 2222638 w 6858991"/>
                <a:gd name="connsiteY486" fmla="*/ 355408 h 6452775"/>
                <a:gd name="connsiteX487" fmla="*/ 2103476 w 6858991"/>
                <a:gd name="connsiteY487" fmla="*/ 474571 h 6452775"/>
                <a:gd name="connsiteX488" fmla="*/ 2073165 w 6858991"/>
                <a:gd name="connsiteY488" fmla="*/ 508002 h 6452775"/>
                <a:gd name="connsiteX489" fmla="*/ 2099464 w 6858991"/>
                <a:gd name="connsiteY489" fmla="*/ 540839 h 6452775"/>
                <a:gd name="connsiteX490" fmla="*/ 2099464 w 6858991"/>
                <a:gd name="connsiteY490" fmla="*/ 576053 h 6452775"/>
                <a:gd name="connsiteX491" fmla="*/ 2073165 w 6858991"/>
                <a:gd name="connsiteY491" fmla="*/ 608889 h 6452775"/>
                <a:gd name="connsiteX492" fmla="*/ 2106893 w 6858991"/>
                <a:gd name="connsiteY492" fmla="*/ 642617 h 6452775"/>
                <a:gd name="connsiteX493" fmla="*/ 2139730 w 6858991"/>
                <a:gd name="connsiteY493" fmla="*/ 616318 h 6452775"/>
                <a:gd name="connsiteX494" fmla="*/ 2170783 w 6858991"/>
                <a:gd name="connsiteY494" fmla="*/ 616318 h 6452775"/>
                <a:gd name="connsiteX495" fmla="*/ 2198568 w 6858991"/>
                <a:gd name="connsiteY495" fmla="*/ 642023 h 6452775"/>
                <a:gd name="connsiteX496" fmla="*/ 2198568 w 6858991"/>
                <a:gd name="connsiteY496" fmla="*/ 798331 h 6452775"/>
                <a:gd name="connsiteX497" fmla="*/ 2451752 w 6858991"/>
                <a:gd name="connsiteY497" fmla="*/ 1051515 h 6452775"/>
                <a:gd name="connsiteX498" fmla="*/ 2405840 w 6858991"/>
                <a:gd name="connsiteY498" fmla="*/ 1072762 h 6452775"/>
                <a:gd name="connsiteX499" fmla="*/ 1817604 w 6858991"/>
                <a:gd name="connsiteY499" fmla="*/ 484526 h 6452775"/>
                <a:gd name="connsiteX500" fmla="*/ 1817604 w 6858991"/>
                <a:gd name="connsiteY500" fmla="*/ 98213 h 6452775"/>
                <a:gd name="connsiteX501" fmla="*/ 1859653 w 6858991"/>
                <a:gd name="connsiteY501" fmla="*/ 49478 h 6452775"/>
                <a:gd name="connsiteX502" fmla="*/ 1810175 w 6858991"/>
                <a:gd name="connsiteY502" fmla="*/ 0 h 6452775"/>
                <a:gd name="connsiteX503" fmla="*/ 1760697 w 6858991"/>
                <a:gd name="connsiteY503" fmla="*/ 49478 h 6452775"/>
                <a:gd name="connsiteX504" fmla="*/ 1802746 w 6858991"/>
                <a:gd name="connsiteY504" fmla="*/ 98213 h 6452775"/>
                <a:gd name="connsiteX505" fmla="*/ 1802746 w 6858991"/>
                <a:gd name="connsiteY505" fmla="*/ 490618 h 6452775"/>
                <a:gd name="connsiteX506" fmla="*/ 2615192 w 6858991"/>
                <a:gd name="connsiteY506" fmla="*/ 1303064 h 6452775"/>
                <a:gd name="connsiteX507" fmla="*/ 2615192 w 6858991"/>
                <a:gd name="connsiteY507" fmla="*/ 1407220 h 6452775"/>
                <a:gd name="connsiteX508" fmla="*/ 2547439 w 6858991"/>
                <a:gd name="connsiteY508" fmla="*/ 1439314 h 6452775"/>
                <a:gd name="connsiteX509" fmla="*/ 2547439 w 6858991"/>
                <a:gd name="connsiteY509" fmla="*/ 1378693 h 6452775"/>
                <a:gd name="connsiteX510" fmla="*/ 1648666 w 6858991"/>
                <a:gd name="connsiteY510" fmla="*/ 479920 h 6452775"/>
                <a:gd name="connsiteX511" fmla="*/ 1520291 w 6858991"/>
                <a:gd name="connsiteY511" fmla="*/ 479920 h 6452775"/>
                <a:gd name="connsiteX512" fmla="*/ 1520737 w 6858991"/>
                <a:gd name="connsiteY512" fmla="*/ 479474 h 6452775"/>
                <a:gd name="connsiteX513" fmla="*/ 1437085 w 6858991"/>
                <a:gd name="connsiteY513" fmla="*/ 395823 h 6452775"/>
                <a:gd name="connsiteX514" fmla="*/ 1447338 w 6858991"/>
                <a:gd name="connsiteY514" fmla="*/ 371752 h 6452775"/>
                <a:gd name="connsiteX515" fmla="*/ 1413609 w 6858991"/>
                <a:gd name="connsiteY515" fmla="*/ 338024 h 6452775"/>
                <a:gd name="connsiteX516" fmla="*/ 1379881 w 6858991"/>
                <a:gd name="connsiteY516" fmla="*/ 371752 h 6452775"/>
                <a:gd name="connsiteX517" fmla="*/ 1413609 w 6858991"/>
                <a:gd name="connsiteY517" fmla="*/ 405480 h 6452775"/>
                <a:gd name="connsiteX518" fmla="*/ 1424010 w 6858991"/>
                <a:gd name="connsiteY518" fmla="*/ 403697 h 6452775"/>
                <a:gd name="connsiteX519" fmla="*/ 1500233 w 6858991"/>
                <a:gd name="connsiteY519" fmla="*/ 479920 h 6452775"/>
                <a:gd name="connsiteX520" fmla="*/ 1367698 w 6858991"/>
                <a:gd name="connsiteY520" fmla="*/ 479920 h 6452775"/>
                <a:gd name="connsiteX521" fmla="*/ 1282263 w 6858991"/>
                <a:gd name="connsiteY521" fmla="*/ 394485 h 6452775"/>
                <a:gd name="connsiteX522" fmla="*/ 1291178 w 6858991"/>
                <a:gd name="connsiteY522" fmla="*/ 371752 h 6452775"/>
                <a:gd name="connsiteX523" fmla="*/ 1257450 w 6858991"/>
                <a:gd name="connsiteY523" fmla="*/ 338024 h 6452775"/>
                <a:gd name="connsiteX524" fmla="*/ 1223722 w 6858991"/>
                <a:gd name="connsiteY524" fmla="*/ 371752 h 6452775"/>
                <a:gd name="connsiteX525" fmla="*/ 1257450 w 6858991"/>
                <a:gd name="connsiteY525" fmla="*/ 405480 h 6452775"/>
                <a:gd name="connsiteX526" fmla="*/ 1270525 w 6858991"/>
                <a:gd name="connsiteY526" fmla="*/ 402806 h 6452775"/>
                <a:gd name="connsiteX527" fmla="*/ 1270079 w 6858991"/>
                <a:gd name="connsiteY527" fmla="*/ 403252 h 6452775"/>
                <a:gd name="connsiteX528" fmla="*/ 1346747 w 6858991"/>
                <a:gd name="connsiteY528" fmla="*/ 479920 h 6452775"/>
                <a:gd name="connsiteX529" fmla="*/ 1027147 w 6858991"/>
                <a:gd name="connsiteY529" fmla="*/ 479920 h 6452775"/>
                <a:gd name="connsiteX530" fmla="*/ 941267 w 6858991"/>
                <a:gd name="connsiteY530" fmla="*/ 394040 h 6452775"/>
                <a:gd name="connsiteX531" fmla="*/ 948399 w 6858991"/>
                <a:gd name="connsiteY531" fmla="*/ 373535 h 6452775"/>
                <a:gd name="connsiteX532" fmla="*/ 914671 w 6858991"/>
                <a:gd name="connsiteY532" fmla="*/ 339807 h 6452775"/>
                <a:gd name="connsiteX533" fmla="*/ 880943 w 6858991"/>
                <a:gd name="connsiteY533" fmla="*/ 373535 h 6452775"/>
                <a:gd name="connsiteX534" fmla="*/ 914671 w 6858991"/>
                <a:gd name="connsiteY534" fmla="*/ 407263 h 6452775"/>
                <a:gd name="connsiteX535" fmla="*/ 929678 w 6858991"/>
                <a:gd name="connsiteY535" fmla="*/ 403549 h 6452775"/>
                <a:gd name="connsiteX536" fmla="*/ 1006049 w 6858991"/>
                <a:gd name="connsiteY536" fmla="*/ 479920 h 6452775"/>
                <a:gd name="connsiteX537" fmla="*/ 462833 w 6858991"/>
                <a:gd name="connsiteY537" fmla="*/ 479920 h 6452775"/>
                <a:gd name="connsiteX538" fmla="*/ 414098 w 6858991"/>
                <a:gd name="connsiteY538" fmla="*/ 437871 h 6452775"/>
                <a:gd name="connsiteX539" fmla="*/ 364620 w 6858991"/>
                <a:gd name="connsiteY539" fmla="*/ 487349 h 6452775"/>
                <a:gd name="connsiteX540" fmla="*/ 414098 w 6858991"/>
                <a:gd name="connsiteY540" fmla="*/ 536827 h 6452775"/>
                <a:gd name="connsiteX541" fmla="*/ 462833 w 6858991"/>
                <a:gd name="connsiteY541" fmla="*/ 494778 h 6452775"/>
                <a:gd name="connsiteX542" fmla="*/ 1020164 w 6858991"/>
                <a:gd name="connsiteY542" fmla="*/ 494778 h 6452775"/>
                <a:gd name="connsiteX543" fmla="*/ 1020461 w 6858991"/>
                <a:gd name="connsiteY543" fmla="*/ 495075 h 6452775"/>
                <a:gd name="connsiteX544" fmla="*/ 1020758 w 6858991"/>
                <a:gd name="connsiteY544" fmla="*/ 494778 h 6452775"/>
                <a:gd name="connsiteX545" fmla="*/ 1360863 w 6858991"/>
                <a:gd name="connsiteY545" fmla="*/ 494778 h 6452775"/>
                <a:gd name="connsiteX546" fmla="*/ 1362051 w 6858991"/>
                <a:gd name="connsiteY546" fmla="*/ 495967 h 6452775"/>
                <a:gd name="connsiteX547" fmla="*/ 1363240 w 6858991"/>
                <a:gd name="connsiteY547" fmla="*/ 494778 h 6452775"/>
                <a:gd name="connsiteX548" fmla="*/ 1642128 w 6858991"/>
                <a:gd name="connsiteY548" fmla="*/ 494778 h 6452775"/>
                <a:gd name="connsiteX549" fmla="*/ 1808986 w 6858991"/>
                <a:gd name="connsiteY549" fmla="*/ 661636 h 6452775"/>
                <a:gd name="connsiteX550" fmla="*/ 1380921 w 6858991"/>
                <a:gd name="connsiteY550" fmla="*/ 661636 h 6452775"/>
                <a:gd name="connsiteX551" fmla="*/ 1299647 w 6858991"/>
                <a:gd name="connsiteY551" fmla="*/ 580361 h 6452775"/>
                <a:gd name="connsiteX552" fmla="*/ 1305887 w 6858991"/>
                <a:gd name="connsiteY552" fmla="*/ 560897 h 6452775"/>
                <a:gd name="connsiteX553" fmla="*/ 1272159 w 6858991"/>
                <a:gd name="connsiteY553" fmla="*/ 527169 h 6452775"/>
                <a:gd name="connsiteX554" fmla="*/ 1238431 w 6858991"/>
                <a:gd name="connsiteY554" fmla="*/ 560897 h 6452775"/>
                <a:gd name="connsiteX555" fmla="*/ 1272159 w 6858991"/>
                <a:gd name="connsiteY555" fmla="*/ 594625 h 6452775"/>
                <a:gd name="connsiteX556" fmla="*/ 1288503 w 6858991"/>
                <a:gd name="connsiteY556" fmla="*/ 590168 h 6452775"/>
                <a:gd name="connsiteX557" fmla="*/ 1359971 w 6858991"/>
                <a:gd name="connsiteY557" fmla="*/ 661636 h 6452775"/>
                <a:gd name="connsiteX558" fmla="*/ 857467 w 6858991"/>
                <a:gd name="connsiteY558" fmla="*/ 661636 h 6452775"/>
                <a:gd name="connsiteX559" fmla="*/ 808732 w 6858991"/>
                <a:gd name="connsiteY559" fmla="*/ 619587 h 6452775"/>
                <a:gd name="connsiteX560" fmla="*/ 759254 w 6858991"/>
                <a:gd name="connsiteY560" fmla="*/ 669065 h 6452775"/>
                <a:gd name="connsiteX561" fmla="*/ 808732 w 6858991"/>
                <a:gd name="connsiteY561" fmla="*/ 718543 h 6452775"/>
                <a:gd name="connsiteX562" fmla="*/ 857467 w 6858991"/>
                <a:gd name="connsiteY562" fmla="*/ 676494 h 6452775"/>
                <a:gd name="connsiteX563" fmla="*/ 1823844 w 6858991"/>
                <a:gd name="connsiteY563" fmla="*/ 676494 h 6452775"/>
                <a:gd name="connsiteX564" fmla="*/ 1883128 w 6858991"/>
                <a:gd name="connsiteY564" fmla="*/ 735778 h 6452775"/>
                <a:gd name="connsiteX565" fmla="*/ 1217035 w 6858991"/>
                <a:gd name="connsiteY565" fmla="*/ 735778 h 6452775"/>
                <a:gd name="connsiteX566" fmla="*/ 1168300 w 6858991"/>
                <a:gd name="connsiteY566" fmla="*/ 693730 h 6452775"/>
                <a:gd name="connsiteX567" fmla="*/ 1118823 w 6858991"/>
                <a:gd name="connsiteY567" fmla="*/ 743207 h 6452775"/>
                <a:gd name="connsiteX568" fmla="*/ 1168300 w 6858991"/>
                <a:gd name="connsiteY568" fmla="*/ 792685 h 6452775"/>
                <a:gd name="connsiteX569" fmla="*/ 1217035 w 6858991"/>
                <a:gd name="connsiteY569" fmla="*/ 750636 h 6452775"/>
                <a:gd name="connsiteX570" fmla="*/ 1897987 w 6858991"/>
                <a:gd name="connsiteY570" fmla="*/ 750636 h 6452775"/>
                <a:gd name="connsiteX571" fmla="*/ 2283111 w 6858991"/>
                <a:gd name="connsiteY571" fmla="*/ 1135761 h 6452775"/>
                <a:gd name="connsiteX572" fmla="*/ 2045677 w 6858991"/>
                <a:gd name="connsiteY572" fmla="*/ 1284937 h 6452775"/>
                <a:gd name="connsiteX573" fmla="*/ 1953705 w 6858991"/>
                <a:gd name="connsiteY573" fmla="*/ 1192965 h 6452775"/>
                <a:gd name="connsiteX574" fmla="*/ 1826964 w 6858991"/>
                <a:gd name="connsiteY574" fmla="*/ 1192965 h 6452775"/>
                <a:gd name="connsiteX575" fmla="*/ 1702453 w 6858991"/>
                <a:gd name="connsiteY575" fmla="*/ 1192965 h 6452775"/>
                <a:gd name="connsiteX576" fmla="*/ 1669616 w 6858991"/>
                <a:gd name="connsiteY576" fmla="*/ 1166666 h 6452775"/>
                <a:gd name="connsiteX577" fmla="*/ 1636780 w 6858991"/>
                <a:gd name="connsiteY577" fmla="*/ 1192965 h 6452775"/>
                <a:gd name="connsiteX578" fmla="*/ 1601566 w 6858991"/>
                <a:gd name="connsiteY578" fmla="*/ 1192965 h 6452775"/>
                <a:gd name="connsiteX579" fmla="*/ 1576158 w 6858991"/>
                <a:gd name="connsiteY579" fmla="*/ 1167558 h 6452775"/>
                <a:gd name="connsiteX580" fmla="*/ 1576158 w 6858991"/>
                <a:gd name="connsiteY580" fmla="*/ 1136504 h 6452775"/>
                <a:gd name="connsiteX581" fmla="*/ 1601566 w 6858991"/>
                <a:gd name="connsiteY581" fmla="*/ 1111096 h 6452775"/>
                <a:gd name="connsiteX582" fmla="*/ 1636780 w 6858991"/>
                <a:gd name="connsiteY582" fmla="*/ 1111096 h 6452775"/>
                <a:gd name="connsiteX583" fmla="*/ 1669616 w 6858991"/>
                <a:gd name="connsiteY583" fmla="*/ 1137395 h 6452775"/>
                <a:gd name="connsiteX584" fmla="*/ 1703344 w 6858991"/>
                <a:gd name="connsiteY584" fmla="*/ 1103667 h 6452775"/>
                <a:gd name="connsiteX585" fmla="*/ 1677045 w 6858991"/>
                <a:gd name="connsiteY585" fmla="*/ 1070831 h 6452775"/>
                <a:gd name="connsiteX586" fmla="*/ 1677045 w 6858991"/>
                <a:gd name="connsiteY586" fmla="*/ 1039777 h 6452775"/>
                <a:gd name="connsiteX587" fmla="*/ 1703344 w 6858991"/>
                <a:gd name="connsiteY587" fmla="*/ 1006940 h 6452775"/>
                <a:gd name="connsiteX588" fmla="*/ 1669616 w 6858991"/>
                <a:gd name="connsiteY588" fmla="*/ 973212 h 6452775"/>
                <a:gd name="connsiteX589" fmla="*/ 1635888 w 6858991"/>
                <a:gd name="connsiteY589" fmla="*/ 1006940 h 6452775"/>
                <a:gd name="connsiteX590" fmla="*/ 1662187 w 6858991"/>
                <a:gd name="connsiteY590" fmla="*/ 1039777 h 6452775"/>
                <a:gd name="connsiteX591" fmla="*/ 1662187 w 6858991"/>
                <a:gd name="connsiteY591" fmla="*/ 1070831 h 6452775"/>
                <a:gd name="connsiteX592" fmla="*/ 1636780 w 6858991"/>
                <a:gd name="connsiteY592" fmla="*/ 1096238 h 6452775"/>
                <a:gd name="connsiteX593" fmla="*/ 1601566 w 6858991"/>
                <a:gd name="connsiteY593" fmla="*/ 1096238 h 6452775"/>
                <a:gd name="connsiteX594" fmla="*/ 1576158 w 6858991"/>
                <a:gd name="connsiteY594" fmla="*/ 1070831 h 6452775"/>
                <a:gd name="connsiteX595" fmla="*/ 1576158 w 6858991"/>
                <a:gd name="connsiteY595" fmla="*/ 1039777 h 6452775"/>
                <a:gd name="connsiteX596" fmla="*/ 1602457 w 6858991"/>
                <a:gd name="connsiteY596" fmla="*/ 1006940 h 6452775"/>
                <a:gd name="connsiteX597" fmla="*/ 1568729 w 6858991"/>
                <a:gd name="connsiteY597" fmla="*/ 973212 h 6452775"/>
                <a:gd name="connsiteX598" fmla="*/ 1535001 w 6858991"/>
                <a:gd name="connsiteY598" fmla="*/ 1006940 h 6452775"/>
                <a:gd name="connsiteX599" fmla="*/ 1561300 w 6858991"/>
                <a:gd name="connsiteY599" fmla="*/ 1039777 h 6452775"/>
                <a:gd name="connsiteX600" fmla="*/ 1561300 w 6858991"/>
                <a:gd name="connsiteY600" fmla="*/ 1070831 h 6452775"/>
                <a:gd name="connsiteX601" fmla="*/ 1535001 w 6858991"/>
                <a:gd name="connsiteY601" fmla="*/ 1103667 h 6452775"/>
                <a:gd name="connsiteX602" fmla="*/ 1561300 w 6858991"/>
                <a:gd name="connsiteY602" fmla="*/ 1136504 h 6452775"/>
                <a:gd name="connsiteX603" fmla="*/ 1561300 w 6858991"/>
                <a:gd name="connsiteY603" fmla="*/ 1167558 h 6452775"/>
                <a:gd name="connsiteX604" fmla="*/ 1535001 w 6858991"/>
                <a:gd name="connsiteY604" fmla="*/ 1200394 h 6452775"/>
                <a:gd name="connsiteX605" fmla="*/ 1568729 w 6858991"/>
                <a:gd name="connsiteY605" fmla="*/ 1234122 h 6452775"/>
                <a:gd name="connsiteX606" fmla="*/ 1601566 w 6858991"/>
                <a:gd name="connsiteY606" fmla="*/ 1207823 h 6452775"/>
                <a:gd name="connsiteX607" fmla="*/ 1636780 w 6858991"/>
                <a:gd name="connsiteY607" fmla="*/ 1207823 h 6452775"/>
                <a:gd name="connsiteX608" fmla="*/ 1669616 w 6858991"/>
                <a:gd name="connsiteY608" fmla="*/ 1234122 h 6452775"/>
                <a:gd name="connsiteX609" fmla="*/ 1702453 w 6858991"/>
                <a:gd name="connsiteY609" fmla="*/ 1207823 h 6452775"/>
                <a:gd name="connsiteX610" fmla="*/ 1837960 w 6858991"/>
                <a:gd name="connsiteY610" fmla="*/ 1207823 h 6452775"/>
                <a:gd name="connsiteX611" fmla="*/ 1947465 w 6858991"/>
                <a:gd name="connsiteY611" fmla="*/ 1207823 h 6452775"/>
                <a:gd name="connsiteX612" fmla="*/ 2033494 w 6858991"/>
                <a:gd name="connsiteY612" fmla="*/ 1293852 h 6452775"/>
                <a:gd name="connsiteX613" fmla="*/ 1830679 w 6858991"/>
                <a:gd name="connsiteY613" fmla="*/ 1457738 h 6452775"/>
                <a:gd name="connsiteX614" fmla="*/ 1519251 w 6858991"/>
                <a:gd name="connsiteY614" fmla="*/ 1457738 h 6452775"/>
                <a:gd name="connsiteX615" fmla="*/ 1470516 w 6858991"/>
                <a:gd name="connsiteY615" fmla="*/ 1415690 h 6452775"/>
                <a:gd name="connsiteX616" fmla="*/ 1421038 w 6858991"/>
                <a:gd name="connsiteY616" fmla="*/ 1465167 h 6452775"/>
                <a:gd name="connsiteX617" fmla="*/ 1470516 w 6858991"/>
                <a:gd name="connsiteY617" fmla="*/ 1514645 h 6452775"/>
                <a:gd name="connsiteX618" fmla="*/ 1519251 w 6858991"/>
                <a:gd name="connsiteY618" fmla="*/ 1472597 h 6452775"/>
                <a:gd name="connsiteX619" fmla="*/ 1968712 w 6858991"/>
                <a:gd name="connsiteY619" fmla="*/ 1472597 h 6452775"/>
                <a:gd name="connsiteX620" fmla="*/ 2251761 w 6858991"/>
                <a:gd name="connsiteY620" fmla="*/ 1755645 h 6452775"/>
                <a:gd name="connsiteX621" fmla="*/ 2223233 w 6858991"/>
                <a:gd name="connsiteY621" fmla="*/ 1778973 h 6452775"/>
                <a:gd name="connsiteX622" fmla="*/ 2023836 w 6858991"/>
                <a:gd name="connsiteY622" fmla="*/ 1579576 h 6452775"/>
                <a:gd name="connsiteX623" fmla="*/ 1710625 w 6858991"/>
                <a:gd name="connsiteY623" fmla="*/ 1579576 h 6452775"/>
                <a:gd name="connsiteX624" fmla="*/ 1707802 w 6858991"/>
                <a:gd name="connsiteY624" fmla="*/ 1576901 h 6452775"/>
                <a:gd name="connsiteX625" fmla="*/ 1705276 w 6858991"/>
                <a:gd name="connsiteY625" fmla="*/ 1579576 h 6452775"/>
                <a:gd name="connsiteX626" fmla="*/ 1519251 w 6858991"/>
                <a:gd name="connsiteY626" fmla="*/ 1579576 h 6452775"/>
                <a:gd name="connsiteX627" fmla="*/ 1470516 w 6858991"/>
                <a:gd name="connsiteY627" fmla="*/ 1537527 h 6452775"/>
                <a:gd name="connsiteX628" fmla="*/ 1421038 w 6858991"/>
                <a:gd name="connsiteY628" fmla="*/ 1587005 h 6452775"/>
                <a:gd name="connsiteX629" fmla="*/ 1470516 w 6858991"/>
                <a:gd name="connsiteY629" fmla="*/ 1636483 h 6452775"/>
                <a:gd name="connsiteX630" fmla="*/ 1519251 w 6858991"/>
                <a:gd name="connsiteY630" fmla="*/ 1594434 h 6452775"/>
                <a:gd name="connsiteX631" fmla="*/ 1691309 w 6858991"/>
                <a:gd name="connsiteY631" fmla="*/ 1594434 h 6452775"/>
                <a:gd name="connsiteX632" fmla="*/ 1555208 w 6858991"/>
                <a:gd name="connsiteY632" fmla="*/ 1751931 h 6452775"/>
                <a:gd name="connsiteX633" fmla="*/ 1217184 w 6858991"/>
                <a:gd name="connsiteY633" fmla="*/ 1751931 h 6452775"/>
                <a:gd name="connsiteX634" fmla="*/ 1168449 w 6858991"/>
                <a:gd name="connsiteY634" fmla="*/ 1709882 h 6452775"/>
                <a:gd name="connsiteX635" fmla="*/ 1118971 w 6858991"/>
                <a:gd name="connsiteY635" fmla="*/ 1759360 h 6452775"/>
                <a:gd name="connsiteX636" fmla="*/ 1168449 w 6858991"/>
                <a:gd name="connsiteY636" fmla="*/ 1808838 h 6452775"/>
                <a:gd name="connsiteX637" fmla="*/ 1217184 w 6858991"/>
                <a:gd name="connsiteY637" fmla="*/ 1766789 h 6452775"/>
                <a:gd name="connsiteX638" fmla="*/ 1866339 w 6858991"/>
                <a:gd name="connsiteY638" fmla="*/ 1766789 h 6452775"/>
                <a:gd name="connsiteX639" fmla="*/ 1969455 w 6858991"/>
                <a:gd name="connsiteY639" fmla="*/ 1869905 h 6452775"/>
                <a:gd name="connsiteX640" fmla="*/ 1780013 w 6858991"/>
                <a:gd name="connsiteY640" fmla="*/ 2106893 h 6452775"/>
                <a:gd name="connsiteX641" fmla="*/ 1623704 w 6858991"/>
                <a:gd name="connsiteY641" fmla="*/ 1950585 h 6452775"/>
                <a:gd name="connsiteX642" fmla="*/ 1333969 w 6858991"/>
                <a:gd name="connsiteY642" fmla="*/ 1950585 h 6452775"/>
                <a:gd name="connsiteX643" fmla="*/ 1301133 w 6858991"/>
                <a:gd name="connsiteY643" fmla="*/ 1924286 h 6452775"/>
                <a:gd name="connsiteX644" fmla="*/ 1267405 w 6858991"/>
                <a:gd name="connsiteY644" fmla="*/ 1958014 h 6452775"/>
                <a:gd name="connsiteX645" fmla="*/ 1298458 w 6858991"/>
                <a:gd name="connsiteY645" fmla="*/ 1991445 h 6452775"/>
                <a:gd name="connsiteX646" fmla="*/ 1267405 w 6858991"/>
                <a:gd name="connsiteY646" fmla="*/ 2024876 h 6452775"/>
                <a:gd name="connsiteX647" fmla="*/ 1301133 w 6858991"/>
                <a:gd name="connsiteY647" fmla="*/ 2058604 h 6452775"/>
                <a:gd name="connsiteX648" fmla="*/ 1333969 w 6858991"/>
                <a:gd name="connsiteY648" fmla="*/ 2032305 h 6452775"/>
                <a:gd name="connsiteX649" fmla="*/ 1600080 w 6858991"/>
                <a:gd name="connsiteY649" fmla="*/ 2032305 h 6452775"/>
                <a:gd name="connsiteX650" fmla="*/ 1738261 w 6858991"/>
                <a:gd name="connsiteY650" fmla="*/ 2170486 h 6452775"/>
                <a:gd name="connsiteX651" fmla="*/ 1706316 w 6858991"/>
                <a:gd name="connsiteY651" fmla="*/ 2223233 h 6452775"/>
                <a:gd name="connsiteX652" fmla="*/ 1610480 w 6858991"/>
                <a:gd name="connsiteY652" fmla="*/ 2127398 h 6452775"/>
                <a:gd name="connsiteX653" fmla="*/ 1616870 w 6858991"/>
                <a:gd name="connsiteY653" fmla="*/ 2107785 h 6452775"/>
                <a:gd name="connsiteX654" fmla="*/ 1583141 w 6858991"/>
                <a:gd name="connsiteY654" fmla="*/ 2074057 h 6452775"/>
                <a:gd name="connsiteX655" fmla="*/ 1549413 w 6858991"/>
                <a:gd name="connsiteY655" fmla="*/ 2107785 h 6452775"/>
                <a:gd name="connsiteX656" fmla="*/ 1583141 w 6858991"/>
                <a:gd name="connsiteY656" fmla="*/ 2141513 h 6452775"/>
                <a:gd name="connsiteX657" fmla="*/ 1599188 w 6858991"/>
                <a:gd name="connsiteY657" fmla="*/ 2137204 h 6452775"/>
                <a:gd name="connsiteX658" fmla="*/ 1698590 w 6858991"/>
                <a:gd name="connsiteY658" fmla="*/ 2236605 h 6452775"/>
                <a:gd name="connsiteX659" fmla="*/ 1580913 w 6858991"/>
                <a:gd name="connsiteY659" fmla="*/ 2476268 h 6452775"/>
                <a:gd name="connsiteX660" fmla="*/ 1477202 w 6858991"/>
                <a:gd name="connsiteY660" fmla="*/ 2476268 h 6452775"/>
                <a:gd name="connsiteX661" fmla="*/ 1263096 w 6858991"/>
                <a:gd name="connsiteY661" fmla="*/ 2262161 h 6452775"/>
                <a:gd name="connsiteX662" fmla="*/ 1263839 w 6858991"/>
                <a:gd name="connsiteY662" fmla="*/ 2260379 h 6452775"/>
                <a:gd name="connsiteX663" fmla="*/ 1259084 w 6858991"/>
                <a:gd name="connsiteY663" fmla="*/ 2258150 h 6452775"/>
                <a:gd name="connsiteX664" fmla="*/ 858210 w 6858991"/>
                <a:gd name="connsiteY664" fmla="*/ 1857275 h 6452775"/>
                <a:gd name="connsiteX665" fmla="*/ 858210 w 6858991"/>
                <a:gd name="connsiteY665" fmla="*/ 1614790 h 6452775"/>
                <a:gd name="connsiteX666" fmla="*/ 858210 w 6858991"/>
                <a:gd name="connsiteY666" fmla="*/ 1614790 h 6452775"/>
                <a:gd name="connsiteX667" fmla="*/ 858210 w 6858991"/>
                <a:gd name="connsiteY667" fmla="*/ 1599931 h 6452775"/>
                <a:gd name="connsiteX668" fmla="*/ 8766 w 6858991"/>
                <a:gd name="connsiteY668" fmla="*/ 1599931 h 6452775"/>
                <a:gd name="connsiteX669" fmla="*/ 8766 w 6858991"/>
                <a:gd name="connsiteY669" fmla="*/ 1614790 h 6452775"/>
                <a:gd name="connsiteX670" fmla="*/ 843203 w 6858991"/>
                <a:gd name="connsiteY670" fmla="*/ 1614790 h 6452775"/>
                <a:gd name="connsiteX671" fmla="*/ 843203 w 6858991"/>
                <a:gd name="connsiteY671" fmla="*/ 1863367 h 6452775"/>
                <a:gd name="connsiteX672" fmla="*/ 1245266 w 6858991"/>
                <a:gd name="connsiteY672" fmla="*/ 2265430 h 6452775"/>
                <a:gd name="connsiteX673" fmla="*/ 1165180 w 6858991"/>
                <a:gd name="connsiteY673" fmla="*/ 2471662 h 6452775"/>
                <a:gd name="connsiteX674" fmla="*/ 967418 w 6858991"/>
                <a:gd name="connsiteY674" fmla="*/ 2273900 h 6452775"/>
                <a:gd name="connsiteX675" fmla="*/ 574121 w 6858991"/>
                <a:gd name="connsiteY675" fmla="*/ 2273900 h 6452775"/>
                <a:gd name="connsiteX676" fmla="*/ 525386 w 6858991"/>
                <a:gd name="connsiteY676" fmla="*/ 2231851 h 6452775"/>
                <a:gd name="connsiteX677" fmla="*/ 475908 w 6858991"/>
                <a:gd name="connsiteY677" fmla="*/ 2281329 h 6452775"/>
                <a:gd name="connsiteX678" fmla="*/ 525386 w 6858991"/>
                <a:gd name="connsiteY678" fmla="*/ 2330806 h 6452775"/>
                <a:gd name="connsiteX679" fmla="*/ 574121 w 6858991"/>
                <a:gd name="connsiteY679" fmla="*/ 2288758 h 6452775"/>
                <a:gd name="connsiteX680" fmla="*/ 961177 w 6858991"/>
                <a:gd name="connsiteY680" fmla="*/ 2288758 h 6452775"/>
                <a:gd name="connsiteX681" fmla="*/ 1268890 w 6858991"/>
                <a:gd name="connsiteY681" fmla="*/ 2596471 h 6452775"/>
                <a:gd name="connsiteX682" fmla="*/ 1135167 w 6858991"/>
                <a:gd name="connsiteY682" fmla="*/ 2596471 h 6452775"/>
                <a:gd name="connsiteX683" fmla="*/ 994014 w 6858991"/>
                <a:gd name="connsiteY683" fmla="*/ 2455318 h 6452775"/>
                <a:gd name="connsiteX684" fmla="*/ 574121 w 6858991"/>
                <a:gd name="connsiteY684" fmla="*/ 2455318 h 6452775"/>
                <a:gd name="connsiteX685" fmla="*/ 525386 w 6858991"/>
                <a:gd name="connsiteY685" fmla="*/ 2413269 h 6452775"/>
                <a:gd name="connsiteX686" fmla="*/ 475908 w 6858991"/>
                <a:gd name="connsiteY686" fmla="*/ 2462747 h 6452775"/>
                <a:gd name="connsiteX687" fmla="*/ 525386 w 6858991"/>
                <a:gd name="connsiteY687" fmla="*/ 2512225 h 6452775"/>
                <a:gd name="connsiteX688" fmla="*/ 574121 w 6858991"/>
                <a:gd name="connsiteY688" fmla="*/ 2470176 h 6452775"/>
                <a:gd name="connsiteX689" fmla="*/ 987773 w 6858991"/>
                <a:gd name="connsiteY689" fmla="*/ 2470176 h 6452775"/>
                <a:gd name="connsiteX690" fmla="*/ 1128926 w 6858991"/>
                <a:gd name="connsiteY690" fmla="*/ 2611329 h 6452775"/>
                <a:gd name="connsiteX691" fmla="*/ 1530989 w 6858991"/>
                <a:gd name="connsiteY691" fmla="*/ 2611329 h 6452775"/>
                <a:gd name="connsiteX692" fmla="*/ 1516131 w 6858991"/>
                <a:gd name="connsiteY692" fmla="*/ 2659321 h 6452775"/>
                <a:gd name="connsiteX693" fmla="*/ 1450755 w 6858991"/>
                <a:gd name="connsiteY693" fmla="*/ 2963469 h 6452775"/>
                <a:gd name="connsiteX694" fmla="*/ 1419255 w 6858991"/>
                <a:gd name="connsiteY694" fmla="*/ 2963469 h 6452775"/>
                <a:gd name="connsiteX695" fmla="*/ 1273051 w 6858991"/>
                <a:gd name="connsiteY695" fmla="*/ 2817264 h 6452775"/>
                <a:gd name="connsiteX696" fmla="*/ 1175284 w 6858991"/>
                <a:gd name="connsiteY696" fmla="*/ 2817264 h 6452775"/>
                <a:gd name="connsiteX697" fmla="*/ 1126549 w 6858991"/>
                <a:gd name="connsiteY697" fmla="*/ 2775215 h 6452775"/>
                <a:gd name="connsiteX698" fmla="*/ 1077071 w 6858991"/>
                <a:gd name="connsiteY698" fmla="*/ 2824693 h 6452775"/>
                <a:gd name="connsiteX699" fmla="*/ 1126549 w 6858991"/>
                <a:gd name="connsiteY699" fmla="*/ 2874171 h 6452775"/>
                <a:gd name="connsiteX700" fmla="*/ 1175284 w 6858991"/>
                <a:gd name="connsiteY700" fmla="*/ 2832122 h 6452775"/>
                <a:gd name="connsiteX701" fmla="*/ 1266959 w 6858991"/>
                <a:gd name="connsiteY701" fmla="*/ 2832122 h 6452775"/>
                <a:gd name="connsiteX702" fmla="*/ 1413164 w 6858991"/>
                <a:gd name="connsiteY702" fmla="*/ 2978327 h 6452775"/>
                <a:gd name="connsiteX703" fmla="*/ 1448823 w 6858991"/>
                <a:gd name="connsiteY703" fmla="*/ 2978327 h 6452775"/>
                <a:gd name="connsiteX704" fmla="*/ 1445406 w 6858991"/>
                <a:gd name="connsiteY704" fmla="*/ 3007152 h 6452775"/>
                <a:gd name="connsiteX705" fmla="*/ 1406329 w 6858991"/>
                <a:gd name="connsiteY705" fmla="*/ 3007152 h 6452775"/>
                <a:gd name="connsiteX706" fmla="*/ 1318963 w 6858991"/>
                <a:gd name="connsiteY706" fmla="*/ 2919786 h 6452775"/>
                <a:gd name="connsiteX707" fmla="*/ 1175284 w 6858991"/>
                <a:gd name="connsiteY707" fmla="*/ 2919786 h 6452775"/>
                <a:gd name="connsiteX708" fmla="*/ 1126549 w 6858991"/>
                <a:gd name="connsiteY708" fmla="*/ 2877737 h 6452775"/>
                <a:gd name="connsiteX709" fmla="*/ 1077071 w 6858991"/>
                <a:gd name="connsiteY709" fmla="*/ 2927215 h 6452775"/>
                <a:gd name="connsiteX710" fmla="*/ 1126549 w 6858991"/>
                <a:gd name="connsiteY710" fmla="*/ 2976693 h 6452775"/>
                <a:gd name="connsiteX711" fmla="*/ 1175284 w 6858991"/>
                <a:gd name="connsiteY711" fmla="*/ 2934644 h 6452775"/>
                <a:gd name="connsiteX712" fmla="*/ 1312871 w 6858991"/>
                <a:gd name="connsiteY712" fmla="*/ 2934644 h 6452775"/>
                <a:gd name="connsiteX713" fmla="*/ 1400237 w 6858991"/>
                <a:gd name="connsiteY713" fmla="*/ 3022010 h 6452775"/>
                <a:gd name="connsiteX714" fmla="*/ 1443920 w 6858991"/>
                <a:gd name="connsiteY714" fmla="*/ 3022010 h 6452775"/>
                <a:gd name="connsiteX715" fmla="*/ 1435748 w 6858991"/>
                <a:gd name="connsiteY715" fmla="*/ 3127503 h 6452775"/>
                <a:gd name="connsiteX716" fmla="*/ 1382259 w 6858991"/>
                <a:gd name="connsiteY716" fmla="*/ 3127503 h 6452775"/>
                <a:gd name="connsiteX717" fmla="*/ 1280480 w 6858991"/>
                <a:gd name="connsiteY717" fmla="*/ 3025724 h 6452775"/>
                <a:gd name="connsiteX718" fmla="*/ 0 w 6858991"/>
                <a:gd name="connsiteY718" fmla="*/ 3025724 h 6452775"/>
                <a:gd name="connsiteX719" fmla="*/ 0 w 6858991"/>
                <a:gd name="connsiteY719" fmla="*/ 3040583 h 6452775"/>
                <a:gd name="connsiteX720" fmla="*/ 1274239 w 6858991"/>
                <a:gd name="connsiteY720" fmla="*/ 3040583 h 6452775"/>
                <a:gd name="connsiteX721" fmla="*/ 1376018 w 6858991"/>
                <a:gd name="connsiteY721" fmla="*/ 3142361 h 6452775"/>
                <a:gd name="connsiteX722" fmla="*/ 1434857 w 6858991"/>
                <a:gd name="connsiteY722" fmla="*/ 3142361 h 6452775"/>
                <a:gd name="connsiteX723" fmla="*/ 1432925 w 6858991"/>
                <a:gd name="connsiteY723" fmla="*/ 3219773 h 6452775"/>
                <a:gd name="connsiteX724" fmla="*/ 1432925 w 6858991"/>
                <a:gd name="connsiteY724" fmla="*/ 3219773 h 6452775"/>
                <a:gd name="connsiteX725" fmla="*/ 1432925 w 6858991"/>
                <a:gd name="connsiteY725" fmla="*/ 3224230 h 6452775"/>
                <a:gd name="connsiteX726" fmla="*/ 1432925 w 6858991"/>
                <a:gd name="connsiteY726" fmla="*/ 3231511 h 6452775"/>
                <a:gd name="connsiteX727" fmla="*/ 1433222 w 6858991"/>
                <a:gd name="connsiteY727" fmla="*/ 3231511 h 6452775"/>
                <a:gd name="connsiteX728" fmla="*/ 1444366 w 6858991"/>
                <a:gd name="connsiteY728" fmla="*/ 3429273 h 6452775"/>
                <a:gd name="connsiteX729" fmla="*/ 1400386 w 6858991"/>
                <a:gd name="connsiteY729" fmla="*/ 3429273 h 6452775"/>
                <a:gd name="connsiteX730" fmla="*/ 1313019 w 6858991"/>
                <a:gd name="connsiteY730" fmla="*/ 3516640 h 6452775"/>
                <a:gd name="connsiteX731" fmla="*/ 1174244 w 6858991"/>
                <a:gd name="connsiteY731" fmla="*/ 3516640 h 6452775"/>
                <a:gd name="connsiteX732" fmla="*/ 1126697 w 6858991"/>
                <a:gd name="connsiteY732" fmla="*/ 3474591 h 6452775"/>
                <a:gd name="connsiteX733" fmla="*/ 1126697 w 6858991"/>
                <a:gd name="connsiteY733" fmla="*/ 3573695 h 6452775"/>
                <a:gd name="connsiteX734" fmla="*/ 1174244 w 6858991"/>
                <a:gd name="connsiteY734" fmla="*/ 3531646 h 6452775"/>
                <a:gd name="connsiteX735" fmla="*/ 1319111 w 6858991"/>
                <a:gd name="connsiteY735" fmla="*/ 3531646 h 6452775"/>
                <a:gd name="connsiteX736" fmla="*/ 1406477 w 6858991"/>
                <a:gd name="connsiteY736" fmla="*/ 3444280 h 6452775"/>
                <a:gd name="connsiteX737" fmla="*/ 1445703 w 6858991"/>
                <a:gd name="connsiteY737" fmla="*/ 3444280 h 6452775"/>
                <a:gd name="connsiteX738" fmla="*/ 1449120 w 6858991"/>
                <a:gd name="connsiteY738" fmla="*/ 3473105 h 6452775"/>
                <a:gd name="connsiteX739" fmla="*/ 1413312 w 6858991"/>
                <a:gd name="connsiteY739" fmla="*/ 3473105 h 6452775"/>
                <a:gd name="connsiteX740" fmla="*/ 1267107 w 6858991"/>
                <a:gd name="connsiteY740" fmla="*/ 3619310 h 6452775"/>
                <a:gd name="connsiteX741" fmla="*/ 1174244 w 6858991"/>
                <a:gd name="connsiteY741" fmla="*/ 3619310 h 6452775"/>
                <a:gd name="connsiteX742" fmla="*/ 1126697 w 6858991"/>
                <a:gd name="connsiteY742" fmla="*/ 3577261 h 6452775"/>
                <a:gd name="connsiteX743" fmla="*/ 1126697 w 6858991"/>
                <a:gd name="connsiteY743" fmla="*/ 3676365 h 6452775"/>
                <a:gd name="connsiteX744" fmla="*/ 1174244 w 6858991"/>
                <a:gd name="connsiteY744" fmla="*/ 3634317 h 6452775"/>
                <a:gd name="connsiteX745" fmla="*/ 1273199 w 6858991"/>
                <a:gd name="connsiteY745" fmla="*/ 3634317 h 6452775"/>
                <a:gd name="connsiteX746" fmla="*/ 1419404 w 6858991"/>
                <a:gd name="connsiteY746" fmla="*/ 3488112 h 6452775"/>
                <a:gd name="connsiteX747" fmla="*/ 1451201 w 6858991"/>
                <a:gd name="connsiteY747" fmla="*/ 3488112 h 6452775"/>
                <a:gd name="connsiteX748" fmla="*/ 1531435 w 6858991"/>
                <a:gd name="connsiteY748" fmla="*/ 3840251 h 6452775"/>
                <a:gd name="connsiteX749" fmla="*/ 1138435 w 6858991"/>
                <a:gd name="connsiteY749" fmla="*/ 3840251 h 6452775"/>
                <a:gd name="connsiteX750" fmla="*/ 1125657 w 6858991"/>
                <a:gd name="connsiteY750" fmla="*/ 3791071 h 6452775"/>
                <a:gd name="connsiteX751" fmla="*/ 1111245 w 6858991"/>
                <a:gd name="connsiteY751" fmla="*/ 3794636 h 6452775"/>
                <a:gd name="connsiteX752" fmla="*/ 1124320 w 6858991"/>
                <a:gd name="connsiteY752" fmla="*/ 3845006 h 6452775"/>
                <a:gd name="connsiteX753" fmla="*/ 987922 w 6858991"/>
                <a:gd name="connsiteY753" fmla="*/ 3981404 h 6452775"/>
                <a:gd name="connsiteX754" fmla="*/ 573081 w 6858991"/>
                <a:gd name="connsiteY754" fmla="*/ 3981404 h 6452775"/>
                <a:gd name="connsiteX755" fmla="*/ 525535 w 6858991"/>
                <a:gd name="connsiteY755" fmla="*/ 3939356 h 6452775"/>
                <a:gd name="connsiteX756" fmla="*/ 525535 w 6858991"/>
                <a:gd name="connsiteY756" fmla="*/ 4038460 h 6452775"/>
                <a:gd name="connsiteX757" fmla="*/ 573081 w 6858991"/>
                <a:gd name="connsiteY757" fmla="*/ 3996411 h 6452775"/>
                <a:gd name="connsiteX758" fmla="*/ 994162 w 6858991"/>
                <a:gd name="connsiteY758" fmla="*/ 3996411 h 6452775"/>
                <a:gd name="connsiteX759" fmla="*/ 1135315 w 6858991"/>
                <a:gd name="connsiteY759" fmla="*/ 3855258 h 6452775"/>
                <a:gd name="connsiteX760" fmla="*/ 1269039 w 6858991"/>
                <a:gd name="connsiteY760" fmla="*/ 3855258 h 6452775"/>
                <a:gd name="connsiteX761" fmla="*/ 961326 w 6858991"/>
                <a:gd name="connsiteY761" fmla="*/ 4162971 h 6452775"/>
                <a:gd name="connsiteX762" fmla="*/ 573081 w 6858991"/>
                <a:gd name="connsiteY762" fmla="*/ 4162971 h 6452775"/>
                <a:gd name="connsiteX763" fmla="*/ 525535 w 6858991"/>
                <a:gd name="connsiteY763" fmla="*/ 4120922 h 6452775"/>
                <a:gd name="connsiteX764" fmla="*/ 525535 w 6858991"/>
                <a:gd name="connsiteY764" fmla="*/ 4220027 h 6452775"/>
                <a:gd name="connsiteX765" fmla="*/ 573081 w 6858991"/>
                <a:gd name="connsiteY765" fmla="*/ 4177978 h 6452775"/>
                <a:gd name="connsiteX766" fmla="*/ 967566 w 6858991"/>
                <a:gd name="connsiteY766" fmla="*/ 4177978 h 6452775"/>
                <a:gd name="connsiteX767" fmla="*/ 1165329 w 6858991"/>
                <a:gd name="connsiteY767" fmla="*/ 3980216 h 6452775"/>
                <a:gd name="connsiteX768" fmla="*/ 1245414 w 6858991"/>
                <a:gd name="connsiteY768" fmla="*/ 4186447 h 6452775"/>
                <a:gd name="connsiteX769" fmla="*/ 843352 w 6858991"/>
                <a:gd name="connsiteY769" fmla="*/ 4588510 h 6452775"/>
                <a:gd name="connsiteX770" fmla="*/ 843352 w 6858991"/>
                <a:gd name="connsiteY770" fmla="*/ 4832928 h 6452775"/>
                <a:gd name="connsiteX771" fmla="*/ 8766 w 6858991"/>
                <a:gd name="connsiteY771" fmla="*/ 4832928 h 6452775"/>
                <a:gd name="connsiteX772" fmla="*/ 8766 w 6858991"/>
                <a:gd name="connsiteY772" fmla="*/ 4847786 h 6452775"/>
                <a:gd name="connsiteX773" fmla="*/ 858210 w 6858991"/>
                <a:gd name="connsiteY773" fmla="*/ 4847786 h 6452775"/>
                <a:gd name="connsiteX774" fmla="*/ 858210 w 6858991"/>
                <a:gd name="connsiteY774" fmla="*/ 4832928 h 6452775"/>
                <a:gd name="connsiteX775" fmla="*/ 858210 w 6858991"/>
                <a:gd name="connsiteY775" fmla="*/ 4832928 h 6452775"/>
                <a:gd name="connsiteX776" fmla="*/ 858210 w 6858991"/>
                <a:gd name="connsiteY776" fmla="*/ 4594602 h 6452775"/>
                <a:gd name="connsiteX777" fmla="*/ 1259084 w 6858991"/>
                <a:gd name="connsiteY777" fmla="*/ 4193728 h 6452775"/>
                <a:gd name="connsiteX778" fmla="*/ 1263839 w 6858991"/>
                <a:gd name="connsiteY778" fmla="*/ 4191499 h 6452775"/>
                <a:gd name="connsiteX779" fmla="*/ 1263096 w 6858991"/>
                <a:gd name="connsiteY779" fmla="*/ 4189716 h 6452775"/>
                <a:gd name="connsiteX780" fmla="*/ 1477202 w 6858991"/>
                <a:gd name="connsiteY780" fmla="*/ 3975609 h 6452775"/>
                <a:gd name="connsiteX781" fmla="*/ 1580913 w 6858991"/>
                <a:gd name="connsiteY781" fmla="*/ 3975609 h 6452775"/>
                <a:gd name="connsiteX782" fmla="*/ 1698590 w 6858991"/>
                <a:gd name="connsiteY782" fmla="*/ 4215272 h 6452775"/>
                <a:gd name="connsiteX783" fmla="*/ 1599485 w 6858991"/>
                <a:gd name="connsiteY783" fmla="*/ 4314377 h 6452775"/>
                <a:gd name="connsiteX784" fmla="*/ 1582993 w 6858991"/>
                <a:gd name="connsiteY784" fmla="*/ 4310365 h 6452775"/>
                <a:gd name="connsiteX785" fmla="*/ 1582993 w 6858991"/>
                <a:gd name="connsiteY785" fmla="*/ 4377821 h 6452775"/>
                <a:gd name="connsiteX786" fmla="*/ 1610183 w 6858991"/>
                <a:gd name="connsiteY786" fmla="*/ 4324480 h 6452775"/>
                <a:gd name="connsiteX787" fmla="*/ 1706019 w 6858991"/>
                <a:gd name="connsiteY787" fmla="*/ 4228645 h 6452775"/>
                <a:gd name="connsiteX788" fmla="*/ 1737964 w 6858991"/>
                <a:gd name="connsiteY788" fmla="*/ 4281391 h 6452775"/>
                <a:gd name="connsiteX789" fmla="*/ 1599783 w 6858991"/>
                <a:gd name="connsiteY789" fmla="*/ 4419573 h 6452775"/>
                <a:gd name="connsiteX790" fmla="*/ 1332929 w 6858991"/>
                <a:gd name="connsiteY790" fmla="*/ 4419573 h 6452775"/>
                <a:gd name="connsiteX791" fmla="*/ 1300836 w 6858991"/>
                <a:gd name="connsiteY791" fmla="*/ 4393274 h 6452775"/>
                <a:gd name="connsiteX792" fmla="*/ 1297715 w 6858991"/>
                <a:gd name="connsiteY792" fmla="*/ 4460433 h 6452775"/>
                <a:gd name="connsiteX793" fmla="*/ 1300836 w 6858991"/>
                <a:gd name="connsiteY793" fmla="*/ 4527592 h 6452775"/>
                <a:gd name="connsiteX794" fmla="*/ 1332781 w 6858991"/>
                <a:gd name="connsiteY794" fmla="*/ 4501293 h 6452775"/>
                <a:gd name="connsiteX795" fmla="*/ 1623259 w 6858991"/>
                <a:gd name="connsiteY795" fmla="*/ 4501293 h 6452775"/>
                <a:gd name="connsiteX796" fmla="*/ 1779567 w 6858991"/>
                <a:gd name="connsiteY796" fmla="*/ 4344985 h 6452775"/>
                <a:gd name="connsiteX797" fmla="*/ 1969009 w 6858991"/>
                <a:gd name="connsiteY797" fmla="*/ 4581973 h 6452775"/>
                <a:gd name="connsiteX798" fmla="*/ 1865893 w 6858991"/>
                <a:gd name="connsiteY798" fmla="*/ 4685089 h 6452775"/>
                <a:gd name="connsiteX799" fmla="*/ 1215549 w 6858991"/>
                <a:gd name="connsiteY799" fmla="*/ 4685089 h 6452775"/>
                <a:gd name="connsiteX800" fmla="*/ 1168003 w 6858991"/>
                <a:gd name="connsiteY800" fmla="*/ 4643040 h 6452775"/>
                <a:gd name="connsiteX801" fmla="*/ 1168003 w 6858991"/>
                <a:gd name="connsiteY801" fmla="*/ 4742144 h 6452775"/>
                <a:gd name="connsiteX802" fmla="*/ 1215549 w 6858991"/>
                <a:gd name="connsiteY802" fmla="*/ 4700095 h 6452775"/>
                <a:gd name="connsiteX803" fmla="*/ 1554762 w 6858991"/>
                <a:gd name="connsiteY803" fmla="*/ 4700095 h 6452775"/>
                <a:gd name="connsiteX804" fmla="*/ 1690863 w 6858991"/>
                <a:gd name="connsiteY804" fmla="*/ 4857593 h 6452775"/>
                <a:gd name="connsiteX805" fmla="*/ 1517617 w 6858991"/>
                <a:gd name="connsiteY805" fmla="*/ 4857593 h 6452775"/>
                <a:gd name="connsiteX806" fmla="*/ 1470071 w 6858991"/>
                <a:gd name="connsiteY806" fmla="*/ 4815544 h 6452775"/>
                <a:gd name="connsiteX807" fmla="*/ 1470071 w 6858991"/>
                <a:gd name="connsiteY807" fmla="*/ 4914648 h 6452775"/>
                <a:gd name="connsiteX808" fmla="*/ 1517617 w 6858991"/>
                <a:gd name="connsiteY808" fmla="*/ 4872599 h 6452775"/>
                <a:gd name="connsiteX809" fmla="*/ 1704830 w 6858991"/>
                <a:gd name="connsiteY809" fmla="*/ 4872599 h 6452775"/>
                <a:gd name="connsiteX810" fmla="*/ 1707356 w 6858991"/>
                <a:gd name="connsiteY810" fmla="*/ 4875274 h 6452775"/>
                <a:gd name="connsiteX811" fmla="*/ 1710179 w 6858991"/>
                <a:gd name="connsiteY811" fmla="*/ 4872599 h 6452775"/>
                <a:gd name="connsiteX812" fmla="*/ 2023390 w 6858991"/>
                <a:gd name="connsiteY812" fmla="*/ 4872599 h 6452775"/>
                <a:gd name="connsiteX813" fmla="*/ 2222638 w 6858991"/>
                <a:gd name="connsiteY813" fmla="*/ 4673351 h 6452775"/>
                <a:gd name="connsiteX814" fmla="*/ 2251166 w 6858991"/>
                <a:gd name="connsiteY814" fmla="*/ 4696678 h 6452775"/>
                <a:gd name="connsiteX815" fmla="*/ 1968266 w 6858991"/>
                <a:gd name="connsiteY815" fmla="*/ 4979578 h 6452775"/>
                <a:gd name="connsiteX816" fmla="*/ 1517617 w 6858991"/>
                <a:gd name="connsiteY816" fmla="*/ 4979578 h 6452775"/>
                <a:gd name="connsiteX817" fmla="*/ 1470071 w 6858991"/>
                <a:gd name="connsiteY817" fmla="*/ 4937530 h 6452775"/>
                <a:gd name="connsiteX818" fmla="*/ 1470071 w 6858991"/>
                <a:gd name="connsiteY818" fmla="*/ 5036634 h 6452775"/>
                <a:gd name="connsiteX819" fmla="*/ 1517617 w 6858991"/>
                <a:gd name="connsiteY819" fmla="*/ 4994585 h 6452775"/>
                <a:gd name="connsiteX820" fmla="*/ 1830233 w 6858991"/>
                <a:gd name="connsiteY820" fmla="*/ 4994585 h 6452775"/>
                <a:gd name="connsiteX821" fmla="*/ 2033048 w 6858991"/>
                <a:gd name="connsiteY821" fmla="*/ 5158471 h 6452775"/>
                <a:gd name="connsiteX822" fmla="*/ 1947019 w 6858991"/>
                <a:gd name="connsiteY822" fmla="*/ 5244500 h 6452775"/>
                <a:gd name="connsiteX823" fmla="*/ 1837514 w 6858991"/>
                <a:gd name="connsiteY823" fmla="*/ 5244500 h 6452775"/>
                <a:gd name="connsiteX824" fmla="*/ 1701115 w 6858991"/>
                <a:gd name="connsiteY824" fmla="*/ 5244500 h 6452775"/>
                <a:gd name="connsiteX825" fmla="*/ 1669022 w 6858991"/>
                <a:gd name="connsiteY825" fmla="*/ 5218201 h 6452775"/>
                <a:gd name="connsiteX826" fmla="*/ 1636928 w 6858991"/>
                <a:gd name="connsiteY826" fmla="*/ 5244500 h 6452775"/>
                <a:gd name="connsiteX827" fmla="*/ 1600080 w 6858991"/>
                <a:gd name="connsiteY827" fmla="*/ 5244500 h 6452775"/>
                <a:gd name="connsiteX828" fmla="*/ 1568135 w 6858991"/>
                <a:gd name="connsiteY828" fmla="*/ 5218201 h 6452775"/>
                <a:gd name="connsiteX829" fmla="*/ 1560706 w 6858991"/>
                <a:gd name="connsiteY829" fmla="*/ 5285063 h 6452775"/>
                <a:gd name="connsiteX830" fmla="*/ 1560706 w 6858991"/>
                <a:gd name="connsiteY830" fmla="*/ 5315522 h 6452775"/>
                <a:gd name="connsiteX831" fmla="*/ 1560706 w 6858991"/>
                <a:gd name="connsiteY831" fmla="*/ 5381641 h 6452775"/>
                <a:gd name="connsiteX832" fmla="*/ 1560706 w 6858991"/>
                <a:gd name="connsiteY832" fmla="*/ 5412101 h 6452775"/>
                <a:gd name="connsiteX833" fmla="*/ 1568135 w 6858991"/>
                <a:gd name="connsiteY833" fmla="*/ 5478963 h 6452775"/>
                <a:gd name="connsiteX834" fmla="*/ 1575564 w 6858991"/>
                <a:gd name="connsiteY834" fmla="*/ 5412101 h 6452775"/>
                <a:gd name="connsiteX835" fmla="*/ 1575564 w 6858991"/>
                <a:gd name="connsiteY835" fmla="*/ 5381641 h 6452775"/>
                <a:gd name="connsiteX836" fmla="*/ 1600080 w 6858991"/>
                <a:gd name="connsiteY836" fmla="*/ 5355937 h 6452775"/>
                <a:gd name="connsiteX837" fmla="*/ 1636928 w 6858991"/>
                <a:gd name="connsiteY837" fmla="*/ 5355937 h 6452775"/>
                <a:gd name="connsiteX838" fmla="*/ 1661593 w 6858991"/>
                <a:gd name="connsiteY838" fmla="*/ 5381641 h 6452775"/>
                <a:gd name="connsiteX839" fmla="*/ 1661593 w 6858991"/>
                <a:gd name="connsiteY839" fmla="*/ 5412101 h 6452775"/>
                <a:gd name="connsiteX840" fmla="*/ 1669022 w 6858991"/>
                <a:gd name="connsiteY840" fmla="*/ 5478963 h 6452775"/>
                <a:gd name="connsiteX841" fmla="*/ 1676451 w 6858991"/>
                <a:gd name="connsiteY841" fmla="*/ 5412101 h 6452775"/>
                <a:gd name="connsiteX842" fmla="*/ 1676451 w 6858991"/>
                <a:gd name="connsiteY842" fmla="*/ 5381641 h 6452775"/>
                <a:gd name="connsiteX843" fmla="*/ 1669022 w 6858991"/>
                <a:gd name="connsiteY843" fmla="*/ 5314779 h 6452775"/>
                <a:gd name="connsiteX844" fmla="*/ 1636928 w 6858991"/>
                <a:gd name="connsiteY844" fmla="*/ 5341079 h 6452775"/>
                <a:gd name="connsiteX845" fmla="*/ 1600080 w 6858991"/>
                <a:gd name="connsiteY845" fmla="*/ 5341079 h 6452775"/>
                <a:gd name="connsiteX846" fmla="*/ 1575564 w 6858991"/>
                <a:gd name="connsiteY846" fmla="*/ 5315374 h 6452775"/>
                <a:gd name="connsiteX847" fmla="*/ 1575564 w 6858991"/>
                <a:gd name="connsiteY847" fmla="*/ 5284915 h 6452775"/>
                <a:gd name="connsiteX848" fmla="*/ 1600080 w 6858991"/>
                <a:gd name="connsiteY848" fmla="*/ 5259210 h 6452775"/>
                <a:gd name="connsiteX849" fmla="*/ 1636928 w 6858991"/>
                <a:gd name="connsiteY849" fmla="*/ 5259210 h 6452775"/>
                <a:gd name="connsiteX850" fmla="*/ 1669022 w 6858991"/>
                <a:gd name="connsiteY850" fmla="*/ 5285509 h 6452775"/>
                <a:gd name="connsiteX851" fmla="*/ 1700967 w 6858991"/>
                <a:gd name="connsiteY851" fmla="*/ 5259210 h 6452775"/>
                <a:gd name="connsiteX852" fmla="*/ 1826222 w 6858991"/>
                <a:gd name="connsiteY852" fmla="*/ 5259210 h 6452775"/>
                <a:gd name="connsiteX853" fmla="*/ 1952962 w 6858991"/>
                <a:gd name="connsiteY853" fmla="*/ 5259210 h 6452775"/>
                <a:gd name="connsiteX854" fmla="*/ 2044934 w 6858991"/>
                <a:gd name="connsiteY854" fmla="*/ 5167237 h 6452775"/>
                <a:gd name="connsiteX855" fmla="*/ 2282368 w 6858991"/>
                <a:gd name="connsiteY855" fmla="*/ 5316414 h 6452775"/>
                <a:gd name="connsiteX856" fmla="*/ 1897244 w 6858991"/>
                <a:gd name="connsiteY856" fmla="*/ 5701538 h 6452775"/>
                <a:gd name="connsiteX857" fmla="*/ 1215104 w 6858991"/>
                <a:gd name="connsiteY857" fmla="*/ 5701538 h 6452775"/>
                <a:gd name="connsiteX858" fmla="*/ 1167558 w 6858991"/>
                <a:gd name="connsiteY858" fmla="*/ 5659490 h 6452775"/>
                <a:gd name="connsiteX859" fmla="*/ 1167558 w 6858991"/>
                <a:gd name="connsiteY859" fmla="*/ 5758594 h 6452775"/>
                <a:gd name="connsiteX860" fmla="*/ 1215104 w 6858991"/>
                <a:gd name="connsiteY860" fmla="*/ 5716545 h 6452775"/>
                <a:gd name="connsiteX861" fmla="*/ 1882386 w 6858991"/>
                <a:gd name="connsiteY861" fmla="*/ 5716545 h 6452775"/>
                <a:gd name="connsiteX862" fmla="*/ 1823101 w 6858991"/>
                <a:gd name="connsiteY862" fmla="*/ 5775829 h 6452775"/>
                <a:gd name="connsiteX863" fmla="*/ 855981 w 6858991"/>
                <a:gd name="connsiteY863" fmla="*/ 5775829 h 6452775"/>
                <a:gd name="connsiteX864" fmla="*/ 808435 w 6858991"/>
                <a:gd name="connsiteY864" fmla="*/ 5733781 h 6452775"/>
                <a:gd name="connsiteX865" fmla="*/ 808435 w 6858991"/>
                <a:gd name="connsiteY865" fmla="*/ 5832885 h 6452775"/>
                <a:gd name="connsiteX866" fmla="*/ 855981 w 6858991"/>
                <a:gd name="connsiteY866" fmla="*/ 5790836 h 6452775"/>
                <a:gd name="connsiteX867" fmla="*/ 1359674 w 6858991"/>
                <a:gd name="connsiteY867" fmla="*/ 5790836 h 6452775"/>
                <a:gd name="connsiteX868" fmla="*/ 1288503 w 6858991"/>
                <a:gd name="connsiteY868" fmla="*/ 5862007 h 6452775"/>
                <a:gd name="connsiteX869" fmla="*/ 1271862 w 6858991"/>
                <a:gd name="connsiteY869" fmla="*/ 5857995 h 6452775"/>
                <a:gd name="connsiteX870" fmla="*/ 1271862 w 6858991"/>
                <a:gd name="connsiteY870" fmla="*/ 5925451 h 6452775"/>
                <a:gd name="connsiteX871" fmla="*/ 1299201 w 6858991"/>
                <a:gd name="connsiteY871" fmla="*/ 5872259 h 6452775"/>
                <a:gd name="connsiteX872" fmla="*/ 1380624 w 6858991"/>
                <a:gd name="connsiteY872" fmla="*/ 5790836 h 6452775"/>
                <a:gd name="connsiteX873" fmla="*/ 1808689 w 6858991"/>
                <a:gd name="connsiteY873" fmla="*/ 5790836 h 6452775"/>
                <a:gd name="connsiteX874" fmla="*/ 1641831 w 6858991"/>
                <a:gd name="connsiteY874" fmla="*/ 5957694 h 6452775"/>
                <a:gd name="connsiteX875" fmla="*/ 1362943 w 6858991"/>
                <a:gd name="connsiteY875" fmla="*/ 5957694 h 6452775"/>
                <a:gd name="connsiteX876" fmla="*/ 1361754 w 6858991"/>
                <a:gd name="connsiteY876" fmla="*/ 5956505 h 6452775"/>
                <a:gd name="connsiteX877" fmla="*/ 1360566 w 6858991"/>
                <a:gd name="connsiteY877" fmla="*/ 5957694 h 6452775"/>
                <a:gd name="connsiteX878" fmla="*/ 1020461 w 6858991"/>
                <a:gd name="connsiteY878" fmla="*/ 5957694 h 6452775"/>
                <a:gd name="connsiteX879" fmla="*/ 1020164 w 6858991"/>
                <a:gd name="connsiteY879" fmla="*/ 5957397 h 6452775"/>
                <a:gd name="connsiteX880" fmla="*/ 1019867 w 6858991"/>
                <a:gd name="connsiteY880" fmla="*/ 5957694 h 6452775"/>
                <a:gd name="connsiteX881" fmla="*/ 461644 w 6858991"/>
                <a:gd name="connsiteY881" fmla="*/ 5957694 h 6452775"/>
                <a:gd name="connsiteX882" fmla="*/ 414098 w 6858991"/>
                <a:gd name="connsiteY882" fmla="*/ 5915645 h 6452775"/>
                <a:gd name="connsiteX883" fmla="*/ 414098 w 6858991"/>
                <a:gd name="connsiteY883" fmla="*/ 6014749 h 6452775"/>
                <a:gd name="connsiteX884" fmla="*/ 461644 w 6858991"/>
                <a:gd name="connsiteY884" fmla="*/ 5972700 h 6452775"/>
                <a:gd name="connsiteX885" fmla="*/ 1005306 w 6858991"/>
                <a:gd name="connsiteY885" fmla="*/ 5972700 h 6452775"/>
                <a:gd name="connsiteX886" fmla="*/ 929232 w 6858991"/>
                <a:gd name="connsiteY886" fmla="*/ 6048774 h 6452775"/>
                <a:gd name="connsiteX887" fmla="*/ 913779 w 6858991"/>
                <a:gd name="connsiteY887" fmla="*/ 6045357 h 6452775"/>
                <a:gd name="connsiteX888" fmla="*/ 913779 w 6858991"/>
                <a:gd name="connsiteY888" fmla="*/ 6112814 h 6452775"/>
                <a:gd name="connsiteX889" fmla="*/ 940376 w 6858991"/>
                <a:gd name="connsiteY889" fmla="*/ 6058581 h 6452775"/>
                <a:gd name="connsiteX890" fmla="*/ 1026256 w 6858991"/>
                <a:gd name="connsiteY890" fmla="*/ 5972700 h 6452775"/>
                <a:gd name="connsiteX891" fmla="*/ 1345856 w 6858991"/>
                <a:gd name="connsiteY891" fmla="*/ 5972700 h 6452775"/>
                <a:gd name="connsiteX892" fmla="*/ 1269188 w 6858991"/>
                <a:gd name="connsiteY892" fmla="*/ 6049369 h 6452775"/>
                <a:gd name="connsiteX893" fmla="*/ 1269188 w 6858991"/>
                <a:gd name="connsiteY893" fmla="*/ 6049369 h 6452775"/>
                <a:gd name="connsiteX894" fmla="*/ 1256558 w 6858991"/>
                <a:gd name="connsiteY894" fmla="*/ 6047140 h 6452775"/>
                <a:gd name="connsiteX895" fmla="*/ 1256558 w 6858991"/>
                <a:gd name="connsiteY895" fmla="*/ 6114597 h 6452775"/>
                <a:gd name="connsiteX896" fmla="*/ 1281520 w 6858991"/>
                <a:gd name="connsiteY896" fmla="*/ 6057987 h 6452775"/>
                <a:gd name="connsiteX897" fmla="*/ 1366806 w 6858991"/>
                <a:gd name="connsiteY897" fmla="*/ 5972700 h 6452775"/>
                <a:gd name="connsiteX898" fmla="*/ 1499341 w 6858991"/>
                <a:gd name="connsiteY898" fmla="*/ 5972700 h 6452775"/>
                <a:gd name="connsiteX899" fmla="*/ 1423267 w 6858991"/>
                <a:gd name="connsiteY899" fmla="*/ 6048774 h 6452775"/>
                <a:gd name="connsiteX900" fmla="*/ 1412718 w 6858991"/>
                <a:gd name="connsiteY900" fmla="*/ 6047289 h 6452775"/>
                <a:gd name="connsiteX901" fmla="*/ 1412718 w 6858991"/>
                <a:gd name="connsiteY901" fmla="*/ 6114745 h 6452775"/>
                <a:gd name="connsiteX902" fmla="*/ 1436342 w 6858991"/>
                <a:gd name="connsiteY902" fmla="*/ 6056798 h 6452775"/>
                <a:gd name="connsiteX903" fmla="*/ 1519845 w 6858991"/>
                <a:gd name="connsiteY903" fmla="*/ 5973295 h 6452775"/>
                <a:gd name="connsiteX904" fmla="*/ 1519400 w 6858991"/>
                <a:gd name="connsiteY904" fmla="*/ 5972849 h 6452775"/>
                <a:gd name="connsiteX905" fmla="*/ 1647775 w 6858991"/>
                <a:gd name="connsiteY905" fmla="*/ 5972849 h 6452775"/>
                <a:gd name="connsiteX906" fmla="*/ 2546547 w 6858991"/>
                <a:gd name="connsiteY906" fmla="*/ 5074077 h 6452775"/>
                <a:gd name="connsiteX907" fmla="*/ 2546547 w 6858991"/>
                <a:gd name="connsiteY907" fmla="*/ 5013455 h 6452775"/>
                <a:gd name="connsiteX908" fmla="*/ 2614301 w 6858991"/>
                <a:gd name="connsiteY908" fmla="*/ 5045549 h 6452775"/>
                <a:gd name="connsiteX909" fmla="*/ 2614301 w 6858991"/>
                <a:gd name="connsiteY909" fmla="*/ 5149705 h 6452775"/>
                <a:gd name="connsiteX910" fmla="*/ 1801854 w 6858991"/>
                <a:gd name="connsiteY910" fmla="*/ 5962151 h 6452775"/>
                <a:gd name="connsiteX911" fmla="*/ 1801854 w 6858991"/>
                <a:gd name="connsiteY911" fmla="*/ 6354408 h 6452775"/>
                <a:gd name="connsiteX912" fmla="*/ 1809283 w 6858991"/>
                <a:gd name="connsiteY912" fmla="*/ 6452769 h 6452775"/>
                <a:gd name="connsiteX913" fmla="*/ 1816712 w 6858991"/>
                <a:gd name="connsiteY913" fmla="*/ 6354408 h 6452775"/>
                <a:gd name="connsiteX914" fmla="*/ 1816712 w 6858991"/>
                <a:gd name="connsiteY914" fmla="*/ 5968243 h 6452775"/>
                <a:gd name="connsiteX915" fmla="*/ 2404949 w 6858991"/>
                <a:gd name="connsiteY915" fmla="*/ 5380007 h 6452775"/>
                <a:gd name="connsiteX916" fmla="*/ 2450860 w 6858991"/>
                <a:gd name="connsiteY916" fmla="*/ 5401254 h 6452775"/>
                <a:gd name="connsiteX917" fmla="*/ 2197677 w 6858991"/>
                <a:gd name="connsiteY917" fmla="*/ 5654438 h 6452775"/>
                <a:gd name="connsiteX918" fmla="*/ 2197677 w 6858991"/>
                <a:gd name="connsiteY918" fmla="*/ 5810597 h 6452775"/>
                <a:gd name="connsiteX919" fmla="*/ 2170783 w 6858991"/>
                <a:gd name="connsiteY919" fmla="*/ 5836451 h 6452775"/>
                <a:gd name="connsiteX920" fmla="*/ 2138095 w 6858991"/>
                <a:gd name="connsiteY920" fmla="*/ 5836451 h 6452775"/>
                <a:gd name="connsiteX921" fmla="*/ 2106002 w 6858991"/>
                <a:gd name="connsiteY921" fmla="*/ 5810152 h 6452775"/>
                <a:gd name="connsiteX922" fmla="*/ 2098573 w 6858991"/>
                <a:gd name="connsiteY922" fmla="*/ 5877014 h 6452775"/>
                <a:gd name="connsiteX923" fmla="*/ 2098573 w 6858991"/>
                <a:gd name="connsiteY923" fmla="*/ 5911782 h 6452775"/>
                <a:gd name="connsiteX924" fmla="*/ 2102584 w 6858991"/>
                <a:gd name="connsiteY924" fmla="*/ 5978347 h 6452775"/>
                <a:gd name="connsiteX925" fmla="*/ 2221598 w 6858991"/>
                <a:gd name="connsiteY925" fmla="*/ 6097361 h 6452775"/>
                <a:gd name="connsiteX926" fmla="*/ 2221598 w 6858991"/>
                <a:gd name="connsiteY926" fmla="*/ 6184282 h 6452775"/>
                <a:gd name="connsiteX927" fmla="*/ 2228879 w 6858991"/>
                <a:gd name="connsiteY927" fmla="*/ 6251143 h 6452775"/>
                <a:gd name="connsiteX928" fmla="*/ 2236457 w 6858991"/>
                <a:gd name="connsiteY928" fmla="*/ 6184282 h 6452775"/>
                <a:gd name="connsiteX929" fmla="*/ 2236457 w 6858991"/>
                <a:gd name="connsiteY929" fmla="*/ 6091269 h 6452775"/>
                <a:gd name="connsiteX930" fmla="*/ 2120860 w 6858991"/>
                <a:gd name="connsiteY930" fmla="*/ 5975672 h 6452775"/>
                <a:gd name="connsiteX931" fmla="*/ 2113431 w 6858991"/>
                <a:gd name="connsiteY931" fmla="*/ 5911930 h 6452775"/>
                <a:gd name="connsiteX932" fmla="*/ 2113431 w 6858991"/>
                <a:gd name="connsiteY932" fmla="*/ 5877162 h 6452775"/>
                <a:gd name="connsiteX933" fmla="*/ 2138095 w 6858991"/>
                <a:gd name="connsiteY933" fmla="*/ 5851457 h 6452775"/>
                <a:gd name="connsiteX934" fmla="*/ 2170783 w 6858991"/>
                <a:gd name="connsiteY934" fmla="*/ 5851457 h 6452775"/>
                <a:gd name="connsiteX935" fmla="*/ 2195448 w 6858991"/>
                <a:gd name="connsiteY935" fmla="*/ 5877162 h 6452775"/>
                <a:gd name="connsiteX936" fmla="*/ 2195448 w 6858991"/>
                <a:gd name="connsiteY936" fmla="*/ 5911930 h 6452775"/>
                <a:gd name="connsiteX937" fmla="*/ 2202877 w 6858991"/>
                <a:gd name="connsiteY937" fmla="*/ 5978792 h 6452775"/>
                <a:gd name="connsiteX938" fmla="*/ 2232891 w 6858991"/>
                <a:gd name="connsiteY938" fmla="*/ 5959328 h 6452775"/>
                <a:gd name="connsiteX939" fmla="*/ 2329915 w 6858991"/>
                <a:gd name="connsiteY939" fmla="*/ 6056352 h 6452775"/>
                <a:gd name="connsiteX940" fmla="*/ 2329915 w 6858991"/>
                <a:gd name="connsiteY940" fmla="*/ 6104641 h 6452775"/>
                <a:gd name="connsiteX941" fmla="*/ 2337344 w 6858991"/>
                <a:gd name="connsiteY941" fmla="*/ 6171503 h 6452775"/>
                <a:gd name="connsiteX942" fmla="*/ 2344773 w 6858991"/>
                <a:gd name="connsiteY942" fmla="*/ 6104641 h 6452775"/>
                <a:gd name="connsiteX943" fmla="*/ 2344773 w 6858991"/>
                <a:gd name="connsiteY943" fmla="*/ 6050260 h 6452775"/>
                <a:gd name="connsiteX944" fmla="*/ 2235416 w 6858991"/>
                <a:gd name="connsiteY944" fmla="*/ 5940904 h 6452775"/>
                <a:gd name="connsiteX945" fmla="*/ 2210455 w 6858991"/>
                <a:gd name="connsiteY945" fmla="*/ 5912228 h 6452775"/>
                <a:gd name="connsiteX946" fmla="*/ 2210455 w 6858991"/>
                <a:gd name="connsiteY946" fmla="*/ 5877459 h 6452775"/>
                <a:gd name="connsiteX947" fmla="*/ 2212832 w 6858991"/>
                <a:gd name="connsiteY947" fmla="*/ 5811935 h 6452775"/>
                <a:gd name="connsiteX948" fmla="*/ 2212832 w 6858991"/>
                <a:gd name="connsiteY948" fmla="*/ 5660976 h 6452775"/>
                <a:gd name="connsiteX949" fmla="*/ 2465719 w 6858991"/>
                <a:gd name="connsiteY949" fmla="*/ 5408089 h 6452775"/>
                <a:gd name="connsiteX950" fmla="*/ 2560960 w 6858991"/>
                <a:gd name="connsiteY950" fmla="*/ 5447760 h 6452775"/>
                <a:gd name="connsiteX951" fmla="*/ 2449523 w 6858991"/>
                <a:gd name="connsiteY951" fmla="*/ 5559197 h 6452775"/>
                <a:gd name="connsiteX952" fmla="*/ 2449523 w 6858991"/>
                <a:gd name="connsiteY952" fmla="*/ 5676874 h 6452775"/>
                <a:gd name="connsiteX953" fmla="*/ 2456952 w 6858991"/>
                <a:gd name="connsiteY953" fmla="*/ 5743735 h 6452775"/>
                <a:gd name="connsiteX954" fmla="*/ 2464381 w 6858991"/>
                <a:gd name="connsiteY954" fmla="*/ 5676874 h 6452775"/>
                <a:gd name="connsiteX955" fmla="*/ 2464381 w 6858991"/>
                <a:gd name="connsiteY955" fmla="*/ 5565289 h 6452775"/>
                <a:gd name="connsiteX956" fmla="*/ 2576264 w 6858991"/>
                <a:gd name="connsiteY956" fmla="*/ 5453407 h 6452775"/>
                <a:gd name="connsiteX957" fmla="*/ 2623661 w 6858991"/>
                <a:gd name="connsiteY957" fmla="*/ 5471088 h 6452775"/>
                <a:gd name="connsiteX958" fmla="*/ 2514751 w 6858991"/>
                <a:gd name="connsiteY958" fmla="*/ 5579998 h 6452775"/>
                <a:gd name="connsiteX959" fmla="*/ 2514751 w 6858991"/>
                <a:gd name="connsiteY959" fmla="*/ 6020247 h 6452775"/>
                <a:gd name="connsiteX960" fmla="*/ 2520545 w 6858991"/>
                <a:gd name="connsiteY960" fmla="*/ 6118757 h 6452775"/>
                <a:gd name="connsiteX961" fmla="*/ 2529609 w 6858991"/>
                <a:gd name="connsiteY961" fmla="*/ 6020544 h 6452775"/>
                <a:gd name="connsiteX962" fmla="*/ 2529609 w 6858991"/>
                <a:gd name="connsiteY962" fmla="*/ 5586239 h 6452775"/>
                <a:gd name="connsiteX963" fmla="*/ 2639262 w 6858991"/>
                <a:gd name="connsiteY963" fmla="*/ 5476585 h 6452775"/>
                <a:gd name="connsiteX964" fmla="*/ 2813995 w 6858991"/>
                <a:gd name="connsiteY964" fmla="*/ 5530521 h 6452775"/>
                <a:gd name="connsiteX965" fmla="*/ 2667641 w 6858991"/>
                <a:gd name="connsiteY965" fmla="*/ 5676874 h 6452775"/>
                <a:gd name="connsiteX966" fmla="*/ 2667641 w 6858991"/>
                <a:gd name="connsiteY966" fmla="*/ 6020396 h 6452775"/>
                <a:gd name="connsiteX967" fmla="*/ 2675071 w 6858991"/>
                <a:gd name="connsiteY967" fmla="*/ 6118757 h 6452775"/>
                <a:gd name="connsiteX968" fmla="*/ 2682500 w 6858991"/>
                <a:gd name="connsiteY968" fmla="*/ 6020396 h 6452775"/>
                <a:gd name="connsiteX969" fmla="*/ 2682500 w 6858991"/>
                <a:gd name="connsiteY969" fmla="*/ 5682965 h 6452775"/>
                <a:gd name="connsiteX970" fmla="*/ 2830487 w 6858991"/>
                <a:gd name="connsiteY970" fmla="*/ 5534978 h 6452775"/>
                <a:gd name="connsiteX971" fmla="*/ 2832419 w 6858991"/>
                <a:gd name="connsiteY971" fmla="*/ 5535572 h 6452775"/>
                <a:gd name="connsiteX972" fmla="*/ 2833311 w 6858991"/>
                <a:gd name="connsiteY972" fmla="*/ 5532304 h 6452775"/>
                <a:gd name="connsiteX973" fmla="*/ 3065693 w 6858991"/>
                <a:gd name="connsiteY973" fmla="*/ 5299921 h 6452775"/>
                <a:gd name="connsiteX974" fmla="*/ 3065693 w 6858991"/>
                <a:gd name="connsiteY974" fmla="*/ 5076157 h 6452775"/>
                <a:gd name="connsiteX975" fmla="*/ 3116656 w 6858991"/>
                <a:gd name="connsiteY975" fmla="*/ 5085369 h 6452775"/>
                <a:gd name="connsiteX976" fmla="*/ 3116656 w 6858991"/>
                <a:gd name="connsiteY976" fmla="*/ 5365595 h 6452775"/>
                <a:gd name="connsiteX977" fmla="*/ 2790668 w 6858991"/>
                <a:gd name="connsiteY977" fmla="*/ 5691584 h 6452775"/>
                <a:gd name="connsiteX978" fmla="*/ 2790668 w 6858991"/>
                <a:gd name="connsiteY978" fmla="*/ 6020544 h 6452775"/>
                <a:gd name="connsiteX979" fmla="*/ 2798097 w 6858991"/>
                <a:gd name="connsiteY979" fmla="*/ 6118905 h 6452775"/>
                <a:gd name="connsiteX980" fmla="*/ 2805526 w 6858991"/>
                <a:gd name="connsiteY980" fmla="*/ 6020544 h 6452775"/>
                <a:gd name="connsiteX981" fmla="*/ 2805526 w 6858991"/>
                <a:gd name="connsiteY981" fmla="*/ 5697675 h 6452775"/>
                <a:gd name="connsiteX982" fmla="*/ 2942815 w 6858991"/>
                <a:gd name="connsiteY982" fmla="*/ 5560385 h 6452775"/>
                <a:gd name="connsiteX983" fmla="*/ 2942815 w 6858991"/>
                <a:gd name="connsiteY983" fmla="*/ 5561277 h 6452775"/>
                <a:gd name="connsiteX984" fmla="*/ 3248300 w 6858991"/>
                <a:gd name="connsiteY984" fmla="*/ 5604217 h 6452775"/>
                <a:gd name="connsiteX985" fmla="*/ 3248300 w 6858991"/>
                <a:gd name="connsiteY985" fmla="*/ 5726649 h 6452775"/>
                <a:gd name="connsiteX986" fmla="*/ 3223636 w 6858991"/>
                <a:gd name="connsiteY986" fmla="*/ 5752354 h 6452775"/>
                <a:gd name="connsiteX987" fmla="*/ 3186787 w 6858991"/>
                <a:gd name="connsiteY987" fmla="*/ 5752354 h 6452775"/>
                <a:gd name="connsiteX988" fmla="*/ 3154694 w 6858991"/>
                <a:gd name="connsiteY988" fmla="*/ 5726055 h 6452775"/>
                <a:gd name="connsiteX989" fmla="*/ 3147264 w 6858991"/>
                <a:gd name="connsiteY989" fmla="*/ 5792917 h 6452775"/>
                <a:gd name="connsiteX990" fmla="*/ 3147264 w 6858991"/>
                <a:gd name="connsiteY990" fmla="*/ 5823376 h 6452775"/>
                <a:gd name="connsiteX991" fmla="*/ 3127206 w 6858991"/>
                <a:gd name="connsiteY991" fmla="*/ 5875676 h 6452775"/>
                <a:gd name="connsiteX992" fmla="*/ 3082928 w 6858991"/>
                <a:gd name="connsiteY992" fmla="*/ 5920103 h 6452775"/>
                <a:gd name="connsiteX993" fmla="*/ 3065990 w 6858991"/>
                <a:gd name="connsiteY993" fmla="*/ 5915942 h 6452775"/>
                <a:gd name="connsiteX994" fmla="*/ 3033896 w 6858991"/>
                <a:gd name="connsiteY994" fmla="*/ 5942241 h 6452775"/>
                <a:gd name="connsiteX995" fmla="*/ 2997048 w 6858991"/>
                <a:gd name="connsiteY995" fmla="*/ 5942241 h 6452775"/>
                <a:gd name="connsiteX996" fmla="*/ 2964954 w 6858991"/>
                <a:gd name="connsiteY996" fmla="*/ 5915942 h 6452775"/>
                <a:gd name="connsiteX997" fmla="*/ 2957525 w 6858991"/>
                <a:gd name="connsiteY997" fmla="*/ 5982804 h 6452775"/>
                <a:gd name="connsiteX998" fmla="*/ 2957525 w 6858991"/>
                <a:gd name="connsiteY998" fmla="*/ 6013264 h 6452775"/>
                <a:gd name="connsiteX999" fmla="*/ 2964954 w 6858991"/>
                <a:gd name="connsiteY999" fmla="*/ 6080125 h 6452775"/>
                <a:gd name="connsiteX1000" fmla="*/ 2996899 w 6858991"/>
                <a:gd name="connsiteY1000" fmla="*/ 6053827 h 6452775"/>
                <a:gd name="connsiteX1001" fmla="*/ 3033748 w 6858991"/>
                <a:gd name="connsiteY1001" fmla="*/ 6053827 h 6452775"/>
                <a:gd name="connsiteX1002" fmla="*/ 3065841 w 6858991"/>
                <a:gd name="connsiteY1002" fmla="*/ 6080125 h 6452775"/>
                <a:gd name="connsiteX1003" fmla="*/ 3065841 w 6858991"/>
                <a:gd name="connsiteY1003" fmla="*/ 6012669 h 6452775"/>
                <a:gd name="connsiteX1004" fmla="*/ 3033748 w 6858991"/>
                <a:gd name="connsiteY1004" fmla="*/ 6038968 h 6452775"/>
                <a:gd name="connsiteX1005" fmla="*/ 2996899 w 6858991"/>
                <a:gd name="connsiteY1005" fmla="*/ 6038968 h 6452775"/>
                <a:gd name="connsiteX1006" fmla="*/ 2972235 w 6858991"/>
                <a:gd name="connsiteY1006" fmla="*/ 6013264 h 6452775"/>
                <a:gd name="connsiteX1007" fmla="*/ 2972235 w 6858991"/>
                <a:gd name="connsiteY1007" fmla="*/ 5982804 h 6452775"/>
                <a:gd name="connsiteX1008" fmla="*/ 2996899 w 6858991"/>
                <a:gd name="connsiteY1008" fmla="*/ 5957100 h 6452775"/>
                <a:gd name="connsiteX1009" fmla="*/ 3033748 w 6858991"/>
                <a:gd name="connsiteY1009" fmla="*/ 5957100 h 6452775"/>
                <a:gd name="connsiteX1010" fmla="*/ 3065841 w 6858991"/>
                <a:gd name="connsiteY1010" fmla="*/ 5983398 h 6452775"/>
                <a:gd name="connsiteX1011" fmla="*/ 3093329 w 6858991"/>
                <a:gd name="connsiteY1011" fmla="*/ 5930503 h 6452775"/>
                <a:gd name="connsiteX1012" fmla="*/ 3137606 w 6858991"/>
                <a:gd name="connsiteY1012" fmla="*/ 5886226 h 6452775"/>
                <a:gd name="connsiteX1013" fmla="*/ 3154545 w 6858991"/>
                <a:gd name="connsiteY1013" fmla="*/ 5890386 h 6452775"/>
                <a:gd name="connsiteX1014" fmla="*/ 3186490 w 6858991"/>
                <a:gd name="connsiteY1014" fmla="*/ 5864087 h 6452775"/>
                <a:gd name="connsiteX1015" fmla="*/ 3223338 w 6858991"/>
                <a:gd name="connsiteY1015" fmla="*/ 5864087 h 6452775"/>
                <a:gd name="connsiteX1016" fmla="*/ 3255432 w 6858991"/>
                <a:gd name="connsiteY1016" fmla="*/ 5890386 h 6452775"/>
                <a:gd name="connsiteX1017" fmla="*/ 3255432 w 6858991"/>
                <a:gd name="connsiteY1017" fmla="*/ 5822930 h 6452775"/>
                <a:gd name="connsiteX1018" fmla="*/ 3223338 w 6858991"/>
                <a:gd name="connsiteY1018" fmla="*/ 5849229 h 6452775"/>
                <a:gd name="connsiteX1019" fmla="*/ 3186490 w 6858991"/>
                <a:gd name="connsiteY1019" fmla="*/ 5849229 h 6452775"/>
                <a:gd name="connsiteX1020" fmla="*/ 3161825 w 6858991"/>
                <a:gd name="connsiteY1020" fmla="*/ 5823524 h 6452775"/>
                <a:gd name="connsiteX1021" fmla="*/ 3161825 w 6858991"/>
                <a:gd name="connsiteY1021" fmla="*/ 5793065 h 6452775"/>
                <a:gd name="connsiteX1022" fmla="*/ 3186490 w 6858991"/>
                <a:gd name="connsiteY1022" fmla="*/ 5767360 h 6452775"/>
                <a:gd name="connsiteX1023" fmla="*/ 3223338 w 6858991"/>
                <a:gd name="connsiteY1023" fmla="*/ 5767360 h 6452775"/>
                <a:gd name="connsiteX1024" fmla="*/ 3255432 w 6858991"/>
                <a:gd name="connsiteY1024" fmla="*/ 5793659 h 6452775"/>
                <a:gd name="connsiteX1025" fmla="*/ 3262861 w 6858991"/>
                <a:gd name="connsiteY1025" fmla="*/ 5726797 h 6452775"/>
                <a:gd name="connsiteX1026" fmla="*/ 3262861 w 6858991"/>
                <a:gd name="connsiteY1026" fmla="*/ 5605257 h 6452775"/>
                <a:gd name="connsiteX1027" fmla="*/ 3427341 w 6858991"/>
                <a:gd name="connsiteY1027" fmla="*/ 5611201 h 6452775"/>
                <a:gd name="connsiteX1028" fmla="*/ 3427341 w 6858991"/>
                <a:gd name="connsiteY1028" fmla="*/ 5611201 h 6452775"/>
                <a:gd name="connsiteX1029" fmla="*/ 3429124 w 6858991"/>
                <a:gd name="connsiteY1029" fmla="*/ 5611201 h 6452775"/>
                <a:gd name="connsiteX1030" fmla="*/ 3430907 w 6858991"/>
                <a:gd name="connsiteY1030" fmla="*/ 5611201 h 6452775"/>
                <a:gd name="connsiteX1031" fmla="*/ 3430907 w 6858991"/>
                <a:gd name="connsiteY1031" fmla="*/ 5611201 h 6452775"/>
                <a:gd name="connsiteX1032" fmla="*/ 3595388 w 6858991"/>
                <a:gd name="connsiteY1032" fmla="*/ 5605109 h 6452775"/>
                <a:gd name="connsiteX1033" fmla="*/ 3595388 w 6858991"/>
                <a:gd name="connsiteY1033" fmla="*/ 5726649 h 6452775"/>
                <a:gd name="connsiteX1034" fmla="*/ 3602817 w 6858991"/>
                <a:gd name="connsiteY1034" fmla="*/ 5793511 h 6452775"/>
                <a:gd name="connsiteX1035" fmla="*/ 3634910 w 6858991"/>
                <a:gd name="connsiteY1035" fmla="*/ 5767212 h 6452775"/>
                <a:gd name="connsiteX1036" fmla="*/ 3671759 w 6858991"/>
                <a:gd name="connsiteY1036" fmla="*/ 5767212 h 6452775"/>
                <a:gd name="connsiteX1037" fmla="*/ 3696423 w 6858991"/>
                <a:gd name="connsiteY1037" fmla="*/ 5792917 h 6452775"/>
                <a:gd name="connsiteX1038" fmla="*/ 3696423 w 6858991"/>
                <a:gd name="connsiteY1038" fmla="*/ 5823376 h 6452775"/>
                <a:gd name="connsiteX1039" fmla="*/ 3671759 w 6858991"/>
                <a:gd name="connsiteY1039" fmla="*/ 5849081 h 6452775"/>
                <a:gd name="connsiteX1040" fmla="*/ 3634910 w 6858991"/>
                <a:gd name="connsiteY1040" fmla="*/ 5849081 h 6452775"/>
                <a:gd name="connsiteX1041" fmla="*/ 3602817 w 6858991"/>
                <a:gd name="connsiteY1041" fmla="*/ 5822781 h 6452775"/>
                <a:gd name="connsiteX1042" fmla="*/ 3602817 w 6858991"/>
                <a:gd name="connsiteY1042" fmla="*/ 5890238 h 6452775"/>
                <a:gd name="connsiteX1043" fmla="*/ 3634910 w 6858991"/>
                <a:gd name="connsiteY1043" fmla="*/ 5863939 h 6452775"/>
                <a:gd name="connsiteX1044" fmla="*/ 3671759 w 6858991"/>
                <a:gd name="connsiteY1044" fmla="*/ 5863939 h 6452775"/>
                <a:gd name="connsiteX1045" fmla="*/ 3703704 w 6858991"/>
                <a:gd name="connsiteY1045" fmla="*/ 5890238 h 6452775"/>
                <a:gd name="connsiteX1046" fmla="*/ 3720642 w 6858991"/>
                <a:gd name="connsiteY1046" fmla="*/ 5886077 h 6452775"/>
                <a:gd name="connsiteX1047" fmla="*/ 3764920 w 6858991"/>
                <a:gd name="connsiteY1047" fmla="*/ 5930355 h 6452775"/>
                <a:gd name="connsiteX1048" fmla="*/ 3792408 w 6858991"/>
                <a:gd name="connsiteY1048" fmla="*/ 5983250 h 6452775"/>
                <a:gd name="connsiteX1049" fmla="*/ 3824501 w 6858991"/>
                <a:gd name="connsiteY1049" fmla="*/ 5956951 h 6452775"/>
                <a:gd name="connsiteX1050" fmla="*/ 3861350 w 6858991"/>
                <a:gd name="connsiteY1050" fmla="*/ 5956951 h 6452775"/>
                <a:gd name="connsiteX1051" fmla="*/ 3886014 w 6858991"/>
                <a:gd name="connsiteY1051" fmla="*/ 5982656 h 6452775"/>
                <a:gd name="connsiteX1052" fmla="*/ 3886014 w 6858991"/>
                <a:gd name="connsiteY1052" fmla="*/ 6013115 h 6452775"/>
                <a:gd name="connsiteX1053" fmla="*/ 3861350 w 6858991"/>
                <a:gd name="connsiteY1053" fmla="*/ 6038820 h 6452775"/>
                <a:gd name="connsiteX1054" fmla="*/ 3824501 w 6858991"/>
                <a:gd name="connsiteY1054" fmla="*/ 6038820 h 6452775"/>
                <a:gd name="connsiteX1055" fmla="*/ 3792408 w 6858991"/>
                <a:gd name="connsiteY1055" fmla="*/ 6012521 h 6452775"/>
                <a:gd name="connsiteX1056" fmla="*/ 3792408 w 6858991"/>
                <a:gd name="connsiteY1056" fmla="*/ 6079977 h 6452775"/>
                <a:gd name="connsiteX1057" fmla="*/ 3824501 w 6858991"/>
                <a:gd name="connsiteY1057" fmla="*/ 6053678 h 6452775"/>
                <a:gd name="connsiteX1058" fmla="*/ 3861350 w 6858991"/>
                <a:gd name="connsiteY1058" fmla="*/ 6053678 h 6452775"/>
                <a:gd name="connsiteX1059" fmla="*/ 3893295 w 6858991"/>
                <a:gd name="connsiteY1059" fmla="*/ 6079977 h 6452775"/>
                <a:gd name="connsiteX1060" fmla="*/ 3900724 w 6858991"/>
                <a:gd name="connsiteY1060" fmla="*/ 6013115 h 6452775"/>
                <a:gd name="connsiteX1061" fmla="*/ 3900724 w 6858991"/>
                <a:gd name="connsiteY1061" fmla="*/ 5982656 h 6452775"/>
                <a:gd name="connsiteX1062" fmla="*/ 3893295 w 6858991"/>
                <a:gd name="connsiteY1062" fmla="*/ 5915794 h 6452775"/>
                <a:gd name="connsiteX1063" fmla="*/ 3861201 w 6858991"/>
                <a:gd name="connsiteY1063" fmla="*/ 5942093 h 6452775"/>
                <a:gd name="connsiteX1064" fmla="*/ 3824353 w 6858991"/>
                <a:gd name="connsiteY1064" fmla="*/ 5942093 h 6452775"/>
                <a:gd name="connsiteX1065" fmla="*/ 3792259 w 6858991"/>
                <a:gd name="connsiteY1065" fmla="*/ 5915794 h 6452775"/>
                <a:gd name="connsiteX1066" fmla="*/ 3775320 w 6858991"/>
                <a:gd name="connsiteY1066" fmla="*/ 5919954 h 6452775"/>
                <a:gd name="connsiteX1067" fmla="*/ 3731043 w 6858991"/>
                <a:gd name="connsiteY1067" fmla="*/ 5875528 h 6452775"/>
                <a:gd name="connsiteX1068" fmla="*/ 3710984 w 6858991"/>
                <a:gd name="connsiteY1068" fmla="*/ 5823227 h 6452775"/>
                <a:gd name="connsiteX1069" fmla="*/ 3710984 w 6858991"/>
                <a:gd name="connsiteY1069" fmla="*/ 5792768 h 6452775"/>
                <a:gd name="connsiteX1070" fmla="*/ 3703555 w 6858991"/>
                <a:gd name="connsiteY1070" fmla="*/ 5725906 h 6452775"/>
                <a:gd name="connsiteX1071" fmla="*/ 3671462 w 6858991"/>
                <a:gd name="connsiteY1071" fmla="*/ 5752205 h 6452775"/>
                <a:gd name="connsiteX1072" fmla="*/ 3634613 w 6858991"/>
                <a:gd name="connsiteY1072" fmla="*/ 5752205 h 6452775"/>
                <a:gd name="connsiteX1073" fmla="*/ 3609949 w 6858991"/>
                <a:gd name="connsiteY1073" fmla="*/ 5726500 h 6452775"/>
                <a:gd name="connsiteX1074" fmla="*/ 3609949 w 6858991"/>
                <a:gd name="connsiteY1074" fmla="*/ 5604068 h 6452775"/>
                <a:gd name="connsiteX1075" fmla="*/ 3915582 w 6858991"/>
                <a:gd name="connsiteY1075" fmla="*/ 5561129 h 6452775"/>
                <a:gd name="connsiteX1076" fmla="*/ 3915582 w 6858991"/>
                <a:gd name="connsiteY1076" fmla="*/ 5560237 h 6452775"/>
                <a:gd name="connsiteX1077" fmla="*/ 4052723 w 6858991"/>
                <a:gd name="connsiteY1077" fmla="*/ 5697527 h 6452775"/>
                <a:gd name="connsiteX1078" fmla="*/ 4052723 w 6858991"/>
                <a:gd name="connsiteY1078" fmla="*/ 6020396 h 6452775"/>
                <a:gd name="connsiteX1079" fmla="*/ 4060152 w 6858991"/>
                <a:gd name="connsiteY1079" fmla="*/ 6118757 h 6452775"/>
                <a:gd name="connsiteX1080" fmla="*/ 4067581 w 6858991"/>
                <a:gd name="connsiteY1080" fmla="*/ 6020396 h 6452775"/>
                <a:gd name="connsiteX1081" fmla="*/ 4067581 w 6858991"/>
                <a:gd name="connsiteY1081" fmla="*/ 5691435 h 6452775"/>
                <a:gd name="connsiteX1082" fmla="*/ 3741592 w 6858991"/>
                <a:gd name="connsiteY1082" fmla="*/ 5365446 h 6452775"/>
                <a:gd name="connsiteX1083" fmla="*/ 3741592 w 6858991"/>
                <a:gd name="connsiteY1083" fmla="*/ 5085220 h 6452775"/>
                <a:gd name="connsiteX1084" fmla="*/ 3792556 w 6858991"/>
                <a:gd name="connsiteY1084" fmla="*/ 5076008 h 6452775"/>
                <a:gd name="connsiteX1085" fmla="*/ 3792556 w 6858991"/>
                <a:gd name="connsiteY1085" fmla="*/ 5299773 h 6452775"/>
                <a:gd name="connsiteX1086" fmla="*/ 4024938 w 6858991"/>
                <a:gd name="connsiteY1086" fmla="*/ 5532155 h 6452775"/>
                <a:gd name="connsiteX1087" fmla="*/ 4025830 w 6858991"/>
                <a:gd name="connsiteY1087" fmla="*/ 5535424 h 6452775"/>
                <a:gd name="connsiteX1088" fmla="*/ 4027761 w 6858991"/>
                <a:gd name="connsiteY1088" fmla="*/ 5534829 h 6452775"/>
                <a:gd name="connsiteX1089" fmla="*/ 4175749 w 6858991"/>
                <a:gd name="connsiteY1089" fmla="*/ 5682817 h 6452775"/>
                <a:gd name="connsiteX1090" fmla="*/ 4175749 w 6858991"/>
                <a:gd name="connsiteY1090" fmla="*/ 6020247 h 6452775"/>
                <a:gd name="connsiteX1091" fmla="*/ 4183178 w 6858991"/>
                <a:gd name="connsiteY1091" fmla="*/ 6118608 h 6452775"/>
                <a:gd name="connsiteX1092" fmla="*/ 4190607 w 6858991"/>
                <a:gd name="connsiteY1092" fmla="*/ 6020247 h 6452775"/>
                <a:gd name="connsiteX1093" fmla="*/ 4190607 w 6858991"/>
                <a:gd name="connsiteY1093" fmla="*/ 5676725 h 6452775"/>
                <a:gd name="connsiteX1094" fmla="*/ 4044254 w 6858991"/>
                <a:gd name="connsiteY1094" fmla="*/ 5530372 h 6452775"/>
                <a:gd name="connsiteX1095" fmla="*/ 4218987 w 6858991"/>
                <a:gd name="connsiteY1095" fmla="*/ 5476437 h 6452775"/>
                <a:gd name="connsiteX1096" fmla="*/ 4328640 w 6858991"/>
                <a:gd name="connsiteY1096" fmla="*/ 5586090 h 6452775"/>
                <a:gd name="connsiteX1097" fmla="*/ 4328640 w 6858991"/>
                <a:gd name="connsiteY1097" fmla="*/ 6020396 h 6452775"/>
                <a:gd name="connsiteX1098" fmla="*/ 4337704 w 6858991"/>
                <a:gd name="connsiteY1098" fmla="*/ 6118608 h 6452775"/>
                <a:gd name="connsiteX1099" fmla="*/ 4343498 w 6858991"/>
                <a:gd name="connsiteY1099" fmla="*/ 6020098 h 6452775"/>
                <a:gd name="connsiteX1100" fmla="*/ 4343498 w 6858991"/>
                <a:gd name="connsiteY1100" fmla="*/ 5579850 h 6452775"/>
                <a:gd name="connsiteX1101" fmla="*/ 4234588 w 6858991"/>
                <a:gd name="connsiteY1101" fmla="*/ 5470939 h 6452775"/>
                <a:gd name="connsiteX1102" fmla="*/ 4281985 w 6858991"/>
                <a:gd name="connsiteY1102" fmla="*/ 5453258 h 6452775"/>
                <a:gd name="connsiteX1103" fmla="*/ 4393868 w 6858991"/>
                <a:gd name="connsiteY1103" fmla="*/ 5565140 h 6452775"/>
                <a:gd name="connsiteX1104" fmla="*/ 4393868 w 6858991"/>
                <a:gd name="connsiteY1104" fmla="*/ 5676725 h 6452775"/>
                <a:gd name="connsiteX1105" fmla="*/ 4401297 w 6858991"/>
                <a:gd name="connsiteY1105" fmla="*/ 5743587 h 6452775"/>
                <a:gd name="connsiteX1106" fmla="*/ 4408726 w 6858991"/>
                <a:gd name="connsiteY1106" fmla="*/ 5676725 h 6452775"/>
                <a:gd name="connsiteX1107" fmla="*/ 4408726 w 6858991"/>
                <a:gd name="connsiteY1107" fmla="*/ 5559048 h 6452775"/>
                <a:gd name="connsiteX1108" fmla="*/ 4297289 w 6858991"/>
                <a:gd name="connsiteY1108" fmla="*/ 5447612 h 6452775"/>
                <a:gd name="connsiteX1109" fmla="*/ 4392530 w 6858991"/>
                <a:gd name="connsiteY1109" fmla="*/ 5407940 h 6452775"/>
                <a:gd name="connsiteX1110" fmla="*/ 4645417 w 6858991"/>
                <a:gd name="connsiteY1110" fmla="*/ 5660827 h 6452775"/>
                <a:gd name="connsiteX1111" fmla="*/ 4645417 w 6858991"/>
                <a:gd name="connsiteY1111" fmla="*/ 5811786 h 6452775"/>
                <a:gd name="connsiteX1112" fmla="*/ 4647794 w 6858991"/>
                <a:gd name="connsiteY1112" fmla="*/ 5877311 h 6452775"/>
                <a:gd name="connsiteX1113" fmla="*/ 4647794 w 6858991"/>
                <a:gd name="connsiteY1113" fmla="*/ 5912079 h 6452775"/>
                <a:gd name="connsiteX1114" fmla="*/ 4622832 w 6858991"/>
                <a:gd name="connsiteY1114" fmla="*/ 5940755 h 6452775"/>
                <a:gd name="connsiteX1115" fmla="*/ 4513476 w 6858991"/>
                <a:gd name="connsiteY1115" fmla="*/ 6050112 h 6452775"/>
                <a:gd name="connsiteX1116" fmla="*/ 4513476 w 6858991"/>
                <a:gd name="connsiteY1116" fmla="*/ 6104493 h 6452775"/>
                <a:gd name="connsiteX1117" fmla="*/ 4520905 w 6858991"/>
                <a:gd name="connsiteY1117" fmla="*/ 6171355 h 6452775"/>
                <a:gd name="connsiteX1118" fmla="*/ 4528334 w 6858991"/>
                <a:gd name="connsiteY1118" fmla="*/ 6104493 h 6452775"/>
                <a:gd name="connsiteX1119" fmla="*/ 4528334 w 6858991"/>
                <a:gd name="connsiteY1119" fmla="*/ 6056203 h 6452775"/>
                <a:gd name="connsiteX1120" fmla="*/ 4625358 w 6858991"/>
                <a:gd name="connsiteY1120" fmla="*/ 5959179 h 6452775"/>
                <a:gd name="connsiteX1121" fmla="*/ 4655372 w 6858991"/>
                <a:gd name="connsiteY1121" fmla="*/ 5978644 h 6452775"/>
                <a:gd name="connsiteX1122" fmla="*/ 4662801 w 6858991"/>
                <a:gd name="connsiteY1122" fmla="*/ 5911782 h 6452775"/>
                <a:gd name="connsiteX1123" fmla="*/ 4662801 w 6858991"/>
                <a:gd name="connsiteY1123" fmla="*/ 5877014 h 6452775"/>
                <a:gd name="connsiteX1124" fmla="*/ 4687466 w 6858991"/>
                <a:gd name="connsiteY1124" fmla="*/ 5851309 h 6452775"/>
                <a:gd name="connsiteX1125" fmla="*/ 4720154 w 6858991"/>
                <a:gd name="connsiteY1125" fmla="*/ 5851309 h 6452775"/>
                <a:gd name="connsiteX1126" fmla="*/ 4744818 w 6858991"/>
                <a:gd name="connsiteY1126" fmla="*/ 5877014 h 6452775"/>
                <a:gd name="connsiteX1127" fmla="*/ 4744818 w 6858991"/>
                <a:gd name="connsiteY1127" fmla="*/ 5911782 h 6452775"/>
                <a:gd name="connsiteX1128" fmla="*/ 4737389 w 6858991"/>
                <a:gd name="connsiteY1128" fmla="*/ 5975524 h 6452775"/>
                <a:gd name="connsiteX1129" fmla="*/ 4621792 w 6858991"/>
                <a:gd name="connsiteY1129" fmla="*/ 6091120 h 6452775"/>
                <a:gd name="connsiteX1130" fmla="*/ 4621792 w 6858991"/>
                <a:gd name="connsiteY1130" fmla="*/ 6184133 h 6452775"/>
                <a:gd name="connsiteX1131" fmla="*/ 4629370 w 6858991"/>
                <a:gd name="connsiteY1131" fmla="*/ 6250995 h 6452775"/>
                <a:gd name="connsiteX1132" fmla="*/ 4636651 w 6858991"/>
                <a:gd name="connsiteY1132" fmla="*/ 6184133 h 6452775"/>
                <a:gd name="connsiteX1133" fmla="*/ 4636651 w 6858991"/>
                <a:gd name="connsiteY1133" fmla="*/ 6097212 h 6452775"/>
                <a:gd name="connsiteX1134" fmla="*/ 4755665 w 6858991"/>
                <a:gd name="connsiteY1134" fmla="*/ 5978198 h 6452775"/>
                <a:gd name="connsiteX1135" fmla="*/ 4759676 w 6858991"/>
                <a:gd name="connsiteY1135" fmla="*/ 5911633 h 6452775"/>
                <a:gd name="connsiteX1136" fmla="*/ 4759676 w 6858991"/>
                <a:gd name="connsiteY1136" fmla="*/ 5876865 h 6452775"/>
                <a:gd name="connsiteX1137" fmla="*/ 4752247 w 6858991"/>
                <a:gd name="connsiteY1137" fmla="*/ 5810003 h 6452775"/>
                <a:gd name="connsiteX1138" fmla="*/ 4720154 w 6858991"/>
                <a:gd name="connsiteY1138" fmla="*/ 5836302 h 6452775"/>
                <a:gd name="connsiteX1139" fmla="*/ 4687466 w 6858991"/>
                <a:gd name="connsiteY1139" fmla="*/ 5836302 h 6452775"/>
                <a:gd name="connsiteX1140" fmla="*/ 4660572 w 6858991"/>
                <a:gd name="connsiteY1140" fmla="*/ 5810449 h 6452775"/>
                <a:gd name="connsiteX1141" fmla="*/ 4660572 w 6858991"/>
                <a:gd name="connsiteY1141" fmla="*/ 5654289 h 6452775"/>
                <a:gd name="connsiteX1142" fmla="*/ 4407389 w 6858991"/>
                <a:gd name="connsiteY1142" fmla="*/ 5401105 h 6452775"/>
                <a:gd name="connsiteX1143" fmla="*/ 4453300 w 6858991"/>
                <a:gd name="connsiteY1143" fmla="*/ 5379858 h 6452775"/>
                <a:gd name="connsiteX1144" fmla="*/ 5041536 w 6858991"/>
                <a:gd name="connsiteY1144" fmla="*/ 5968094 h 6452775"/>
                <a:gd name="connsiteX1145" fmla="*/ 5041536 w 6858991"/>
                <a:gd name="connsiteY1145" fmla="*/ 6354259 h 6452775"/>
                <a:gd name="connsiteX1146" fmla="*/ 5048966 w 6858991"/>
                <a:gd name="connsiteY1146" fmla="*/ 6452621 h 6452775"/>
                <a:gd name="connsiteX1147" fmla="*/ 5056395 w 6858991"/>
                <a:gd name="connsiteY1147" fmla="*/ 6354259 h 6452775"/>
                <a:gd name="connsiteX1148" fmla="*/ 5056395 w 6858991"/>
                <a:gd name="connsiteY1148" fmla="*/ 5962003 h 6452775"/>
                <a:gd name="connsiteX1149" fmla="*/ 4243948 w 6858991"/>
                <a:gd name="connsiteY1149" fmla="*/ 5149556 h 6452775"/>
                <a:gd name="connsiteX1150" fmla="*/ 4243948 w 6858991"/>
                <a:gd name="connsiteY1150" fmla="*/ 5045400 h 6452775"/>
                <a:gd name="connsiteX1151" fmla="*/ 4311702 w 6858991"/>
                <a:gd name="connsiteY1151" fmla="*/ 5013307 h 6452775"/>
                <a:gd name="connsiteX1152" fmla="*/ 4311702 w 6858991"/>
                <a:gd name="connsiteY1152" fmla="*/ 5073928 h 6452775"/>
                <a:gd name="connsiteX1153" fmla="*/ 5210474 w 6858991"/>
                <a:gd name="connsiteY1153" fmla="*/ 5972700 h 6452775"/>
                <a:gd name="connsiteX1154" fmla="*/ 5338849 w 6858991"/>
                <a:gd name="connsiteY1154" fmla="*/ 5972700 h 6452775"/>
                <a:gd name="connsiteX1155" fmla="*/ 5338404 w 6858991"/>
                <a:gd name="connsiteY1155" fmla="*/ 5973146 h 6452775"/>
                <a:gd name="connsiteX1156" fmla="*/ 5421907 w 6858991"/>
                <a:gd name="connsiteY1156" fmla="*/ 6056650 h 6452775"/>
                <a:gd name="connsiteX1157" fmla="*/ 5445531 w 6858991"/>
                <a:gd name="connsiteY1157" fmla="*/ 6114597 h 6452775"/>
                <a:gd name="connsiteX1158" fmla="*/ 5445531 w 6858991"/>
                <a:gd name="connsiteY1158" fmla="*/ 6047140 h 6452775"/>
                <a:gd name="connsiteX1159" fmla="*/ 5434982 w 6858991"/>
                <a:gd name="connsiteY1159" fmla="*/ 6048626 h 6452775"/>
                <a:gd name="connsiteX1160" fmla="*/ 5358908 w 6858991"/>
                <a:gd name="connsiteY1160" fmla="*/ 5972552 h 6452775"/>
                <a:gd name="connsiteX1161" fmla="*/ 5491443 w 6858991"/>
                <a:gd name="connsiteY1161" fmla="*/ 5972552 h 6452775"/>
                <a:gd name="connsiteX1162" fmla="*/ 5576729 w 6858991"/>
                <a:gd name="connsiteY1162" fmla="*/ 6057838 h 6452775"/>
                <a:gd name="connsiteX1163" fmla="*/ 5601691 w 6858991"/>
                <a:gd name="connsiteY1163" fmla="*/ 6114448 h 6452775"/>
                <a:gd name="connsiteX1164" fmla="*/ 5601691 w 6858991"/>
                <a:gd name="connsiteY1164" fmla="*/ 6046991 h 6452775"/>
                <a:gd name="connsiteX1165" fmla="*/ 5589061 w 6858991"/>
                <a:gd name="connsiteY1165" fmla="*/ 6049221 h 6452775"/>
                <a:gd name="connsiteX1166" fmla="*/ 5589061 w 6858991"/>
                <a:gd name="connsiteY1166" fmla="*/ 6049221 h 6452775"/>
                <a:gd name="connsiteX1167" fmla="*/ 5512393 w 6858991"/>
                <a:gd name="connsiteY1167" fmla="*/ 5972552 h 6452775"/>
                <a:gd name="connsiteX1168" fmla="*/ 5831993 w 6858991"/>
                <a:gd name="connsiteY1168" fmla="*/ 5972552 h 6452775"/>
                <a:gd name="connsiteX1169" fmla="*/ 5917873 w 6858991"/>
                <a:gd name="connsiteY1169" fmla="*/ 6058433 h 6452775"/>
                <a:gd name="connsiteX1170" fmla="*/ 5944469 w 6858991"/>
                <a:gd name="connsiteY1170" fmla="*/ 6112665 h 6452775"/>
                <a:gd name="connsiteX1171" fmla="*/ 5944469 w 6858991"/>
                <a:gd name="connsiteY1171" fmla="*/ 6045209 h 6452775"/>
                <a:gd name="connsiteX1172" fmla="*/ 5929017 w 6858991"/>
                <a:gd name="connsiteY1172" fmla="*/ 6048626 h 6452775"/>
                <a:gd name="connsiteX1173" fmla="*/ 5852943 w 6858991"/>
                <a:gd name="connsiteY1173" fmla="*/ 5972552 h 6452775"/>
                <a:gd name="connsiteX1174" fmla="*/ 6396605 w 6858991"/>
                <a:gd name="connsiteY1174" fmla="*/ 5972552 h 6452775"/>
                <a:gd name="connsiteX1175" fmla="*/ 6444151 w 6858991"/>
                <a:gd name="connsiteY1175" fmla="*/ 6014601 h 6452775"/>
                <a:gd name="connsiteX1176" fmla="*/ 6444151 w 6858991"/>
                <a:gd name="connsiteY1176" fmla="*/ 5915497 h 6452775"/>
                <a:gd name="connsiteX1177" fmla="*/ 6396605 w 6858991"/>
                <a:gd name="connsiteY1177" fmla="*/ 5957545 h 6452775"/>
                <a:gd name="connsiteX1178" fmla="*/ 5838085 w 6858991"/>
                <a:gd name="connsiteY1178" fmla="*/ 5957545 h 6452775"/>
                <a:gd name="connsiteX1179" fmla="*/ 5837787 w 6858991"/>
                <a:gd name="connsiteY1179" fmla="*/ 5957248 h 6452775"/>
                <a:gd name="connsiteX1180" fmla="*/ 5837490 w 6858991"/>
                <a:gd name="connsiteY1180" fmla="*/ 5957545 h 6452775"/>
                <a:gd name="connsiteX1181" fmla="*/ 5497386 w 6858991"/>
                <a:gd name="connsiteY1181" fmla="*/ 5957545 h 6452775"/>
                <a:gd name="connsiteX1182" fmla="*/ 5496198 w 6858991"/>
                <a:gd name="connsiteY1182" fmla="*/ 5956357 h 6452775"/>
                <a:gd name="connsiteX1183" fmla="*/ 5495009 w 6858991"/>
                <a:gd name="connsiteY1183" fmla="*/ 5957545 h 6452775"/>
                <a:gd name="connsiteX1184" fmla="*/ 5216120 w 6858991"/>
                <a:gd name="connsiteY1184" fmla="*/ 5957545 h 6452775"/>
                <a:gd name="connsiteX1185" fmla="*/ 5049263 w 6858991"/>
                <a:gd name="connsiteY1185" fmla="*/ 5790687 h 6452775"/>
                <a:gd name="connsiteX1186" fmla="*/ 5477328 w 6858991"/>
                <a:gd name="connsiteY1186" fmla="*/ 5790687 h 6452775"/>
                <a:gd name="connsiteX1187" fmla="*/ 5558750 w 6858991"/>
                <a:gd name="connsiteY1187" fmla="*/ 5872111 h 6452775"/>
                <a:gd name="connsiteX1188" fmla="*/ 5586089 w 6858991"/>
                <a:gd name="connsiteY1188" fmla="*/ 5925303 h 6452775"/>
                <a:gd name="connsiteX1189" fmla="*/ 5586089 w 6858991"/>
                <a:gd name="connsiteY1189" fmla="*/ 5857847 h 6452775"/>
                <a:gd name="connsiteX1190" fmla="*/ 5569448 w 6858991"/>
                <a:gd name="connsiteY1190" fmla="*/ 5861858 h 6452775"/>
                <a:gd name="connsiteX1191" fmla="*/ 5498277 w 6858991"/>
                <a:gd name="connsiteY1191" fmla="*/ 5790687 h 6452775"/>
                <a:gd name="connsiteX1192" fmla="*/ 6001971 w 6858991"/>
                <a:gd name="connsiteY1192" fmla="*/ 5790687 h 6452775"/>
                <a:gd name="connsiteX1193" fmla="*/ 6049517 w 6858991"/>
                <a:gd name="connsiteY1193" fmla="*/ 5832736 h 6452775"/>
                <a:gd name="connsiteX1194" fmla="*/ 6049517 w 6858991"/>
                <a:gd name="connsiteY1194" fmla="*/ 5733632 h 6452775"/>
                <a:gd name="connsiteX1195" fmla="*/ 6001971 w 6858991"/>
                <a:gd name="connsiteY1195" fmla="*/ 5775681 h 6452775"/>
                <a:gd name="connsiteX1196" fmla="*/ 5034404 w 6858991"/>
                <a:gd name="connsiteY1196" fmla="*/ 5775681 h 6452775"/>
                <a:gd name="connsiteX1197" fmla="*/ 4975120 w 6858991"/>
                <a:gd name="connsiteY1197" fmla="*/ 5716396 h 6452775"/>
                <a:gd name="connsiteX1198" fmla="*/ 5642402 w 6858991"/>
                <a:gd name="connsiteY1198" fmla="*/ 5716396 h 6452775"/>
                <a:gd name="connsiteX1199" fmla="*/ 5689949 w 6858991"/>
                <a:gd name="connsiteY1199" fmla="*/ 5758445 h 6452775"/>
                <a:gd name="connsiteX1200" fmla="*/ 5689949 w 6858991"/>
                <a:gd name="connsiteY1200" fmla="*/ 5659341 h 6452775"/>
                <a:gd name="connsiteX1201" fmla="*/ 5642402 w 6858991"/>
                <a:gd name="connsiteY1201" fmla="*/ 5701390 h 6452775"/>
                <a:gd name="connsiteX1202" fmla="*/ 4960262 w 6858991"/>
                <a:gd name="connsiteY1202" fmla="*/ 5701390 h 6452775"/>
                <a:gd name="connsiteX1203" fmla="*/ 4575138 w 6858991"/>
                <a:gd name="connsiteY1203" fmla="*/ 5316265 h 6452775"/>
                <a:gd name="connsiteX1204" fmla="*/ 4812572 w 6858991"/>
                <a:gd name="connsiteY1204" fmla="*/ 5167089 h 6452775"/>
                <a:gd name="connsiteX1205" fmla="*/ 4904544 w 6858991"/>
                <a:gd name="connsiteY1205" fmla="*/ 5259061 h 6452775"/>
                <a:gd name="connsiteX1206" fmla="*/ 5031284 w 6858991"/>
                <a:gd name="connsiteY1206" fmla="*/ 5259061 h 6452775"/>
                <a:gd name="connsiteX1207" fmla="*/ 5156539 w 6858991"/>
                <a:gd name="connsiteY1207" fmla="*/ 5259061 h 6452775"/>
                <a:gd name="connsiteX1208" fmla="*/ 5188484 w 6858991"/>
                <a:gd name="connsiteY1208" fmla="*/ 5285360 h 6452775"/>
                <a:gd name="connsiteX1209" fmla="*/ 5220578 w 6858991"/>
                <a:gd name="connsiteY1209" fmla="*/ 5259061 h 6452775"/>
                <a:gd name="connsiteX1210" fmla="*/ 5257426 w 6858991"/>
                <a:gd name="connsiteY1210" fmla="*/ 5259061 h 6452775"/>
                <a:gd name="connsiteX1211" fmla="*/ 5281942 w 6858991"/>
                <a:gd name="connsiteY1211" fmla="*/ 5284766 h 6452775"/>
                <a:gd name="connsiteX1212" fmla="*/ 5281942 w 6858991"/>
                <a:gd name="connsiteY1212" fmla="*/ 5315225 h 6452775"/>
                <a:gd name="connsiteX1213" fmla="*/ 5257426 w 6858991"/>
                <a:gd name="connsiteY1213" fmla="*/ 5340930 h 6452775"/>
                <a:gd name="connsiteX1214" fmla="*/ 5220578 w 6858991"/>
                <a:gd name="connsiteY1214" fmla="*/ 5340930 h 6452775"/>
                <a:gd name="connsiteX1215" fmla="*/ 5188484 w 6858991"/>
                <a:gd name="connsiteY1215" fmla="*/ 5314631 h 6452775"/>
                <a:gd name="connsiteX1216" fmla="*/ 5181055 w 6858991"/>
                <a:gd name="connsiteY1216" fmla="*/ 5381493 h 6452775"/>
                <a:gd name="connsiteX1217" fmla="*/ 5181055 w 6858991"/>
                <a:gd name="connsiteY1217" fmla="*/ 5411952 h 6452775"/>
                <a:gd name="connsiteX1218" fmla="*/ 5188484 w 6858991"/>
                <a:gd name="connsiteY1218" fmla="*/ 5478814 h 6452775"/>
                <a:gd name="connsiteX1219" fmla="*/ 5195913 w 6858991"/>
                <a:gd name="connsiteY1219" fmla="*/ 5411952 h 6452775"/>
                <a:gd name="connsiteX1220" fmla="*/ 5195913 w 6858991"/>
                <a:gd name="connsiteY1220" fmla="*/ 5381493 h 6452775"/>
                <a:gd name="connsiteX1221" fmla="*/ 5220578 w 6858991"/>
                <a:gd name="connsiteY1221" fmla="*/ 5355788 h 6452775"/>
                <a:gd name="connsiteX1222" fmla="*/ 5257426 w 6858991"/>
                <a:gd name="connsiteY1222" fmla="*/ 5355788 h 6452775"/>
                <a:gd name="connsiteX1223" fmla="*/ 5281942 w 6858991"/>
                <a:gd name="connsiteY1223" fmla="*/ 5381493 h 6452775"/>
                <a:gd name="connsiteX1224" fmla="*/ 5281942 w 6858991"/>
                <a:gd name="connsiteY1224" fmla="*/ 5411952 h 6452775"/>
                <a:gd name="connsiteX1225" fmla="*/ 5289371 w 6858991"/>
                <a:gd name="connsiteY1225" fmla="*/ 5478814 h 6452775"/>
                <a:gd name="connsiteX1226" fmla="*/ 5296800 w 6858991"/>
                <a:gd name="connsiteY1226" fmla="*/ 5411952 h 6452775"/>
                <a:gd name="connsiteX1227" fmla="*/ 5296800 w 6858991"/>
                <a:gd name="connsiteY1227" fmla="*/ 5381493 h 6452775"/>
                <a:gd name="connsiteX1228" fmla="*/ 5296800 w 6858991"/>
                <a:gd name="connsiteY1228" fmla="*/ 5315374 h 6452775"/>
                <a:gd name="connsiteX1229" fmla="*/ 5296800 w 6858991"/>
                <a:gd name="connsiteY1229" fmla="*/ 5284915 h 6452775"/>
                <a:gd name="connsiteX1230" fmla="*/ 5289371 w 6858991"/>
                <a:gd name="connsiteY1230" fmla="*/ 5218053 h 6452775"/>
                <a:gd name="connsiteX1231" fmla="*/ 5257426 w 6858991"/>
                <a:gd name="connsiteY1231" fmla="*/ 5244352 h 6452775"/>
                <a:gd name="connsiteX1232" fmla="*/ 5220578 w 6858991"/>
                <a:gd name="connsiteY1232" fmla="*/ 5244352 h 6452775"/>
                <a:gd name="connsiteX1233" fmla="*/ 5188484 w 6858991"/>
                <a:gd name="connsiteY1233" fmla="*/ 5218053 h 6452775"/>
                <a:gd name="connsiteX1234" fmla="*/ 5156391 w 6858991"/>
                <a:gd name="connsiteY1234" fmla="*/ 5244352 h 6452775"/>
                <a:gd name="connsiteX1235" fmla="*/ 5019992 w 6858991"/>
                <a:gd name="connsiteY1235" fmla="*/ 5244352 h 6452775"/>
                <a:gd name="connsiteX1236" fmla="*/ 4910487 w 6858991"/>
                <a:gd name="connsiteY1236" fmla="*/ 5244352 h 6452775"/>
                <a:gd name="connsiteX1237" fmla="*/ 4824458 w 6858991"/>
                <a:gd name="connsiteY1237" fmla="*/ 5158322 h 6452775"/>
                <a:gd name="connsiteX1238" fmla="*/ 5027273 w 6858991"/>
                <a:gd name="connsiteY1238" fmla="*/ 4994436 h 6452775"/>
                <a:gd name="connsiteX1239" fmla="*/ 5339889 w 6858991"/>
                <a:gd name="connsiteY1239" fmla="*/ 4994436 h 6452775"/>
                <a:gd name="connsiteX1240" fmla="*/ 5387435 w 6858991"/>
                <a:gd name="connsiteY1240" fmla="*/ 5036485 h 6452775"/>
                <a:gd name="connsiteX1241" fmla="*/ 5387435 w 6858991"/>
                <a:gd name="connsiteY1241" fmla="*/ 4937381 h 6452775"/>
                <a:gd name="connsiteX1242" fmla="*/ 5339889 w 6858991"/>
                <a:gd name="connsiteY1242" fmla="*/ 4979430 h 6452775"/>
                <a:gd name="connsiteX1243" fmla="*/ 4889240 w 6858991"/>
                <a:gd name="connsiteY1243" fmla="*/ 4979430 h 6452775"/>
                <a:gd name="connsiteX1244" fmla="*/ 4606340 w 6858991"/>
                <a:gd name="connsiteY1244" fmla="*/ 4696530 h 6452775"/>
                <a:gd name="connsiteX1245" fmla="*/ 4634868 w 6858991"/>
                <a:gd name="connsiteY1245" fmla="*/ 4673202 h 6452775"/>
                <a:gd name="connsiteX1246" fmla="*/ 4834116 w 6858991"/>
                <a:gd name="connsiteY1246" fmla="*/ 4872451 h 6452775"/>
                <a:gd name="connsiteX1247" fmla="*/ 5147327 w 6858991"/>
                <a:gd name="connsiteY1247" fmla="*/ 4872451 h 6452775"/>
                <a:gd name="connsiteX1248" fmla="*/ 5150150 w 6858991"/>
                <a:gd name="connsiteY1248" fmla="*/ 4875125 h 6452775"/>
                <a:gd name="connsiteX1249" fmla="*/ 5152676 w 6858991"/>
                <a:gd name="connsiteY1249" fmla="*/ 4872451 h 6452775"/>
                <a:gd name="connsiteX1250" fmla="*/ 5339889 w 6858991"/>
                <a:gd name="connsiteY1250" fmla="*/ 4872451 h 6452775"/>
                <a:gd name="connsiteX1251" fmla="*/ 5387435 w 6858991"/>
                <a:gd name="connsiteY1251" fmla="*/ 4914499 h 6452775"/>
                <a:gd name="connsiteX1252" fmla="*/ 5387435 w 6858991"/>
                <a:gd name="connsiteY1252" fmla="*/ 4815395 h 6452775"/>
                <a:gd name="connsiteX1253" fmla="*/ 5339889 w 6858991"/>
                <a:gd name="connsiteY1253" fmla="*/ 4857444 h 6452775"/>
                <a:gd name="connsiteX1254" fmla="*/ 5166643 w 6858991"/>
                <a:gd name="connsiteY1254" fmla="*/ 4857444 h 6452775"/>
                <a:gd name="connsiteX1255" fmla="*/ 5302744 w 6858991"/>
                <a:gd name="connsiteY1255" fmla="*/ 4699947 h 6452775"/>
                <a:gd name="connsiteX1256" fmla="*/ 5641956 w 6858991"/>
                <a:gd name="connsiteY1256" fmla="*/ 4699947 h 6452775"/>
                <a:gd name="connsiteX1257" fmla="*/ 5689503 w 6858991"/>
                <a:gd name="connsiteY1257" fmla="*/ 4741996 h 6452775"/>
                <a:gd name="connsiteX1258" fmla="*/ 5689503 w 6858991"/>
                <a:gd name="connsiteY1258" fmla="*/ 4642891 h 6452775"/>
                <a:gd name="connsiteX1259" fmla="*/ 5641956 w 6858991"/>
                <a:gd name="connsiteY1259" fmla="*/ 4684940 h 6452775"/>
                <a:gd name="connsiteX1260" fmla="*/ 4991613 w 6858991"/>
                <a:gd name="connsiteY1260" fmla="*/ 4684940 h 6452775"/>
                <a:gd name="connsiteX1261" fmla="*/ 4888497 w 6858991"/>
                <a:gd name="connsiteY1261" fmla="*/ 4581824 h 6452775"/>
                <a:gd name="connsiteX1262" fmla="*/ 5077939 w 6858991"/>
                <a:gd name="connsiteY1262" fmla="*/ 4344836 h 6452775"/>
                <a:gd name="connsiteX1263" fmla="*/ 5234247 w 6858991"/>
                <a:gd name="connsiteY1263" fmla="*/ 4501144 h 6452775"/>
                <a:gd name="connsiteX1264" fmla="*/ 5524725 w 6858991"/>
                <a:gd name="connsiteY1264" fmla="*/ 4501144 h 6452775"/>
                <a:gd name="connsiteX1265" fmla="*/ 5556671 w 6858991"/>
                <a:gd name="connsiteY1265" fmla="*/ 4527443 h 6452775"/>
                <a:gd name="connsiteX1266" fmla="*/ 5559791 w 6858991"/>
                <a:gd name="connsiteY1266" fmla="*/ 4460284 h 6452775"/>
                <a:gd name="connsiteX1267" fmla="*/ 5556671 w 6858991"/>
                <a:gd name="connsiteY1267" fmla="*/ 4393125 h 6452775"/>
                <a:gd name="connsiteX1268" fmla="*/ 5524577 w 6858991"/>
                <a:gd name="connsiteY1268" fmla="*/ 4419424 h 6452775"/>
                <a:gd name="connsiteX1269" fmla="*/ 5257723 w 6858991"/>
                <a:gd name="connsiteY1269" fmla="*/ 4419424 h 6452775"/>
                <a:gd name="connsiteX1270" fmla="*/ 5119542 w 6858991"/>
                <a:gd name="connsiteY1270" fmla="*/ 4281243 h 6452775"/>
                <a:gd name="connsiteX1271" fmla="*/ 5151487 w 6858991"/>
                <a:gd name="connsiteY1271" fmla="*/ 4228496 h 6452775"/>
                <a:gd name="connsiteX1272" fmla="*/ 5247323 w 6858991"/>
                <a:gd name="connsiteY1272" fmla="*/ 4324331 h 6452775"/>
                <a:gd name="connsiteX1273" fmla="*/ 5274513 w 6858991"/>
                <a:gd name="connsiteY1273" fmla="*/ 4377673 h 6452775"/>
                <a:gd name="connsiteX1274" fmla="*/ 5274513 w 6858991"/>
                <a:gd name="connsiteY1274" fmla="*/ 4310216 h 6452775"/>
                <a:gd name="connsiteX1275" fmla="*/ 5258021 w 6858991"/>
                <a:gd name="connsiteY1275" fmla="*/ 4314228 h 6452775"/>
                <a:gd name="connsiteX1276" fmla="*/ 5158916 w 6858991"/>
                <a:gd name="connsiteY1276" fmla="*/ 4215124 h 6452775"/>
                <a:gd name="connsiteX1277" fmla="*/ 5276593 w 6858991"/>
                <a:gd name="connsiteY1277" fmla="*/ 3975461 h 6452775"/>
                <a:gd name="connsiteX1278" fmla="*/ 5380303 w 6858991"/>
                <a:gd name="connsiteY1278" fmla="*/ 3975461 h 6452775"/>
                <a:gd name="connsiteX1279" fmla="*/ 5594410 w 6858991"/>
                <a:gd name="connsiteY1279" fmla="*/ 4189568 h 6452775"/>
                <a:gd name="connsiteX1280" fmla="*/ 5593667 w 6858991"/>
                <a:gd name="connsiteY1280" fmla="*/ 4191351 h 6452775"/>
                <a:gd name="connsiteX1281" fmla="*/ 5598422 w 6858991"/>
                <a:gd name="connsiteY1281" fmla="*/ 4193579 h 6452775"/>
                <a:gd name="connsiteX1282" fmla="*/ 5999296 w 6858991"/>
                <a:gd name="connsiteY1282" fmla="*/ 4594454 h 6452775"/>
                <a:gd name="connsiteX1283" fmla="*/ 5999296 w 6858991"/>
                <a:gd name="connsiteY1283" fmla="*/ 4836939 h 6452775"/>
                <a:gd name="connsiteX1284" fmla="*/ 5999296 w 6858991"/>
                <a:gd name="connsiteY1284" fmla="*/ 4836939 h 6452775"/>
                <a:gd name="connsiteX1285" fmla="*/ 5999296 w 6858991"/>
                <a:gd name="connsiteY1285" fmla="*/ 4851798 h 6452775"/>
                <a:gd name="connsiteX1286" fmla="*/ 6848740 w 6858991"/>
                <a:gd name="connsiteY1286" fmla="*/ 4851798 h 6452775"/>
                <a:gd name="connsiteX1287" fmla="*/ 6848740 w 6858991"/>
                <a:gd name="connsiteY1287" fmla="*/ 4836939 h 6452775"/>
                <a:gd name="connsiteX1288" fmla="*/ 6014303 w 6858991"/>
                <a:gd name="connsiteY1288" fmla="*/ 4836939 h 6452775"/>
                <a:gd name="connsiteX1289" fmla="*/ 6014303 w 6858991"/>
                <a:gd name="connsiteY1289" fmla="*/ 4588362 h 6452775"/>
                <a:gd name="connsiteX1290" fmla="*/ 5612240 w 6858991"/>
                <a:gd name="connsiteY1290" fmla="*/ 4186299 h 6452775"/>
                <a:gd name="connsiteX1291" fmla="*/ 5692326 w 6858991"/>
                <a:gd name="connsiteY1291" fmla="*/ 3980067 h 6452775"/>
                <a:gd name="connsiteX1292" fmla="*/ 5890089 w 6858991"/>
                <a:gd name="connsiteY1292" fmla="*/ 4177830 h 6452775"/>
                <a:gd name="connsiteX1293" fmla="*/ 6284574 w 6858991"/>
                <a:gd name="connsiteY1293" fmla="*/ 4177830 h 6452775"/>
                <a:gd name="connsiteX1294" fmla="*/ 6332120 w 6858991"/>
                <a:gd name="connsiteY1294" fmla="*/ 4219878 h 6452775"/>
                <a:gd name="connsiteX1295" fmla="*/ 6332120 w 6858991"/>
                <a:gd name="connsiteY1295" fmla="*/ 4120774 h 6452775"/>
                <a:gd name="connsiteX1296" fmla="*/ 6284574 w 6858991"/>
                <a:gd name="connsiteY1296" fmla="*/ 4162823 h 6452775"/>
                <a:gd name="connsiteX1297" fmla="*/ 5896329 w 6858991"/>
                <a:gd name="connsiteY1297" fmla="*/ 4162823 h 6452775"/>
                <a:gd name="connsiteX1298" fmla="*/ 5588616 w 6858991"/>
                <a:gd name="connsiteY1298" fmla="*/ 3855109 h 6452775"/>
                <a:gd name="connsiteX1299" fmla="*/ 5722339 w 6858991"/>
                <a:gd name="connsiteY1299" fmla="*/ 3855109 h 6452775"/>
                <a:gd name="connsiteX1300" fmla="*/ 5863492 w 6858991"/>
                <a:gd name="connsiteY1300" fmla="*/ 3996262 h 6452775"/>
                <a:gd name="connsiteX1301" fmla="*/ 6284574 w 6858991"/>
                <a:gd name="connsiteY1301" fmla="*/ 3996262 h 6452775"/>
                <a:gd name="connsiteX1302" fmla="*/ 6332120 w 6858991"/>
                <a:gd name="connsiteY1302" fmla="*/ 4038311 h 6452775"/>
                <a:gd name="connsiteX1303" fmla="*/ 6332120 w 6858991"/>
                <a:gd name="connsiteY1303" fmla="*/ 3939207 h 6452775"/>
                <a:gd name="connsiteX1304" fmla="*/ 6284574 w 6858991"/>
                <a:gd name="connsiteY1304" fmla="*/ 3981255 h 6452775"/>
                <a:gd name="connsiteX1305" fmla="*/ 5869732 w 6858991"/>
                <a:gd name="connsiteY1305" fmla="*/ 3981255 h 6452775"/>
                <a:gd name="connsiteX1306" fmla="*/ 5733334 w 6858991"/>
                <a:gd name="connsiteY1306" fmla="*/ 3844857 h 6452775"/>
                <a:gd name="connsiteX1307" fmla="*/ 5746410 w 6858991"/>
                <a:gd name="connsiteY1307" fmla="*/ 3794488 h 6452775"/>
                <a:gd name="connsiteX1308" fmla="*/ 5731997 w 6858991"/>
                <a:gd name="connsiteY1308" fmla="*/ 3790922 h 6452775"/>
                <a:gd name="connsiteX1309" fmla="*/ 5719219 w 6858991"/>
                <a:gd name="connsiteY1309" fmla="*/ 3840103 h 6452775"/>
                <a:gd name="connsiteX1310" fmla="*/ 5326220 w 6858991"/>
                <a:gd name="connsiteY1310" fmla="*/ 3840103 h 6452775"/>
                <a:gd name="connsiteX1311" fmla="*/ 5406454 w 6858991"/>
                <a:gd name="connsiteY1311" fmla="*/ 3487963 h 6452775"/>
                <a:gd name="connsiteX1312" fmla="*/ 5438251 w 6858991"/>
                <a:gd name="connsiteY1312" fmla="*/ 3487963 h 6452775"/>
                <a:gd name="connsiteX1313" fmla="*/ 5584455 w 6858991"/>
                <a:gd name="connsiteY1313" fmla="*/ 3634168 h 6452775"/>
                <a:gd name="connsiteX1314" fmla="*/ 5683411 w 6858991"/>
                <a:gd name="connsiteY1314" fmla="*/ 3634168 h 6452775"/>
                <a:gd name="connsiteX1315" fmla="*/ 5730957 w 6858991"/>
                <a:gd name="connsiteY1315" fmla="*/ 3676217 h 6452775"/>
                <a:gd name="connsiteX1316" fmla="*/ 5730957 w 6858991"/>
                <a:gd name="connsiteY1316" fmla="*/ 3577112 h 6452775"/>
                <a:gd name="connsiteX1317" fmla="*/ 5683411 w 6858991"/>
                <a:gd name="connsiteY1317" fmla="*/ 3619161 h 6452775"/>
                <a:gd name="connsiteX1318" fmla="*/ 5590547 w 6858991"/>
                <a:gd name="connsiteY1318" fmla="*/ 3619161 h 6452775"/>
                <a:gd name="connsiteX1319" fmla="*/ 5444343 w 6858991"/>
                <a:gd name="connsiteY1319" fmla="*/ 3472956 h 6452775"/>
                <a:gd name="connsiteX1320" fmla="*/ 5408534 w 6858991"/>
                <a:gd name="connsiteY1320" fmla="*/ 3472956 h 6452775"/>
                <a:gd name="connsiteX1321" fmla="*/ 5411951 w 6858991"/>
                <a:gd name="connsiteY1321" fmla="*/ 3444131 h 6452775"/>
                <a:gd name="connsiteX1322" fmla="*/ 5451177 w 6858991"/>
                <a:gd name="connsiteY1322" fmla="*/ 3444131 h 6452775"/>
                <a:gd name="connsiteX1323" fmla="*/ 5538544 w 6858991"/>
                <a:gd name="connsiteY1323" fmla="*/ 3531498 h 6452775"/>
                <a:gd name="connsiteX1324" fmla="*/ 5683411 w 6858991"/>
                <a:gd name="connsiteY1324" fmla="*/ 3531498 h 6452775"/>
                <a:gd name="connsiteX1325" fmla="*/ 5730957 w 6858991"/>
                <a:gd name="connsiteY1325" fmla="*/ 3573547 h 6452775"/>
                <a:gd name="connsiteX1326" fmla="*/ 5730957 w 6858991"/>
                <a:gd name="connsiteY1326" fmla="*/ 3474442 h 6452775"/>
                <a:gd name="connsiteX1327" fmla="*/ 5683411 w 6858991"/>
                <a:gd name="connsiteY1327" fmla="*/ 3516491 h 6452775"/>
                <a:gd name="connsiteX1328" fmla="*/ 5544635 w 6858991"/>
                <a:gd name="connsiteY1328" fmla="*/ 3516491 h 6452775"/>
                <a:gd name="connsiteX1329" fmla="*/ 5457269 w 6858991"/>
                <a:gd name="connsiteY1329" fmla="*/ 3429125 h 6452775"/>
                <a:gd name="connsiteX1330" fmla="*/ 5413289 w 6858991"/>
                <a:gd name="connsiteY1330" fmla="*/ 3429125 h 6452775"/>
                <a:gd name="connsiteX1331" fmla="*/ 5424432 w 6858991"/>
                <a:gd name="connsiteY1331" fmla="*/ 3231362 h 6452775"/>
                <a:gd name="connsiteX1332" fmla="*/ 5424730 w 6858991"/>
                <a:gd name="connsiteY1332" fmla="*/ 3231362 h 6452775"/>
                <a:gd name="connsiteX1333" fmla="*/ 5424730 w 6858991"/>
                <a:gd name="connsiteY1333" fmla="*/ 3224082 h 6452775"/>
                <a:gd name="connsiteX1334" fmla="*/ 5424730 w 6858991"/>
                <a:gd name="connsiteY1334" fmla="*/ 3219624 h 6452775"/>
                <a:gd name="connsiteX1335" fmla="*/ 5424730 w 6858991"/>
                <a:gd name="connsiteY1335" fmla="*/ 3219624 h 6452775"/>
                <a:gd name="connsiteX1336" fmla="*/ 5422798 w 6858991"/>
                <a:gd name="connsiteY1336" fmla="*/ 3142213 h 6452775"/>
                <a:gd name="connsiteX1337" fmla="*/ 5481636 w 6858991"/>
                <a:gd name="connsiteY1337" fmla="*/ 3142213 h 6452775"/>
                <a:gd name="connsiteX1338" fmla="*/ 5583415 w 6858991"/>
                <a:gd name="connsiteY1338" fmla="*/ 3040434 h 6452775"/>
                <a:gd name="connsiteX1339" fmla="*/ 6857655 w 6858991"/>
                <a:gd name="connsiteY1339" fmla="*/ 3040434 h 6452775"/>
                <a:gd name="connsiteX1340" fmla="*/ 6857655 w 6858991"/>
                <a:gd name="connsiteY1340" fmla="*/ 3025576 h 6452775"/>
                <a:gd name="connsiteX1341" fmla="*/ 5732443 w 6858991"/>
                <a:gd name="connsiteY1341" fmla="*/ 2892298 h 6452775"/>
                <a:gd name="connsiteX1342" fmla="*/ 5767063 w 6858991"/>
                <a:gd name="connsiteY1342" fmla="*/ 2926917 h 6452775"/>
                <a:gd name="connsiteX1343" fmla="*/ 5732443 w 6858991"/>
                <a:gd name="connsiteY1343" fmla="*/ 2961537 h 6452775"/>
                <a:gd name="connsiteX1344" fmla="*/ 5697823 w 6858991"/>
                <a:gd name="connsiteY1344" fmla="*/ 2926917 h 6452775"/>
                <a:gd name="connsiteX1345" fmla="*/ 5732443 w 6858991"/>
                <a:gd name="connsiteY1345" fmla="*/ 2892298 h 6452775"/>
                <a:gd name="connsiteX1346" fmla="*/ 5732443 w 6858991"/>
                <a:gd name="connsiteY1346" fmla="*/ 2789776 h 6452775"/>
                <a:gd name="connsiteX1347" fmla="*/ 5767063 w 6858991"/>
                <a:gd name="connsiteY1347" fmla="*/ 2824396 h 6452775"/>
                <a:gd name="connsiteX1348" fmla="*/ 5732443 w 6858991"/>
                <a:gd name="connsiteY1348" fmla="*/ 2859015 h 6452775"/>
                <a:gd name="connsiteX1349" fmla="*/ 5697823 w 6858991"/>
                <a:gd name="connsiteY1349" fmla="*/ 2824396 h 6452775"/>
                <a:gd name="connsiteX1350" fmla="*/ 5732443 w 6858991"/>
                <a:gd name="connsiteY1350" fmla="*/ 2789776 h 6452775"/>
                <a:gd name="connsiteX1351" fmla="*/ 6333457 w 6858991"/>
                <a:gd name="connsiteY1351" fmla="*/ 2427979 h 6452775"/>
                <a:gd name="connsiteX1352" fmla="*/ 6368077 w 6858991"/>
                <a:gd name="connsiteY1352" fmla="*/ 2462599 h 6452775"/>
                <a:gd name="connsiteX1353" fmla="*/ 6333457 w 6858991"/>
                <a:gd name="connsiteY1353" fmla="*/ 2497218 h 6452775"/>
                <a:gd name="connsiteX1354" fmla="*/ 6298837 w 6858991"/>
                <a:gd name="connsiteY1354" fmla="*/ 2462599 h 6452775"/>
                <a:gd name="connsiteX1355" fmla="*/ 6333457 w 6858991"/>
                <a:gd name="connsiteY1355" fmla="*/ 2427979 h 6452775"/>
                <a:gd name="connsiteX1356" fmla="*/ 6333457 w 6858991"/>
                <a:gd name="connsiteY1356" fmla="*/ 2246560 h 6452775"/>
                <a:gd name="connsiteX1357" fmla="*/ 6368077 w 6858991"/>
                <a:gd name="connsiteY1357" fmla="*/ 2281180 h 6452775"/>
                <a:gd name="connsiteX1358" fmla="*/ 6333457 w 6858991"/>
                <a:gd name="connsiteY1358" fmla="*/ 2315800 h 6452775"/>
                <a:gd name="connsiteX1359" fmla="*/ 6298837 w 6858991"/>
                <a:gd name="connsiteY1359" fmla="*/ 2281180 h 6452775"/>
                <a:gd name="connsiteX1360" fmla="*/ 6333457 w 6858991"/>
                <a:gd name="connsiteY1360" fmla="*/ 2246560 h 6452775"/>
                <a:gd name="connsiteX1361" fmla="*/ 5275999 w 6858991"/>
                <a:gd name="connsiteY1361" fmla="*/ 2088618 h 6452775"/>
                <a:gd name="connsiteX1362" fmla="*/ 5294869 w 6858991"/>
                <a:gd name="connsiteY1362" fmla="*/ 2107488 h 6452775"/>
                <a:gd name="connsiteX1363" fmla="*/ 5275999 w 6858991"/>
                <a:gd name="connsiteY1363" fmla="*/ 2126357 h 6452775"/>
                <a:gd name="connsiteX1364" fmla="*/ 5257129 w 6858991"/>
                <a:gd name="connsiteY1364" fmla="*/ 2107488 h 6452775"/>
                <a:gd name="connsiteX1365" fmla="*/ 5275999 w 6858991"/>
                <a:gd name="connsiteY1365" fmla="*/ 2088618 h 6452775"/>
                <a:gd name="connsiteX1366" fmla="*/ 5690840 w 6858991"/>
                <a:gd name="connsiteY1366" fmla="*/ 1724443 h 6452775"/>
                <a:gd name="connsiteX1367" fmla="*/ 5725459 w 6858991"/>
                <a:gd name="connsiteY1367" fmla="*/ 1759063 h 6452775"/>
                <a:gd name="connsiteX1368" fmla="*/ 5690840 w 6858991"/>
                <a:gd name="connsiteY1368" fmla="*/ 1793682 h 6452775"/>
                <a:gd name="connsiteX1369" fmla="*/ 5656220 w 6858991"/>
                <a:gd name="connsiteY1369" fmla="*/ 1759063 h 6452775"/>
                <a:gd name="connsiteX1370" fmla="*/ 5690840 w 6858991"/>
                <a:gd name="connsiteY1370" fmla="*/ 1724443 h 6452775"/>
                <a:gd name="connsiteX1371" fmla="*/ 5388773 w 6858991"/>
                <a:gd name="connsiteY1371" fmla="*/ 1551939 h 6452775"/>
                <a:gd name="connsiteX1372" fmla="*/ 5423392 w 6858991"/>
                <a:gd name="connsiteY1372" fmla="*/ 1586559 h 6452775"/>
                <a:gd name="connsiteX1373" fmla="*/ 5388773 w 6858991"/>
                <a:gd name="connsiteY1373" fmla="*/ 1621179 h 6452775"/>
                <a:gd name="connsiteX1374" fmla="*/ 5354153 w 6858991"/>
                <a:gd name="connsiteY1374" fmla="*/ 1586559 h 6452775"/>
                <a:gd name="connsiteX1375" fmla="*/ 5388773 w 6858991"/>
                <a:gd name="connsiteY1375" fmla="*/ 1551939 h 6452775"/>
                <a:gd name="connsiteX1376" fmla="*/ 5388773 w 6858991"/>
                <a:gd name="connsiteY1376" fmla="*/ 1430102 h 6452775"/>
                <a:gd name="connsiteX1377" fmla="*/ 5423392 w 6858991"/>
                <a:gd name="connsiteY1377" fmla="*/ 1464722 h 6452775"/>
                <a:gd name="connsiteX1378" fmla="*/ 5388773 w 6858991"/>
                <a:gd name="connsiteY1378" fmla="*/ 1499341 h 6452775"/>
                <a:gd name="connsiteX1379" fmla="*/ 5354153 w 6858991"/>
                <a:gd name="connsiteY1379" fmla="*/ 1464722 h 6452775"/>
                <a:gd name="connsiteX1380" fmla="*/ 5388773 w 6858991"/>
                <a:gd name="connsiteY1380" fmla="*/ 1430102 h 6452775"/>
                <a:gd name="connsiteX1381" fmla="*/ 5170803 w 6858991"/>
                <a:gd name="connsiteY1381" fmla="*/ 1006940 h 6452775"/>
                <a:gd name="connsiteX1382" fmla="*/ 5189673 w 6858991"/>
                <a:gd name="connsiteY1382" fmla="*/ 988071 h 6452775"/>
                <a:gd name="connsiteX1383" fmla="*/ 5208543 w 6858991"/>
                <a:gd name="connsiteY1383" fmla="*/ 1006940 h 6452775"/>
                <a:gd name="connsiteX1384" fmla="*/ 5189673 w 6858991"/>
                <a:gd name="connsiteY1384" fmla="*/ 1025810 h 6452775"/>
                <a:gd name="connsiteX1385" fmla="*/ 5170803 w 6858991"/>
                <a:gd name="connsiteY1385" fmla="*/ 1006940 h 6452775"/>
                <a:gd name="connsiteX1386" fmla="*/ 5189524 w 6858991"/>
                <a:gd name="connsiteY1386" fmla="*/ 1122389 h 6452775"/>
                <a:gd name="connsiteX1387" fmla="*/ 5170654 w 6858991"/>
                <a:gd name="connsiteY1387" fmla="*/ 1103519 h 6452775"/>
                <a:gd name="connsiteX1388" fmla="*/ 5189524 w 6858991"/>
                <a:gd name="connsiteY1388" fmla="*/ 1084649 h 6452775"/>
                <a:gd name="connsiteX1389" fmla="*/ 5208394 w 6858991"/>
                <a:gd name="connsiteY1389" fmla="*/ 1103519 h 6452775"/>
                <a:gd name="connsiteX1390" fmla="*/ 5189524 w 6858991"/>
                <a:gd name="connsiteY1390" fmla="*/ 1122389 h 6452775"/>
                <a:gd name="connsiteX1391" fmla="*/ 5271690 w 6858991"/>
                <a:gd name="connsiteY1391" fmla="*/ 1006940 h 6452775"/>
                <a:gd name="connsiteX1392" fmla="*/ 5290560 w 6858991"/>
                <a:gd name="connsiteY1392" fmla="*/ 988071 h 6452775"/>
                <a:gd name="connsiteX1393" fmla="*/ 5309430 w 6858991"/>
                <a:gd name="connsiteY1393" fmla="*/ 1006940 h 6452775"/>
                <a:gd name="connsiteX1394" fmla="*/ 5290560 w 6858991"/>
                <a:gd name="connsiteY1394" fmla="*/ 1025810 h 6452775"/>
                <a:gd name="connsiteX1395" fmla="*/ 5271690 w 6858991"/>
                <a:gd name="connsiteY1395" fmla="*/ 1006940 h 6452775"/>
                <a:gd name="connsiteX1396" fmla="*/ 5271690 w 6858991"/>
                <a:gd name="connsiteY1396" fmla="*/ 1103519 h 6452775"/>
                <a:gd name="connsiteX1397" fmla="*/ 5290560 w 6858991"/>
                <a:gd name="connsiteY1397" fmla="*/ 1084649 h 6452775"/>
                <a:gd name="connsiteX1398" fmla="*/ 5309430 w 6858991"/>
                <a:gd name="connsiteY1398" fmla="*/ 1103519 h 6452775"/>
                <a:gd name="connsiteX1399" fmla="*/ 5290560 w 6858991"/>
                <a:gd name="connsiteY1399" fmla="*/ 1122389 h 6452775"/>
                <a:gd name="connsiteX1400" fmla="*/ 5271690 w 6858991"/>
                <a:gd name="connsiteY1400" fmla="*/ 1103519 h 6452775"/>
                <a:gd name="connsiteX1401" fmla="*/ 5290560 w 6858991"/>
                <a:gd name="connsiteY1401" fmla="*/ 1181376 h 6452775"/>
                <a:gd name="connsiteX1402" fmla="*/ 5309430 w 6858991"/>
                <a:gd name="connsiteY1402" fmla="*/ 1200246 h 6452775"/>
                <a:gd name="connsiteX1403" fmla="*/ 5290560 w 6858991"/>
                <a:gd name="connsiteY1403" fmla="*/ 1219116 h 6452775"/>
                <a:gd name="connsiteX1404" fmla="*/ 5271690 w 6858991"/>
                <a:gd name="connsiteY1404" fmla="*/ 1200246 h 6452775"/>
                <a:gd name="connsiteX1405" fmla="*/ 5290560 w 6858991"/>
                <a:gd name="connsiteY1405" fmla="*/ 1181376 h 6452775"/>
                <a:gd name="connsiteX1406" fmla="*/ 5189524 w 6858991"/>
                <a:gd name="connsiteY1406" fmla="*/ 1181376 h 6452775"/>
                <a:gd name="connsiteX1407" fmla="*/ 5208394 w 6858991"/>
                <a:gd name="connsiteY1407" fmla="*/ 1200246 h 6452775"/>
                <a:gd name="connsiteX1408" fmla="*/ 5189524 w 6858991"/>
                <a:gd name="connsiteY1408" fmla="*/ 1219116 h 6452775"/>
                <a:gd name="connsiteX1409" fmla="*/ 5170654 w 6858991"/>
                <a:gd name="connsiteY1409" fmla="*/ 1200246 h 6452775"/>
                <a:gd name="connsiteX1410" fmla="*/ 5189524 w 6858991"/>
                <a:gd name="connsiteY1410" fmla="*/ 1181376 h 6452775"/>
                <a:gd name="connsiteX1411" fmla="*/ 5690840 w 6858991"/>
                <a:gd name="connsiteY1411" fmla="*/ 708291 h 6452775"/>
                <a:gd name="connsiteX1412" fmla="*/ 5725459 w 6858991"/>
                <a:gd name="connsiteY1412" fmla="*/ 742910 h 6452775"/>
                <a:gd name="connsiteX1413" fmla="*/ 5690840 w 6858991"/>
                <a:gd name="connsiteY1413" fmla="*/ 777530 h 6452775"/>
                <a:gd name="connsiteX1414" fmla="*/ 5656220 w 6858991"/>
                <a:gd name="connsiteY1414" fmla="*/ 742910 h 6452775"/>
                <a:gd name="connsiteX1415" fmla="*/ 5690840 w 6858991"/>
                <a:gd name="connsiteY1415" fmla="*/ 708291 h 6452775"/>
                <a:gd name="connsiteX1416" fmla="*/ 6050557 w 6858991"/>
                <a:gd name="connsiteY1416" fmla="*/ 634148 h 6452775"/>
                <a:gd name="connsiteX1417" fmla="*/ 6085176 w 6858991"/>
                <a:gd name="connsiteY1417" fmla="*/ 668768 h 6452775"/>
                <a:gd name="connsiteX1418" fmla="*/ 6050557 w 6858991"/>
                <a:gd name="connsiteY1418" fmla="*/ 703387 h 6452775"/>
                <a:gd name="connsiteX1419" fmla="*/ 6015938 w 6858991"/>
                <a:gd name="connsiteY1419" fmla="*/ 668768 h 6452775"/>
                <a:gd name="connsiteX1420" fmla="*/ 6050557 w 6858991"/>
                <a:gd name="connsiteY1420" fmla="*/ 634148 h 6452775"/>
                <a:gd name="connsiteX1421" fmla="*/ 5586981 w 6858991"/>
                <a:gd name="connsiteY1421" fmla="*/ 541879 h 6452775"/>
                <a:gd name="connsiteX1422" fmla="*/ 5605851 w 6858991"/>
                <a:gd name="connsiteY1422" fmla="*/ 560749 h 6452775"/>
                <a:gd name="connsiteX1423" fmla="*/ 5586981 w 6858991"/>
                <a:gd name="connsiteY1423" fmla="*/ 579619 h 6452775"/>
                <a:gd name="connsiteX1424" fmla="*/ 5568111 w 6858991"/>
                <a:gd name="connsiteY1424" fmla="*/ 560749 h 6452775"/>
                <a:gd name="connsiteX1425" fmla="*/ 5586981 w 6858991"/>
                <a:gd name="connsiteY1425" fmla="*/ 541879 h 6452775"/>
                <a:gd name="connsiteX1426" fmla="*/ 6444894 w 6858991"/>
                <a:gd name="connsiteY1426" fmla="*/ 452581 h 6452775"/>
                <a:gd name="connsiteX1427" fmla="*/ 6479513 w 6858991"/>
                <a:gd name="connsiteY1427" fmla="*/ 487200 h 6452775"/>
                <a:gd name="connsiteX1428" fmla="*/ 6444894 w 6858991"/>
                <a:gd name="connsiteY1428" fmla="*/ 521820 h 6452775"/>
                <a:gd name="connsiteX1429" fmla="*/ 6410274 w 6858991"/>
                <a:gd name="connsiteY1429" fmla="*/ 487200 h 6452775"/>
                <a:gd name="connsiteX1430" fmla="*/ 6444894 w 6858991"/>
                <a:gd name="connsiteY1430" fmla="*/ 452581 h 6452775"/>
                <a:gd name="connsiteX1431" fmla="*/ 5945064 w 6858991"/>
                <a:gd name="connsiteY1431" fmla="*/ 354517 h 6452775"/>
                <a:gd name="connsiteX1432" fmla="*/ 5963934 w 6858991"/>
                <a:gd name="connsiteY1432" fmla="*/ 373387 h 6452775"/>
                <a:gd name="connsiteX1433" fmla="*/ 5945064 w 6858991"/>
                <a:gd name="connsiteY1433" fmla="*/ 392257 h 6452775"/>
                <a:gd name="connsiteX1434" fmla="*/ 5926194 w 6858991"/>
                <a:gd name="connsiteY1434" fmla="*/ 373387 h 6452775"/>
                <a:gd name="connsiteX1435" fmla="*/ 5945064 w 6858991"/>
                <a:gd name="connsiteY1435" fmla="*/ 354517 h 6452775"/>
                <a:gd name="connsiteX1436" fmla="*/ 5602137 w 6858991"/>
                <a:gd name="connsiteY1436" fmla="*/ 352734 h 6452775"/>
                <a:gd name="connsiteX1437" fmla="*/ 5621006 w 6858991"/>
                <a:gd name="connsiteY1437" fmla="*/ 371604 h 6452775"/>
                <a:gd name="connsiteX1438" fmla="*/ 5602137 w 6858991"/>
                <a:gd name="connsiteY1438" fmla="*/ 390474 h 6452775"/>
                <a:gd name="connsiteX1439" fmla="*/ 5583266 w 6858991"/>
                <a:gd name="connsiteY1439" fmla="*/ 371604 h 6452775"/>
                <a:gd name="connsiteX1440" fmla="*/ 5602137 w 6858991"/>
                <a:gd name="connsiteY1440" fmla="*/ 352734 h 6452775"/>
                <a:gd name="connsiteX1441" fmla="*/ 5446125 w 6858991"/>
                <a:gd name="connsiteY1441" fmla="*/ 352734 h 6452775"/>
                <a:gd name="connsiteX1442" fmla="*/ 5464995 w 6858991"/>
                <a:gd name="connsiteY1442" fmla="*/ 371604 h 6452775"/>
                <a:gd name="connsiteX1443" fmla="*/ 5446125 w 6858991"/>
                <a:gd name="connsiteY1443" fmla="*/ 390474 h 6452775"/>
                <a:gd name="connsiteX1444" fmla="*/ 5427255 w 6858991"/>
                <a:gd name="connsiteY1444" fmla="*/ 371604 h 6452775"/>
                <a:gd name="connsiteX1445" fmla="*/ 5446125 w 6858991"/>
                <a:gd name="connsiteY1445" fmla="*/ 352734 h 6452775"/>
                <a:gd name="connsiteX1446" fmla="*/ 5014643 w 6858991"/>
                <a:gd name="connsiteY1446" fmla="*/ 49329 h 6452775"/>
                <a:gd name="connsiteX1447" fmla="*/ 5049263 w 6858991"/>
                <a:gd name="connsiteY1447" fmla="*/ 14710 h 6452775"/>
                <a:gd name="connsiteX1448" fmla="*/ 5083882 w 6858991"/>
                <a:gd name="connsiteY1448" fmla="*/ 49329 h 6452775"/>
                <a:gd name="connsiteX1449" fmla="*/ 5049263 w 6858991"/>
                <a:gd name="connsiteY1449" fmla="*/ 83949 h 6452775"/>
                <a:gd name="connsiteX1450" fmla="*/ 5014643 w 6858991"/>
                <a:gd name="connsiteY1450" fmla="*/ 49329 h 6452775"/>
                <a:gd name="connsiteX1451" fmla="*/ 4610500 w 6858991"/>
                <a:gd name="connsiteY1451" fmla="*/ 235503 h 6452775"/>
                <a:gd name="connsiteX1452" fmla="*/ 4629370 w 6858991"/>
                <a:gd name="connsiteY1452" fmla="*/ 216633 h 6452775"/>
                <a:gd name="connsiteX1453" fmla="*/ 4648240 w 6858991"/>
                <a:gd name="connsiteY1453" fmla="*/ 235503 h 6452775"/>
                <a:gd name="connsiteX1454" fmla="*/ 4629370 w 6858991"/>
                <a:gd name="connsiteY1454" fmla="*/ 254372 h 6452775"/>
                <a:gd name="connsiteX1455" fmla="*/ 4610500 w 6858991"/>
                <a:gd name="connsiteY1455" fmla="*/ 235503 h 6452775"/>
                <a:gd name="connsiteX1456" fmla="*/ 4733526 w 6858991"/>
                <a:gd name="connsiteY1456" fmla="*/ 507853 h 6452775"/>
                <a:gd name="connsiteX1457" fmla="*/ 4752396 w 6858991"/>
                <a:gd name="connsiteY1457" fmla="*/ 488983 h 6452775"/>
                <a:gd name="connsiteX1458" fmla="*/ 4771266 w 6858991"/>
                <a:gd name="connsiteY1458" fmla="*/ 507853 h 6452775"/>
                <a:gd name="connsiteX1459" fmla="*/ 4752396 w 6858991"/>
                <a:gd name="connsiteY1459" fmla="*/ 526723 h 6452775"/>
                <a:gd name="connsiteX1460" fmla="*/ 4733526 w 6858991"/>
                <a:gd name="connsiteY1460" fmla="*/ 507853 h 6452775"/>
                <a:gd name="connsiteX1461" fmla="*/ 4752396 w 6858991"/>
                <a:gd name="connsiteY1461" fmla="*/ 589871 h 6452775"/>
                <a:gd name="connsiteX1462" fmla="*/ 4771266 w 6858991"/>
                <a:gd name="connsiteY1462" fmla="*/ 608741 h 6452775"/>
                <a:gd name="connsiteX1463" fmla="*/ 4752396 w 6858991"/>
                <a:gd name="connsiteY1463" fmla="*/ 627611 h 6452775"/>
                <a:gd name="connsiteX1464" fmla="*/ 4733526 w 6858991"/>
                <a:gd name="connsiteY1464" fmla="*/ 608741 h 6452775"/>
                <a:gd name="connsiteX1465" fmla="*/ 4752396 w 6858991"/>
                <a:gd name="connsiteY1465" fmla="*/ 589871 h 6452775"/>
                <a:gd name="connsiteX1466" fmla="*/ 4502332 w 6858991"/>
                <a:gd name="connsiteY1466" fmla="*/ 315291 h 6452775"/>
                <a:gd name="connsiteX1467" fmla="*/ 4521202 w 6858991"/>
                <a:gd name="connsiteY1467" fmla="*/ 296421 h 6452775"/>
                <a:gd name="connsiteX1468" fmla="*/ 4540072 w 6858991"/>
                <a:gd name="connsiteY1468" fmla="*/ 315291 h 6452775"/>
                <a:gd name="connsiteX1469" fmla="*/ 4521202 w 6858991"/>
                <a:gd name="connsiteY1469" fmla="*/ 334161 h 6452775"/>
                <a:gd name="connsiteX1470" fmla="*/ 4502332 w 6858991"/>
                <a:gd name="connsiteY1470" fmla="*/ 315291 h 6452775"/>
                <a:gd name="connsiteX1471" fmla="*/ 4636799 w 6858991"/>
                <a:gd name="connsiteY1471" fmla="*/ 507853 h 6452775"/>
                <a:gd name="connsiteX1472" fmla="*/ 4655669 w 6858991"/>
                <a:gd name="connsiteY1472" fmla="*/ 488983 h 6452775"/>
                <a:gd name="connsiteX1473" fmla="*/ 4674539 w 6858991"/>
                <a:gd name="connsiteY1473" fmla="*/ 507853 h 6452775"/>
                <a:gd name="connsiteX1474" fmla="*/ 4655669 w 6858991"/>
                <a:gd name="connsiteY1474" fmla="*/ 526723 h 6452775"/>
                <a:gd name="connsiteX1475" fmla="*/ 4636799 w 6858991"/>
                <a:gd name="connsiteY1475" fmla="*/ 507853 h 6452775"/>
                <a:gd name="connsiteX1476" fmla="*/ 4636799 w 6858991"/>
                <a:gd name="connsiteY1476" fmla="*/ 608741 h 6452775"/>
                <a:gd name="connsiteX1477" fmla="*/ 4655669 w 6858991"/>
                <a:gd name="connsiteY1477" fmla="*/ 589871 h 6452775"/>
                <a:gd name="connsiteX1478" fmla="*/ 4674539 w 6858991"/>
                <a:gd name="connsiteY1478" fmla="*/ 608741 h 6452775"/>
                <a:gd name="connsiteX1479" fmla="*/ 4655669 w 6858991"/>
                <a:gd name="connsiteY1479" fmla="*/ 627611 h 6452775"/>
                <a:gd name="connsiteX1480" fmla="*/ 4636799 w 6858991"/>
                <a:gd name="connsiteY1480" fmla="*/ 608741 h 6452775"/>
                <a:gd name="connsiteX1481" fmla="*/ 4383021 w 6858991"/>
                <a:gd name="connsiteY1481" fmla="*/ 743059 h 6452775"/>
                <a:gd name="connsiteX1482" fmla="*/ 4401891 w 6858991"/>
                <a:gd name="connsiteY1482" fmla="*/ 724189 h 6452775"/>
                <a:gd name="connsiteX1483" fmla="*/ 4420761 w 6858991"/>
                <a:gd name="connsiteY1483" fmla="*/ 743059 h 6452775"/>
                <a:gd name="connsiteX1484" fmla="*/ 4401891 w 6858991"/>
                <a:gd name="connsiteY1484" fmla="*/ 761929 h 6452775"/>
                <a:gd name="connsiteX1485" fmla="*/ 4383021 w 6858991"/>
                <a:gd name="connsiteY1485" fmla="*/ 743059 h 6452775"/>
                <a:gd name="connsiteX1486" fmla="*/ 4303827 w 6858991"/>
                <a:gd name="connsiteY1486" fmla="*/ 383639 h 6452775"/>
                <a:gd name="connsiteX1487" fmla="*/ 4338446 w 6858991"/>
                <a:gd name="connsiteY1487" fmla="*/ 349019 h 6452775"/>
                <a:gd name="connsiteX1488" fmla="*/ 4373066 w 6858991"/>
                <a:gd name="connsiteY1488" fmla="*/ 383639 h 6452775"/>
                <a:gd name="connsiteX1489" fmla="*/ 4338446 w 6858991"/>
                <a:gd name="connsiteY1489" fmla="*/ 418258 h 6452775"/>
                <a:gd name="connsiteX1490" fmla="*/ 4303827 w 6858991"/>
                <a:gd name="connsiteY1490" fmla="*/ 383639 h 6452775"/>
                <a:gd name="connsiteX1491" fmla="*/ 4149302 w 6858991"/>
                <a:gd name="connsiteY1491" fmla="*/ 383639 h 6452775"/>
                <a:gd name="connsiteX1492" fmla="*/ 4183921 w 6858991"/>
                <a:gd name="connsiteY1492" fmla="*/ 349019 h 6452775"/>
                <a:gd name="connsiteX1493" fmla="*/ 4218541 w 6858991"/>
                <a:gd name="connsiteY1493" fmla="*/ 383639 h 6452775"/>
                <a:gd name="connsiteX1494" fmla="*/ 4183921 w 6858991"/>
                <a:gd name="connsiteY1494" fmla="*/ 418258 h 6452775"/>
                <a:gd name="connsiteX1495" fmla="*/ 4149302 w 6858991"/>
                <a:gd name="connsiteY1495" fmla="*/ 383639 h 6452775"/>
                <a:gd name="connsiteX1496" fmla="*/ 4026276 w 6858991"/>
                <a:gd name="connsiteY1496" fmla="*/ 383639 h 6452775"/>
                <a:gd name="connsiteX1497" fmla="*/ 4060895 w 6858991"/>
                <a:gd name="connsiteY1497" fmla="*/ 349019 h 6452775"/>
                <a:gd name="connsiteX1498" fmla="*/ 4095515 w 6858991"/>
                <a:gd name="connsiteY1498" fmla="*/ 383639 h 6452775"/>
                <a:gd name="connsiteX1499" fmla="*/ 4060895 w 6858991"/>
                <a:gd name="connsiteY1499" fmla="*/ 418258 h 6452775"/>
                <a:gd name="connsiteX1500" fmla="*/ 4026276 w 6858991"/>
                <a:gd name="connsiteY1500" fmla="*/ 383639 h 6452775"/>
                <a:gd name="connsiteX1501" fmla="*/ 3793002 w 6858991"/>
                <a:gd name="connsiteY1501" fmla="*/ 425836 h 6452775"/>
                <a:gd name="connsiteX1502" fmla="*/ 3774132 w 6858991"/>
                <a:gd name="connsiteY1502" fmla="*/ 406966 h 6452775"/>
                <a:gd name="connsiteX1503" fmla="*/ 3793002 w 6858991"/>
                <a:gd name="connsiteY1503" fmla="*/ 388096 h 6452775"/>
                <a:gd name="connsiteX1504" fmla="*/ 3811871 w 6858991"/>
                <a:gd name="connsiteY1504" fmla="*/ 406966 h 6452775"/>
                <a:gd name="connsiteX1505" fmla="*/ 3793002 w 6858991"/>
                <a:gd name="connsiteY1505" fmla="*/ 425836 h 6452775"/>
                <a:gd name="connsiteX1506" fmla="*/ 3875019 w 6858991"/>
                <a:gd name="connsiteY1506" fmla="*/ 406966 h 6452775"/>
                <a:gd name="connsiteX1507" fmla="*/ 3893889 w 6858991"/>
                <a:gd name="connsiteY1507" fmla="*/ 388096 h 6452775"/>
                <a:gd name="connsiteX1508" fmla="*/ 3912759 w 6858991"/>
                <a:gd name="connsiteY1508" fmla="*/ 406966 h 6452775"/>
                <a:gd name="connsiteX1509" fmla="*/ 3893889 w 6858991"/>
                <a:gd name="connsiteY1509" fmla="*/ 425836 h 6452775"/>
                <a:gd name="connsiteX1510" fmla="*/ 3875019 w 6858991"/>
                <a:gd name="connsiteY1510" fmla="*/ 406966 h 6452775"/>
                <a:gd name="connsiteX1511" fmla="*/ 3893889 w 6858991"/>
                <a:gd name="connsiteY1511" fmla="*/ 484675 h 6452775"/>
                <a:gd name="connsiteX1512" fmla="*/ 3912759 w 6858991"/>
                <a:gd name="connsiteY1512" fmla="*/ 503545 h 6452775"/>
                <a:gd name="connsiteX1513" fmla="*/ 3893889 w 6858991"/>
                <a:gd name="connsiteY1513" fmla="*/ 522414 h 6452775"/>
                <a:gd name="connsiteX1514" fmla="*/ 3875019 w 6858991"/>
                <a:gd name="connsiteY1514" fmla="*/ 503545 h 6452775"/>
                <a:gd name="connsiteX1515" fmla="*/ 3893889 w 6858991"/>
                <a:gd name="connsiteY1515" fmla="*/ 484675 h 6452775"/>
                <a:gd name="connsiteX1516" fmla="*/ 3603262 w 6858991"/>
                <a:gd name="connsiteY1516" fmla="*/ 615427 h 6452775"/>
                <a:gd name="connsiteX1517" fmla="*/ 3584393 w 6858991"/>
                <a:gd name="connsiteY1517" fmla="*/ 596557 h 6452775"/>
                <a:gd name="connsiteX1518" fmla="*/ 3603262 w 6858991"/>
                <a:gd name="connsiteY1518" fmla="*/ 577687 h 6452775"/>
                <a:gd name="connsiteX1519" fmla="*/ 3622132 w 6858991"/>
                <a:gd name="connsiteY1519" fmla="*/ 596557 h 6452775"/>
                <a:gd name="connsiteX1520" fmla="*/ 3603262 w 6858991"/>
                <a:gd name="connsiteY1520" fmla="*/ 615427 h 6452775"/>
                <a:gd name="connsiteX1521" fmla="*/ 3793002 w 6858991"/>
                <a:gd name="connsiteY1521" fmla="*/ 484675 h 6452775"/>
                <a:gd name="connsiteX1522" fmla="*/ 3811871 w 6858991"/>
                <a:gd name="connsiteY1522" fmla="*/ 503545 h 6452775"/>
                <a:gd name="connsiteX1523" fmla="*/ 3793002 w 6858991"/>
                <a:gd name="connsiteY1523" fmla="*/ 522414 h 6452775"/>
                <a:gd name="connsiteX1524" fmla="*/ 3774132 w 6858991"/>
                <a:gd name="connsiteY1524" fmla="*/ 503545 h 6452775"/>
                <a:gd name="connsiteX1525" fmla="*/ 3793002 w 6858991"/>
                <a:gd name="connsiteY1525" fmla="*/ 484675 h 6452775"/>
                <a:gd name="connsiteX1526" fmla="*/ 3685280 w 6858991"/>
                <a:gd name="connsiteY1526" fmla="*/ 596557 h 6452775"/>
                <a:gd name="connsiteX1527" fmla="*/ 3704150 w 6858991"/>
                <a:gd name="connsiteY1527" fmla="*/ 577687 h 6452775"/>
                <a:gd name="connsiteX1528" fmla="*/ 3723020 w 6858991"/>
                <a:gd name="connsiteY1528" fmla="*/ 596557 h 6452775"/>
                <a:gd name="connsiteX1529" fmla="*/ 3704150 w 6858991"/>
                <a:gd name="connsiteY1529" fmla="*/ 615427 h 6452775"/>
                <a:gd name="connsiteX1530" fmla="*/ 3685280 w 6858991"/>
                <a:gd name="connsiteY1530" fmla="*/ 596557 h 6452775"/>
                <a:gd name="connsiteX1531" fmla="*/ 3704150 w 6858991"/>
                <a:gd name="connsiteY1531" fmla="*/ 674414 h 6452775"/>
                <a:gd name="connsiteX1532" fmla="*/ 3723020 w 6858991"/>
                <a:gd name="connsiteY1532" fmla="*/ 693284 h 6452775"/>
                <a:gd name="connsiteX1533" fmla="*/ 3704150 w 6858991"/>
                <a:gd name="connsiteY1533" fmla="*/ 712154 h 6452775"/>
                <a:gd name="connsiteX1534" fmla="*/ 3685280 w 6858991"/>
                <a:gd name="connsiteY1534" fmla="*/ 693284 h 6452775"/>
                <a:gd name="connsiteX1535" fmla="*/ 3704150 w 6858991"/>
                <a:gd name="connsiteY1535" fmla="*/ 674414 h 6452775"/>
                <a:gd name="connsiteX1536" fmla="*/ 3255729 w 6858991"/>
                <a:gd name="connsiteY1536" fmla="*/ 577687 h 6452775"/>
                <a:gd name="connsiteX1537" fmla="*/ 3274599 w 6858991"/>
                <a:gd name="connsiteY1537" fmla="*/ 596557 h 6452775"/>
                <a:gd name="connsiteX1538" fmla="*/ 3255729 w 6858991"/>
                <a:gd name="connsiteY1538" fmla="*/ 615427 h 6452775"/>
                <a:gd name="connsiteX1539" fmla="*/ 3236859 w 6858991"/>
                <a:gd name="connsiteY1539" fmla="*/ 596557 h 6452775"/>
                <a:gd name="connsiteX1540" fmla="*/ 3255729 w 6858991"/>
                <a:gd name="connsiteY1540" fmla="*/ 577687 h 6452775"/>
                <a:gd name="connsiteX1541" fmla="*/ 3065990 w 6858991"/>
                <a:gd name="connsiteY1541" fmla="*/ 388096 h 6452775"/>
                <a:gd name="connsiteX1542" fmla="*/ 3084860 w 6858991"/>
                <a:gd name="connsiteY1542" fmla="*/ 406966 h 6452775"/>
                <a:gd name="connsiteX1543" fmla="*/ 3065990 w 6858991"/>
                <a:gd name="connsiteY1543" fmla="*/ 425836 h 6452775"/>
                <a:gd name="connsiteX1544" fmla="*/ 3047120 w 6858991"/>
                <a:gd name="connsiteY1544" fmla="*/ 406966 h 6452775"/>
                <a:gd name="connsiteX1545" fmla="*/ 3065990 w 6858991"/>
                <a:gd name="connsiteY1545" fmla="*/ 388096 h 6452775"/>
                <a:gd name="connsiteX1546" fmla="*/ 2946233 w 6858991"/>
                <a:gd name="connsiteY1546" fmla="*/ 406966 h 6452775"/>
                <a:gd name="connsiteX1547" fmla="*/ 2965103 w 6858991"/>
                <a:gd name="connsiteY1547" fmla="*/ 388096 h 6452775"/>
                <a:gd name="connsiteX1548" fmla="*/ 2983973 w 6858991"/>
                <a:gd name="connsiteY1548" fmla="*/ 406966 h 6452775"/>
                <a:gd name="connsiteX1549" fmla="*/ 2965103 w 6858991"/>
                <a:gd name="connsiteY1549" fmla="*/ 425836 h 6452775"/>
                <a:gd name="connsiteX1550" fmla="*/ 2946233 w 6858991"/>
                <a:gd name="connsiteY1550" fmla="*/ 406966 h 6452775"/>
                <a:gd name="connsiteX1551" fmla="*/ 2965103 w 6858991"/>
                <a:gd name="connsiteY1551" fmla="*/ 522414 h 6452775"/>
                <a:gd name="connsiteX1552" fmla="*/ 2946233 w 6858991"/>
                <a:gd name="connsiteY1552" fmla="*/ 503545 h 6452775"/>
                <a:gd name="connsiteX1553" fmla="*/ 2965103 w 6858991"/>
                <a:gd name="connsiteY1553" fmla="*/ 484675 h 6452775"/>
                <a:gd name="connsiteX1554" fmla="*/ 2983973 w 6858991"/>
                <a:gd name="connsiteY1554" fmla="*/ 503545 h 6452775"/>
                <a:gd name="connsiteX1555" fmla="*/ 2965103 w 6858991"/>
                <a:gd name="connsiteY1555" fmla="*/ 522414 h 6452775"/>
                <a:gd name="connsiteX1556" fmla="*/ 3047120 w 6858991"/>
                <a:gd name="connsiteY1556" fmla="*/ 503545 h 6452775"/>
                <a:gd name="connsiteX1557" fmla="*/ 3065990 w 6858991"/>
                <a:gd name="connsiteY1557" fmla="*/ 484675 h 6452775"/>
                <a:gd name="connsiteX1558" fmla="*/ 3084860 w 6858991"/>
                <a:gd name="connsiteY1558" fmla="*/ 503545 h 6452775"/>
                <a:gd name="connsiteX1559" fmla="*/ 3065990 w 6858991"/>
                <a:gd name="connsiteY1559" fmla="*/ 522414 h 6452775"/>
                <a:gd name="connsiteX1560" fmla="*/ 3047120 w 6858991"/>
                <a:gd name="connsiteY1560" fmla="*/ 503545 h 6452775"/>
                <a:gd name="connsiteX1561" fmla="*/ 3135972 w 6858991"/>
                <a:gd name="connsiteY1561" fmla="*/ 596557 h 6452775"/>
                <a:gd name="connsiteX1562" fmla="*/ 3154842 w 6858991"/>
                <a:gd name="connsiteY1562" fmla="*/ 577687 h 6452775"/>
                <a:gd name="connsiteX1563" fmla="*/ 3173712 w 6858991"/>
                <a:gd name="connsiteY1563" fmla="*/ 596557 h 6452775"/>
                <a:gd name="connsiteX1564" fmla="*/ 3154842 w 6858991"/>
                <a:gd name="connsiteY1564" fmla="*/ 615427 h 6452775"/>
                <a:gd name="connsiteX1565" fmla="*/ 3135972 w 6858991"/>
                <a:gd name="connsiteY1565" fmla="*/ 596557 h 6452775"/>
                <a:gd name="connsiteX1566" fmla="*/ 3154842 w 6858991"/>
                <a:gd name="connsiteY1566" fmla="*/ 712154 h 6452775"/>
                <a:gd name="connsiteX1567" fmla="*/ 3135972 w 6858991"/>
                <a:gd name="connsiteY1567" fmla="*/ 693284 h 6452775"/>
                <a:gd name="connsiteX1568" fmla="*/ 3154842 w 6858991"/>
                <a:gd name="connsiteY1568" fmla="*/ 674414 h 6452775"/>
                <a:gd name="connsiteX1569" fmla="*/ 3173712 w 6858991"/>
                <a:gd name="connsiteY1569" fmla="*/ 693284 h 6452775"/>
                <a:gd name="connsiteX1570" fmla="*/ 3154842 w 6858991"/>
                <a:gd name="connsiteY1570" fmla="*/ 712154 h 6452775"/>
                <a:gd name="connsiteX1571" fmla="*/ 2763328 w 6858991"/>
                <a:gd name="connsiteY1571" fmla="*/ 383639 h 6452775"/>
                <a:gd name="connsiteX1572" fmla="*/ 2797948 w 6858991"/>
                <a:gd name="connsiteY1572" fmla="*/ 349019 h 6452775"/>
                <a:gd name="connsiteX1573" fmla="*/ 2832568 w 6858991"/>
                <a:gd name="connsiteY1573" fmla="*/ 383639 h 6452775"/>
                <a:gd name="connsiteX1574" fmla="*/ 2797948 w 6858991"/>
                <a:gd name="connsiteY1574" fmla="*/ 418258 h 6452775"/>
                <a:gd name="connsiteX1575" fmla="*/ 2763328 w 6858991"/>
                <a:gd name="connsiteY1575" fmla="*/ 383639 h 6452775"/>
                <a:gd name="connsiteX1576" fmla="*/ 2640451 w 6858991"/>
                <a:gd name="connsiteY1576" fmla="*/ 383639 h 6452775"/>
                <a:gd name="connsiteX1577" fmla="*/ 2675071 w 6858991"/>
                <a:gd name="connsiteY1577" fmla="*/ 349019 h 6452775"/>
                <a:gd name="connsiteX1578" fmla="*/ 2709690 w 6858991"/>
                <a:gd name="connsiteY1578" fmla="*/ 383639 h 6452775"/>
                <a:gd name="connsiteX1579" fmla="*/ 2675071 w 6858991"/>
                <a:gd name="connsiteY1579" fmla="*/ 418258 h 6452775"/>
                <a:gd name="connsiteX1580" fmla="*/ 2640451 w 6858991"/>
                <a:gd name="connsiteY1580" fmla="*/ 383639 h 6452775"/>
                <a:gd name="connsiteX1581" fmla="*/ 2485777 w 6858991"/>
                <a:gd name="connsiteY1581" fmla="*/ 383639 h 6452775"/>
                <a:gd name="connsiteX1582" fmla="*/ 2520397 w 6858991"/>
                <a:gd name="connsiteY1582" fmla="*/ 349019 h 6452775"/>
                <a:gd name="connsiteX1583" fmla="*/ 2555017 w 6858991"/>
                <a:gd name="connsiteY1583" fmla="*/ 383639 h 6452775"/>
                <a:gd name="connsiteX1584" fmla="*/ 2520397 w 6858991"/>
                <a:gd name="connsiteY1584" fmla="*/ 418258 h 6452775"/>
                <a:gd name="connsiteX1585" fmla="*/ 2485777 w 6858991"/>
                <a:gd name="connsiteY1585" fmla="*/ 383639 h 6452775"/>
                <a:gd name="connsiteX1586" fmla="*/ 2438231 w 6858991"/>
                <a:gd name="connsiteY1586" fmla="*/ 743059 h 6452775"/>
                <a:gd name="connsiteX1587" fmla="*/ 2457101 w 6858991"/>
                <a:gd name="connsiteY1587" fmla="*/ 724189 h 6452775"/>
                <a:gd name="connsiteX1588" fmla="*/ 2475971 w 6858991"/>
                <a:gd name="connsiteY1588" fmla="*/ 743059 h 6452775"/>
                <a:gd name="connsiteX1589" fmla="*/ 2457101 w 6858991"/>
                <a:gd name="connsiteY1589" fmla="*/ 761929 h 6452775"/>
                <a:gd name="connsiteX1590" fmla="*/ 2438231 w 6858991"/>
                <a:gd name="connsiteY1590" fmla="*/ 743059 h 6452775"/>
                <a:gd name="connsiteX1591" fmla="*/ 2318920 w 6858991"/>
                <a:gd name="connsiteY1591" fmla="*/ 315291 h 6452775"/>
                <a:gd name="connsiteX1592" fmla="*/ 2337789 w 6858991"/>
                <a:gd name="connsiteY1592" fmla="*/ 296421 h 6452775"/>
                <a:gd name="connsiteX1593" fmla="*/ 2356659 w 6858991"/>
                <a:gd name="connsiteY1593" fmla="*/ 315291 h 6452775"/>
                <a:gd name="connsiteX1594" fmla="*/ 2337789 w 6858991"/>
                <a:gd name="connsiteY1594" fmla="*/ 334161 h 6452775"/>
                <a:gd name="connsiteX1595" fmla="*/ 2318920 w 6858991"/>
                <a:gd name="connsiteY1595" fmla="*/ 315291 h 6452775"/>
                <a:gd name="connsiteX1596" fmla="*/ 2210752 w 6858991"/>
                <a:gd name="connsiteY1596" fmla="*/ 235503 h 6452775"/>
                <a:gd name="connsiteX1597" fmla="*/ 2229622 w 6858991"/>
                <a:gd name="connsiteY1597" fmla="*/ 216633 h 6452775"/>
                <a:gd name="connsiteX1598" fmla="*/ 2248492 w 6858991"/>
                <a:gd name="connsiteY1598" fmla="*/ 235503 h 6452775"/>
                <a:gd name="connsiteX1599" fmla="*/ 2229622 w 6858991"/>
                <a:gd name="connsiteY1599" fmla="*/ 254372 h 6452775"/>
                <a:gd name="connsiteX1600" fmla="*/ 2210752 w 6858991"/>
                <a:gd name="connsiteY1600" fmla="*/ 235503 h 6452775"/>
                <a:gd name="connsiteX1601" fmla="*/ 2087726 w 6858991"/>
                <a:gd name="connsiteY1601" fmla="*/ 507853 h 6452775"/>
                <a:gd name="connsiteX1602" fmla="*/ 2106596 w 6858991"/>
                <a:gd name="connsiteY1602" fmla="*/ 488983 h 6452775"/>
                <a:gd name="connsiteX1603" fmla="*/ 2125466 w 6858991"/>
                <a:gd name="connsiteY1603" fmla="*/ 507853 h 6452775"/>
                <a:gd name="connsiteX1604" fmla="*/ 2106596 w 6858991"/>
                <a:gd name="connsiteY1604" fmla="*/ 526723 h 6452775"/>
                <a:gd name="connsiteX1605" fmla="*/ 2087726 w 6858991"/>
                <a:gd name="connsiteY1605" fmla="*/ 507853 h 6452775"/>
                <a:gd name="connsiteX1606" fmla="*/ 2106596 w 6858991"/>
                <a:gd name="connsiteY1606" fmla="*/ 627611 h 6452775"/>
                <a:gd name="connsiteX1607" fmla="*/ 2087726 w 6858991"/>
                <a:gd name="connsiteY1607" fmla="*/ 608741 h 6452775"/>
                <a:gd name="connsiteX1608" fmla="*/ 2106596 w 6858991"/>
                <a:gd name="connsiteY1608" fmla="*/ 589871 h 6452775"/>
                <a:gd name="connsiteX1609" fmla="*/ 2125466 w 6858991"/>
                <a:gd name="connsiteY1609" fmla="*/ 608741 h 6452775"/>
                <a:gd name="connsiteX1610" fmla="*/ 2106596 w 6858991"/>
                <a:gd name="connsiteY1610" fmla="*/ 627611 h 6452775"/>
                <a:gd name="connsiteX1611" fmla="*/ 2184453 w 6858991"/>
                <a:gd name="connsiteY1611" fmla="*/ 507853 h 6452775"/>
                <a:gd name="connsiteX1612" fmla="*/ 2203323 w 6858991"/>
                <a:gd name="connsiteY1612" fmla="*/ 488983 h 6452775"/>
                <a:gd name="connsiteX1613" fmla="*/ 2222193 w 6858991"/>
                <a:gd name="connsiteY1613" fmla="*/ 507853 h 6452775"/>
                <a:gd name="connsiteX1614" fmla="*/ 2203323 w 6858991"/>
                <a:gd name="connsiteY1614" fmla="*/ 526723 h 6452775"/>
                <a:gd name="connsiteX1615" fmla="*/ 2184453 w 6858991"/>
                <a:gd name="connsiteY1615" fmla="*/ 507853 h 6452775"/>
                <a:gd name="connsiteX1616" fmla="*/ 2184453 w 6858991"/>
                <a:gd name="connsiteY1616" fmla="*/ 608741 h 6452775"/>
                <a:gd name="connsiteX1617" fmla="*/ 2203323 w 6858991"/>
                <a:gd name="connsiteY1617" fmla="*/ 589871 h 6452775"/>
                <a:gd name="connsiteX1618" fmla="*/ 2222193 w 6858991"/>
                <a:gd name="connsiteY1618" fmla="*/ 608741 h 6452775"/>
                <a:gd name="connsiteX1619" fmla="*/ 2203323 w 6858991"/>
                <a:gd name="connsiteY1619" fmla="*/ 627611 h 6452775"/>
                <a:gd name="connsiteX1620" fmla="*/ 2184453 w 6858991"/>
                <a:gd name="connsiteY1620" fmla="*/ 608741 h 6452775"/>
                <a:gd name="connsiteX1621" fmla="*/ 1774961 w 6858991"/>
                <a:gd name="connsiteY1621" fmla="*/ 49329 h 6452775"/>
                <a:gd name="connsiteX1622" fmla="*/ 1809580 w 6858991"/>
                <a:gd name="connsiteY1622" fmla="*/ 14710 h 6452775"/>
                <a:gd name="connsiteX1623" fmla="*/ 1844200 w 6858991"/>
                <a:gd name="connsiteY1623" fmla="*/ 49329 h 6452775"/>
                <a:gd name="connsiteX1624" fmla="*/ 1809580 w 6858991"/>
                <a:gd name="connsiteY1624" fmla="*/ 83949 h 6452775"/>
                <a:gd name="connsiteX1625" fmla="*/ 1774961 w 6858991"/>
                <a:gd name="connsiteY1625" fmla="*/ 49329 h 6452775"/>
                <a:gd name="connsiteX1626" fmla="*/ 1393997 w 6858991"/>
                <a:gd name="connsiteY1626" fmla="*/ 371604 h 6452775"/>
                <a:gd name="connsiteX1627" fmla="*/ 1412866 w 6858991"/>
                <a:gd name="connsiteY1627" fmla="*/ 352734 h 6452775"/>
                <a:gd name="connsiteX1628" fmla="*/ 1431736 w 6858991"/>
                <a:gd name="connsiteY1628" fmla="*/ 371604 h 6452775"/>
                <a:gd name="connsiteX1629" fmla="*/ 1412866 w 6858991"/>
                <a:gd name="connsiteY1629" fmla="*/ 390474 h 6452775"/>
                <a:gd name="connsiteX1630" fmla="*/ 1393997 w 6858991"/>
                <a:gd name="connsiteY1630" fmla="*/ 371604 h 6452775"/>
                <a:gd name="connsiteX1631" fmla="*/ 1237985 w 6858991"/>
                <a:gd name="connsiteY1631" fmla="*/ 371604 h 6452775"/>
                <a:gd name="connsiteX1632" fmla="*/ 1256855 w 6858991"/>
                <a:gd name="connsiteY1632" fmla="*/ 352734 h 6452775"/>
                <a:gd name="connsiteX1633" fmla="*/ 1275725 w 6858991"/>
                <a:gd name="connsiteY1633" fmla="*/ 371604 h 6452775"/>
                <a:gd name="connsiteX1634" fmla="*/ 1256855 w 6858991"/>
                <a:gd name="connsiteY1634" fmla="*/ 390474 h 6452775"/>
                <a:gd name="connsiteX1635" fmla="*/ 1237985 w 6858991"/>
                <a:gd name="connsiteY1635" fmla="*/ 371604 h 6452775"/>
                <a:gd name="connsiteX1636" fmla="*/ 913928 w 6858991"/>
                <a:gd name="connsiteY1636" fmla="*/ 392257 h 6452775"/>
                <a:gd name="connsiteX1637" fmla="*/ 895058 w 6858991"/>
                <a:gd name="connsiteY1637" fmla="*/ 373387 h 6452775"/>
                <a:gd name="connsiteX1638" fmla="*/ 913928 w 6858991"/>
                <a:gd name="connsiteY1638" fmla="*/ 354517 h 6452775"/>
                <a:gd name="connsiteX1639" fmla="*/ 932798 w 6858991"/>
                <a:gd name="connsiteY1639" fmla="*/ 373387 h 6452775"/>
                <a:gd name="connsiteX1640" fmla="*/ 913928 w 6858991"/>
                <a:gd name="connsiteY1640" fmla="*/ 392257 h 6452775"/>
                <a:gd name="connsiteX1641" fmla="*/ 413950 w 6858991"/>
                <a:gd name="connsiteY1641" fmla="*/ 521969 h 6452775"/>
                <a:gd name="connsiteX1642" fmla="*/ 379330 w 6858991"/>
                <a:gd name="connsiteY1642" fmla="*/ 487349 h 6452775"/>
                <a:gd name="connsiteX1643" fmla="*/ 413950 w 6858991"/>
                <a:gd name="connsiteY1643" fmla="*/ 452729 h 6452775"/>
                <a:gd name="connsiteX1644" fmla="*/ 448569 w 6858991"/>
                <a:gd name="connsiteY1644" fmla="*/ 487349 h 6452775"/>
                <a:gd name="connsiteX1645" fmla="*/ 413950 w 6858991"/>
                <a:gd name="connsiteY1645" fmla="*/ 521969 h 6452775"/>
                <a:gd name="connsiteX1646" fmla="*/ 1253141 w 6858991"/>
                <a:gd name="connsiteY1646" fmla="*/ 560749 h 6452775"/>
                <a:gd name="connsiteX1647" fmla="*/ 1272011 w 6858991"/>
                <a:gd name="connsiteY1647" fmla="*/ 541879 h 6452775"/>
                <a:gd name="connsiteX1648" fmla="*/ 1290881 w 6858991"/>
                <a:gd name="connsiteY1648" fmla="*/ 560749 h 6452775"/>
                <a:gd name="connsiteX1649" fmla="*/ 1272011 w 6858991"/>
                <a:gd name="connsiteY1649" fmla="*/ 579619 h 6452775"/>
                <a:gd name="connsiteX1650" fmla="*/ 1253141 w 6858991"/>
                <a:gd name="connsiteY1650" fmla="*/ 560749 h 6452775"/>
                <a:gd name="connsiteX1651" fmla="*/ 808435 w 6858991"/>
                <a:gd name="connsiteY1651" fmla="*/ 703536 h 6452775"/>
                <a:gd name="connsiteX1652" fmla="*/ 773815 w 6858991"/>
                <a:gd name="connsiteY1652" fmla="*/ 668916 h 6452775"/>
                <a:gd name="connsiteX1653" fmla="*/ 808435 w 6858991"/>
                <a:gd name="connsiteY1653" fmla="*/ 634297 h 6452775"/>
                <a:gd name="connsiteX1654" fmla="*/ 843054 w 6858991"/>
                <a:gd name="connsiteY1654" fmla="*/ 668916 h 6452775"/>
                <a:gd name="connsiteX1655" fmla="*/ 808435 w 6858991"/>
                <a:gd name="connsiteY1655" fmla="*/ 703536 h 6452775"/>
                <a:gd name="connsiteX1656" fmla="*/ 1168003 w 6858991"/>
                <a:gd name="connsiteY1656" fmla="*/ 777678 h 6452775"/>
                <a:gd name="connsiteX1657" fmla="*/ 1133384 w 6858991"/>
                <a:gd name="connsiteY1657" fmla="*/ 743059 h 6452775"/>
                <a:gd name="connsiteX1658" fmla="*/ 1168003 w 6858991"/>
                <a:gd name="connsiteY1658" fmla="*/ 708439 h 6452775"/>
                <a:gd name="connsiteX1659" fmla="*/ 1202623 w 6858991"/>
                <a:gd name="connsiteY1659" fmla="*/ 743059 h 6452775"/>
                <a:gd name="connsiteX1660" fmla="*/ 1168003 w 6858991"/>
                <a:gd name="connsiteY1660" fmla="*/ 777678 h 6452775"/>
                <a:gd name="connsiteX1661" fmla="*/ 1650449 w 6858991"/>
                <a:gd name="connsiteY1661" fmla="*/ 1006940 h 6452775"/>
                <a:gd name="connsiteX1662" fmla="*/ 1669319 w 6858991"/>
                <a:gd name="connsiteY1662" fmla="*/ 988071 h 6452775"/>
                <a:gd name="connsiteX1663" fmla="*/ 1688189 w 6858991"/>
                <a:gd name="connsiteY1663" fmla="*/ 1006940 h 6452775"/>
                <a:gd name="connsiteX1664" fmla="*/ 1669319 w 6858991"/>
                <a:gd name="connsiteY1664" fmla="*/ 1025810 h 6452775"/>
                <a:gd name="connsiteX1665" fmla="*/ 1650449 w 6858991"/>
                <a:gd name="connsiteY1665" fmla="*/ 1006940 h 6452775"/>
                <a:gd name="connsiteX1666" fmla="*/ 1669319 w 6858991"/>
                <a:gd name="connsiteY1666" fmla="*/ 1084649 h 6452775"/>
                <a:gd name="connsiteX1667" fmla="*/ 1688189 w 6858991"/>
                <a:gd name="connsiteY1667" fmla="*/ 1103519 h 6452775"/>
                <a:gd name="connsiteX1668" fmla="*/ 1669319 w 6858991"/>
                <a:gd name="connsiteY1668" fmla="*/ 1122389 h 6452775"/>
                <a:gd name="connsiteX1669" fmla="*/ 1650449 w 6858991"/>
                <a:gd name="connsiteY1669" fmla="*/ 1103519 h 6452775"/>
                <a:gd name="connsiteX1670" fmla="*/ 1669319 w 6858991"/>
                <a:gd name="connsiteY1670" fmla="*/ 1084649 h 6452775"/>
                <a:gd name="connsiteX1671" fmla="*/ 1549562 w 6858991"/>
                <a:gd name="connsiteY1671" fmla="*/ 1006940 h 6452775"/>
                <a:gd name="connsiteX1672" fmla="*/ 1568432 w 6858991"/>
                <a:gd name="connsiteY1672" fmla="*/ 988071 h 6452775"/>
                <a:gd name="connsiteX1673" fmla="*/ 1587302 w 6858991"/>
                <a:gd name="connsiteY1673" fmla="*/ 1006940 h 6452775"/>
                <a:gd name="connsiteX1674" fmla="*/ 1568432 w 6858991"/>
                <a:gd name="connsiteY1674" fmla="*/ 1025810 h 6452775"/>
                <a:gd name="connsiteX1675" fmla="*/ 1549562 w 6858991"/>
                <a:gd name="connsiteY1675" fmla="*/ 1006940 h 6452775"/>
                <a:gd name="connsiteX1676" fmla="*/ 1549562 w 6858991"/>
                <a:gd name="connsiteY1676" fmla="*/ 1103519 h 6452775"/>
                <a:gd name="connsiteX1677" fmla="*/ 1568432 w 6858991"/>
                <a:gd name="connsiteY1677" fmla="*/ 1084649 h 6452775"/>
                <a:gd name="connsiteX1678" fmla="*/ 1587302 w 6858991"/>
                <a:gd name="connsiteY1678" fmla="*/ 1103519 h 6452775"/>
                <a:gd name="connsiteX1679" fmla="*/ 1568432 w 6858991"/>
                <a:gd name="connsiteY1679" fmla="*/ 1122389 h 6452775"/>
                <a:gd name="connsiteX1680" fmla="*/ 1549562 w 6858991"/>
                <a:gd name="connsiteY1680" fmla="*/ 1103519 h 6452775"/>
                <a:gd name="connsiteX1681" fmla="*/ 1568432 w 6858991"/>
                <a:gd name="connsiteY1681" fmla="*/ 1219116 h 6452775"/>
                <a:gd name="connsiteX1682" fmla="*/ 1549562 w 6858991"/>
                <a:gd name="connsiteY1682" fmla="*/ 1200246 h 6452775"/>
                <a:gd name="connsiteX1683" fmla="*/ 1568432 w 6858991"/>
                <a:gd name="connsiteY1683" fmla="*/ 1181376 h 6452775"/>
                <a:gd name="connsiteX1684" fmla="*/ 1587302 w 6858991"/>
                <a:gd name="connsiteY1684" fmla="*/ 1200246 h 6452775"/>
                <a:gd name="connsiteX1685" fmla="*/ 1568432 w 6858991"/>
                <a:gd name="connsiteY1685" fmla="*/ 1219116 h 6452775"/>
                <a:gd name="connsiteX1686" fmla="*/ 1669319 w 6858991"/>
                <a:gd name="connsiteY1686" fmla="*/ 1219116 h 6452775"/>
                <a:gd name="connsiteX1687" fmla="*/ 1650449 w 6858991"/>
                <a:gd name="connsiteY1687" fmla="*/ 1200246 h 6452775"/>
                <a:gd name="connsiteX1688" fmla="*/ 1669319 w 6858991"/>
                <a:gd name="connsiteY1688" fmla="*/ 1181376 h 6452775"/>
                <a:gd name="connsiteX1689" fmla="*/ 1688189 w 6858991"/>
                <a:gd name="connsiteY1689" fmla="*/ 1200246 h 6452775"/>
                <a:gd name="connsiteX1690" fmla="*/ 1669319 w 6858991"/>
                <a:gd name="connsiteY1690" fmla="*/ 1219116 h 6452775"/>
                <a:gd name="connsiteX1691" fmla="*/ 1470219 w 6858991"/>
                <a:gd name="connsiteY1691" fmla="*/ 1499490 h 6452775"/>
                <a:gd name="connsiteX1692" fmla="*/ 1435600 w 6858991"/>
                <a:gd name="connsiteY1692" fmla="*/ 1464870 h 6452775"/>
                <a:gd name="connsiteX1693" fmla="*/ 1470219 w 6858991"/>
                <a:gd name="connsiteY1693" fmla="*/ 1430251 h 6452775"/>
                <a:gd name="connsiteX1694" fmla="*/ 1504839 w 6858991"/>
                <a:gd name="connsiteY1694" fmla="*/ 1464870 h 6452775"/>
                <a:gd name="connsiteX1695" fmla="*/ 1470219 w 6858991"/>
                <a:gd name="connsiteY1695" fmla="*/ 1499490 h 6452775"/>
                <a:gd name="connsiteX1696" fmla="*/ 1470219 w 6858991"/>
                <a:gd name="connsiteY1696" fmla="*/ 1621327 h 6452775"/>
                <a:gd name="connsiteX1697" fmla="*/ 1435600 w 6858991"/>
                <a:gd name="connsiteY1697" fmla="*/ 1586708 h 6452775"/>
                <a:gd name="connsiteX1698" fmla="*/ 1470219 w 6858991"/>
                <a:gd name="connsiteY1698" fmla="*/ 1552088 h 6452775"/>
                <a:gd name="connsiteX1699" fmla="*/ 1504839 w 6858991"/>
                <a:gd name="connsiteY1699" fmla="*/ 1586708 h 6452775"/>
                <a:gd name="connsiteX1700" fmla="*/ 1470219 w 6858991"/>
                <a:gd name="connsiteY1700" fmla="*/ 1621327 h 6452775"/>
                <a:gd name="connsiteX1701" fmla="*/ 1168003 w 6858991"/>
                <a:gd name="connsiteY1701" fmla="*/ 1793682 h 6452775"/>
                <a:gd name="connsiteX1702" fmla="*/ 1133384 w 6858991"/>
                <a:gd name="connsiteY1702" fmla="*/ 1759063 h 6452775"/>
                <a:gd name="connsiteX1703" fmla="*/ 1168003 w 6858991"/>
                <a:gd name="connsiteY1703" fmla="*/ 1724443 h 6452775"/>
                <a:gd name="connsiteX1704" fmla="*/ 1202623 w 6858991"/>
                <a:gd name="connsiteY1704" fmla="*/ 1759063 h 6452775"/>
                <a:gd name="connsiteX1705" fmla="*/ 1168003 w 6858991"/>
                <a:gd name="connsiteY1705" fmla="*/ 1793682 h 6452775"/>
                <a:gd name="connsiteX1706" fmla="*/ 1563974 w 6858991"/>
                <a:gd name="connsiteY1706" fmla="*/ 2107488 h 6452775"/>
                <a:gd name="connsiteX1707" fmla="*/ 1582844 w 6858991"/>
                <a:gd name="connsiteY1707" fmla="*/ 2088618 h 6452775"/>
                <a:gd name="connsiteX1708" fmla="*/ 1601714 w 6858991"/>
                <a:gd name="connsiteY1708" fmla="*/ 2107488 h 6452775"/>
                <a:gd name="connsiteX1709" fmla="*/ 1582844 w 6858991"/>
                <a:gd name="connsiteY1709" fmla="*/ 2126357 h 6452775"/>
                <a:gd name="connsiteX1710" fmla="*/ 1563974 w 6858991"/>
                <a:gd name="connsiteY1710" fmla="*/ 2107488 h 6452775"/>
                <a:gd name="connsiteX1711" fmla="*/ 525386 w 6858991"/>
                <a:gd name="connsiteY1711" fmla="*/ 2315948 h 6452775"/>
                <a:gd name="connsiteX1712" fmla="*/ 490766 w 6858991"/>
                <a:gd name="connsiteY1712" fmla="*/ 2281329 h 6452775"/>
                <a:gd name="connsiteX1713" fmla="*/ 525386 w 6858991"/>
                <a:gd name="connsiteY1713" fmla="*/ 2246709 h 6452775"/>
                <a:gd name="connsiteX1714" fmla="*/ 560006 w 6858991"/>
                <a:gd name="connsiteY1714" fmla="*/ 2281329 h 6452775"/>
                <a:gd name="connsiteX1715" fmla="*/ 525386 w 6858991"/>
                <a:gd name="connsiteY1715" fmla="*/ 2315948 h 6452775"/>
                <a:gd name="connsiteX1716" fmla="*/ 525386 w 6858991"/>
                <a:gd name="connsiteY1716" fmla="*/ 2497218 h 6452775"/>
                <a:gd name="connsiteX1717" fmla="*/ 490766 w 6858991"/>
                <a:gd name="connsiteY1717" fmla="*/ 2462599 h 6452775"/>
                <a:gd name="connsiteX1718" fmla="*/ 525386 w 6858991"/>
                <a:gd name="connsiteY1718" fmla="*/ 2427979 h 6452775"/>
                <a:gd name="connsiteX1719" fmla="*/ 560006 w 6858991"/>
                <a:gd name="connsiteY1719" fmla="*/ 2462599 h 6452775"/>
                <a:gd name="connsiteX1720" fmla="*/ 525386 w 6858991"/>
                <a:gd name="connsiteY1720" fmla="*/ 2497218 h 6452775"/>
                <a:gd name="connsiteX1721" fmla="*/ 1126549 w 6858991"/>
                <a:gd name="connsiteY1721" fmla="*/ 2859164 h 6452775"/>
                <a:gd name="connsiteX1722" fmla="*/ 1091929 w 6858991"/>
                <a:gd name="connsiteY1722" fmla="*/ 2824544 h 6452775"/>
                <a:gd name="connsiteX1723" fmla="*/ 1126549 w 6858991"/>
                <a:gd name="connsiteY1723" fmla="*/ 2789925 h 6452775"/>
                <a:gd name="connsiteX1724" fmla="*/ 1161169 w 6858991"/>
                <a:gd name="connsiteY1724" fmla="*/ 2824544 h 6452775"/>
                <a:gd name="connsiteX1725" fmla="*/ 1126549 w 6858991"/>
                <a:gd name="connsiteY1725" fmla="*/ 2859164 h 6452775"/>
                <a:gd name="connsiteX1726" fmla="*/ 1126549 w 6858991"/>
                <a:gd name="connsiteY1726" fmla="*/ 2961686 h 6452775"/>
                <a:gd name="connsiteX1727" fmla="*/ 1091929 w 6858991"/>
                <a:gd name="connsiteY1727" fmla="*/ 2927066 h 6452775"/>
                <a:gd name="connsiteX1728" fmla="*/ 1126549 w 6858991"/>
                <a:gd name="connsiteY1728" fmla="*/ 2892446 h 6452775"/>
                <a:gd name="connsiteX1729" fmla="*/ 1161169 w 6858991"/>
                <a:gd name="connsiteY1729" fmla="*/ 2927066 h 6452775"/>
                <a:gd name="connsiteX1730" fmla="*/ 1126549 w 6858991"/>
                <a:gd name="connsiteY1730" fmla="*/ 2961686 h 6452775"/>
                <a:gd name="connsiteX1731" fmla="*/ 1126549 w 6858991"/>
                <a:gd name="connsiteY1731" fmla="*/ 3558837 h 6452775"/>
                <a:gd name="connsiteX1732" fmla="*/ 1126549 w 6858991"/>
                <a:gd name="connsiteY1732" fmla="*/ 3489449 h 6452775"/>
                <a:gd name="connsiteX1733" fmla="*/ 1126549 w 6858991"/>
                <a:gd name="connsiteY1733" fmla="*/ 3558837 h 6452775"/>
                <a:gd name="connsiteX1734" fmla="*/ 1126549 w 6858991"/>
                <a:gd name="connsiteY1734" fmla="*/ 3661358 h 6452775"/>
                <a:gd name="connsiteX1735" fmla="*/ 1126549 w 6858991"/>
                <a:gd name="connsiteY1735" fmla="*/ 3591971 h 6452775"/>
                <a:gd name="connsiteX1736" fmla="*/ 1126549 w 6858991"/>
                <a:gd name="connsiteY1736" fmla="*/ 3661358 h 6452775"/>
                <a:gd name="connsiteX1737" fmla="*/ 525386 w 6858991"/>
                <a:gd name="connsiteY1737" fmla="*/ 4023304 h 6452775"/>
                <a:gd name="connsiteX1738" fmla="*/ 525386 w 6858991"/>
                <a:gd name="connsiteY1738" fmla="*/ 3953916 h 6452775"/>
                <a:gd name="connsiteX1739" fmla="*/ 525386 w 6858991"/>
                <a:gd name="connsiteY1739" fmla="*/ 4023304 h 6452775"/>
                <a:gd name="connsiteX1740" fmla="*/ 525386 w 6858991"/>
                <a:gd name="connsiteY1740" fmla="*/ 4204574 h 6452775"/>
                <a:gd name="connsiteX1741" fmla="*/ 525386 w 6858991"/>
                <a:gd name="connsiteY1741" fmla="*/ 4135187 h 6452775"/>
                <a:gd name="connsiteX1742" fmla="*/ 525386 w 6858991"/>
                <a:gd name="connsiteY1742" fmla="*/ 4204574 h 6452775"/>
                <a:gd name="connsiteX1743" fmla="*/ 1582844 w 6858991"/>
                <a:gd name="connsiteY1743" fmla="*/ 4362517 h 6452775"/>
                <a:gd name="connsiteX1744" fmla="*/ 1582844 w 6858991"/>
                <a:gd name="connsiteY1744" fmla="*/ 4324777 h 6452775"/>
                <a:gd name="connsiteX1745" fmla="*/ 1582844 w 6858991"/>
                <a:gd name="connsiteY1745" fmla="*/ 4362517 h 6452775"/>
                <a:gd name="connsiteX1746" fmla="*/ 1168003 w 6858991"/>
                <a:gd name="connsiteY1746" fmla="*/ 4726692 h 6452775"/>
                <a:gd name="connsiteX1747" fmla="*/ 1168003 w 6858991"/>
                <a:gd name="connsiteY1747" fmla="*/ 4657304 h 6452775"/>
                <a:gd name="connsiteX1748" fmla="*/ 1168003 w 6858991"/>
                <a:gd name="connsiteY1748" fmla="*/ 4726692 h 6452775"/>
                <a:gd name="connsiteX1749" fmla="*/ 1470219 w 6858991"/>
                <a:gd name="connsiteY1749" fmla="*/ 4899195 h 6452775"/>
                <a:gd name="connsiteX1750" fmla="*/ 1470219 w 6858991"/>
                <a:gd name="connsiteY1750" fmla="*/ 4829808 h 6452775"/>
                <a:gd name="connsiteX1751" fmla="*/ 1470219 w 6858991"/>
                <a:gd name="connsiteY1751" fmla="*/ 4899195 h 6452775"/>
                <a:gd name="connsiteX1752" fmla="*/ 1470219 w 6858991"/>
                <a:gd name="connsiteY1752" fmla="*/ 5021033 h 6452775"/>
                <a:gd name="connsiteX1753" fmla="*/ 1470219 w 6858991"/>
                <a:gd name="connsiteY1753" fmla="*/ 4951645 h 6452775"/>
                <a:gd name="connsiteX1754" fmla="*/ 1470219 w 6858991"/>
                <a:gd name="connsiteY1754" fmla="*/ 5021033 h 6452775"/>
                <a:gd name="connsiteX1755" fmla="*/ 1669319 w 6858991"/>
                <a:gd name="connsiteY1755" fmla="*/ 5463064 h 6452775"/>
                <a:gd name="connsiteX1756" fmla="*/ 1669319 w 6858991"/>
                <a:gd name="connsiteY1756" fmla="*/ 5425324 h 6452775"/>
                <a:gd name="connsiteX1757" fmla="*/ 1669319 w 6858991"/>
                <a:gd name="connsiteY1757" fmla="*/ 5463064 h 6452775"/>
                <a:gd name="connsiteX1758" fmla="*/ 1669319 w 6858991"/>
                <a:gd name="connsiteY1758" fmla="*/ 5328746 h 6452775"/>
                <a:gd name="connsiteX1759" fmla="*/ 1669319 w 6858991"/>
                <a:gd name="connsiteY1759" fmla="*/ 5366486 h 6452775"/>
                <a:gd name="connsiteX1760" fmla="*/ 1669319 w 6858991"/>
                <a:gd name="connsiteY1760" fmla="*/ 5328746 h 6452775"/>
                <a:gd name="connsiteX1761" fmla="*/ 1568432 w 6858991"/>
                <a:gd name="connsiteY1761" fmla="*/ 5463064 h 6452775"/>
                <a:gd name="connsiteX1762" fmla="*/ 1568432 w 6858991"/>
                <a:gd name="connsiteY1762" fmla="*/ 5425324 h 6452775"/>
                <a:gd name="connsiteX1763" fmla="*/ 1568432 w 6858991"/>
                <a:gd name="connsiteY1763" fmla="*/ 5463064 h 6452775"/>
                <a:gd name="connsiteX1764" fmla="*/ 1568432 w 6858991"/>
                <a:gd name="connsiteY1764" fmla="*/ 5366486 h 6452775"/>
                <a:gd name="connsiteX1765" fmla="*/ 1568432 w 6858991"/>
                <a:gd name="connsiteY1765" fmla="*/ 5328746 h 6452775"/>
                <a:gd name="connsiteX1766" fmla="*/ 1568432 w 6858991"/>
                <a:gd name="connsiteY1766" fmla="*/ 5366486 h 6452775"/>
                <a:gd name="connsiteX1767" fmla="*/ 1568432 w 6858991"/>
                <a:gd name="connsiteY1767" fmla="*/ 5269759 h 6452775"/>
                <a:gd name="connsiteX1768" fmla="*/ 1568432 w 6858991"/>
                <a:gd name="connsiteY1768" fmla="*/ 5232019 h 6452775"/>
                <a:gd name="connsiteX1769" fmla="*/ 1568432 w 6858991"/>
                <a:gd name="connsiteY1769" fmla="*/ 5269759 h 6452775"/>
                <a:gd name="connsiteX1770" fmla="*/ 1669319 w 6858991"/>
                <a:gd name="connsiteY1770" fmla="*/ 5269759 h 6452775"/>
                <a:gd name="connsiteX1771" fmla="*/ 1669319 w 6858991"/>
                <a:gd name="connsiteY1771" fmla="*/ 5232019 h 6452775"/>
                <a:gd name="connsiteX1772" fmla="*/ 1669319 w 6858991"/>
                <a:gd name="connsiteY1772" fmla="*/ 5269759 h 6452775"/>
                <a:gd name="connsiteX1773" fmla="*/ 1168003 w 6858991"/>
                <a:gd name="connsiteY1773" fmla="*/ 5742844 h 6452775"/>
                <a:gd name="connsiteX1774" fmla="*/ 1168003 w 6858991"/>
                <a:gd name="connsiteY1774" fmla="*/ 5673456 h 6452775"/>
                <a:gd name="connsiteX1775" fmla="*/ 1168003 w 6858991"/>
                <a:gd name="connsiteY1775" fmla="*/ 5742844 h 6452775"/>
                <a:gd name="connsiteX1776" fmla="*/ 808435 w 6858991"/>
                <a:gd name="connsiteY1776" fmla="*/ 5816987 h 6452775"/>
                <a:gd name="connsiteX1777" fmla="*/ 808435 w 6858991"/>
                <a:gd name="connsiteY1777" fmla="*/ 5747599 h 6452775"/>
                <a:gd name="connsiteX1778" fmla="*/ 808435 w 6858991"/>
                <a:gd name="connsiteY1778" fmla="*/ 5816987 h 6452775"/>
                <a:gd name="connsiteX1779" fmla="*/ 1272011 w 6858991"/>
                <a:gd name="connsiteY1779" fmla="*/ 5909256 h 6452775"/>
                <a:gd name="connsiteX1780" fmla="*/ 1272011 w 6858991"/>
                <a:gd name="connsiteY1780" fmla="*/ 5871516 h 6452775"/>
                <a:gd name="connsiteX1781" fmla="*/ 1272011 w 6858991"/>
                <a:gd name="connsiteY1781" fmla="*/ 5909256 h 6452775"/>
                <a:gd name="connsiteX1782" fmla="*/ 413950 w 6858991"/>
                <a:gd name="connsiteY1782" fmla="*/ 5998554 h 6452775"/>
                <a:gd name="connsiteX1783" fmla="*/ 413950 w 6858991"/>
                <a:gd name="connsiteY1783" fmla="*/ 5929166 h 6452775"/>
                <a:gd name="connsiteX1784" fmla="*/ 413950 w 6858991"/>
                <a:gd name="connsiteY1784" fmla="*/ 5998554 h 6452775"/>
                <a:gd name="connsiteX1785" fmla="*/ 913928 w 6858991"/>
                <a:gd name="connsiteY1785" fmla="*/ 6096618 h 6452775"/>
                <a:gd name="connsiteX1786" fmla="*/ 913928 w 6858991"/>
                <a:gd name="connsiteY1786" fmla="*/ 6058878 h 6452775"/>
                <a:gd name="connsiteX1787" fmla="*/ 913928 w 6858991"/>
                <a:gd name="connsiteY1787" fmla="*/ 6096618 h 6452775"/>
                <a:gd name="connsiteX1788" fmla="*/ 1256855 w 6858991"/>
                <a:gd name="connsiteY1788" fmla="*/ 6098401 h 6452775"/>
                <a:gd name="connsiteX1789" fmla="*/ 1256855 w 6858991"/>
                <a:gd name="connsiteY1789" fmla="*/ 6060661 h 6452775"/>
                <a:gd name="connsiteX1790" fmla="*/ 1256855 w 6858991"/>
                <a:gd name="connsiteY1790" fmla="*/ 6098401 h 6452775"/>
                <a:gd name="connsiteX1791" fmla="*/ 1412866 w 6858991"/>
                <a:gd name="connsiteY1791" fmla="*/ 6098401 h 6452775"/>
                <a:gd name="connsiteX1792" fmla="*/ 1412866 w 6858991"/>
                <a:gd name="connsiteY1792" fmla="*/ 6060661 h 6452775"/>
                <a:gd name="connsiteX1793" fmla="*/ 1412866 w 6858991"/>
                <a:gd name="connsiteY1793" fmla="*/ 6098401 h 6452775"/>
                <a:gd name="connsiteX1794" fmla="*/ 1809729 w 6858991"/>
                <a:gd name="connsiteY1794" fmla="*/ 6436425 h 6452775"/>
                <a:gd name="connsiteX1795" fmla="*/ 1809729 w 6858991"/>
                <a:gd name="connsiteY1795" fmla="*/ 6367037 h 6452775"/>
                <a:gd name="connsiteX1796" fmla="*/ 1809729 w 6858991"/>
                <a:gd name="connsiteY1796" fmla="*/ 6436425 h 6452775"/>
                <a:gd name="connsiteX1797" fmla="*/ 2229622 w 6858991"/>
                <a:gd name="connsiteY1797" fmla="*/ 6234651 h 6452775"/>
                <a:gd name="connsiteX1798" fmla="*/ 2229622 w 6858991"/>
                <a:gd name="connsiteY1798" fmla="*/ 6196911 h 6452775"/>
                <a:gd name="connsiteX1799" fmla="*/ 2229622 w 6858991"/>
                <a:gd name="connsiteY1799" fmla="*/ 6234651 h 6452775"/>
                <a:gd name="connsiteX1800" fmla="*/ 2106596 w 6858991"/>
                <a:gd name="connsiteY1800" fmla="*/ 5962151 h 6452775"/>
                <a:gd name="connsiteX1801" fmla="*/ 2106596 w 6858991"/>
                <a:gd name="connsiteY1801" fmla="*/ 5924411 h 6452775"/>
                <a:gd name="connsiteX1802" fmla="*/ 2106596 w 6858991"/>
                <a:gd name="connsiteY1802" fmla="*/ 5962151 h 6452775"/>
                <a:gd name="connsiteX1803" fmla="*/ 2106596 w 6858991"/>
                <a:gd name="connsiteY1803" fmla="*/ 5861264 h 6452775"/>
                <a:gd name="connsiteX1804" fmla="*/ 2106596 w 6858991"/>
                <a:gd name="connsiteY1804" fmla="*/ 5823524 h 6452775"/>
                <a:gd name="connsiteX1805" fmla="*/ 2106596 w 6858991"/>
                <a:gd name="connsiteY1805" fmla="*/ 5861264 h 6452775"/>
                <a:gd name="connsiteX1806" fmla="*/ 2337789 w 6858991"/>
                <a:gd name="connsiteY1806" fmla="*/ 6154713 h 6452775"/>
                <a:gd name="connsiteX1807" fmla="*/ 2337789 w 6858991"/>
                <a:gd name="connsiteY1807" fmla="*/ 6116974 h 6452775"/>
                <a:gd name="connsiteX1808" fmla="*/ 2337789 w 6858991"/>
                <a:gd name="connsiteY1808" fmla="*/ 6154713 h 6452775"/>
                <a:gd name="connsiteX1809" fmla="*/ 2203323 w 6858991"/>
                <a:gd name="connsiteY1809" fmla="*/ 5962151 h 6452775"/>
                <a:gd name="connsiteX1810" fmla="*/ 2203323 w 6858991"/>
                <a:gd name="connsiteY1810" fmla="*/ 5924411 h 6452775"/>
                <a:gd name="connsiteX1811" fmla="*/ 2203323 w 6858991"/>
                <a:gd name="connsiteY1811" fmla="*/ 5962151 h 6452775"/>
                <a:gd name="connsiteX1812" fmla="*/ 2203323 w 6858991"/>
                <a:gd name="connsiteY1812" fmla="*/ 5861264 h 6452775"/>
                <a:gd name="connsiteX1813" fmla="*/ 2203323 w 6858991"/>
                <a:gd name="connsiteY1813" fmla="*/ 5823524 h 6452775"/>
                <a:gd name="connsiteX1814" fmla="*/ 2203323 w 6858991"/>
                <a:gd name="connsiteY1814" fmla="*/ 5861264 h 6452775"/>
                <a:gd name="connsiteX1815" fmla="*/ 2457101 w 6858991"/>
                <a:gd name="connsiteY1815" fmla="*/ 5726946 h 6452775"/>
                <a:gd name="connsiteX1816" fmla="*/ 2457101 w 6858991"/>
                <a:gd name="connsiteY1816" fmla="*/ 5689206 h 6452775"/>
                <a:gd name="connsiteX1817" fmla="*/ 2457101 w 6858991"/>
                <a:gd name="connsiteY1817" fmla="*/ 5726946 h 6452775"/>
                <a:gd name="connsiteX1818" fmla="*/ 2520545 w 6858991"/>
                <a:gd name="connsiteY1818" fmla="*/ 6102116 h 6452775"/>
                <a:gd name="connsiteX1819" fmla="*/ 2520545 w 6858991"/>
                <a:gd name="connsiteY1819" fmla="*/ 6032728 h 6452775"/>
                <a:gd name="connsiteX1820" fmla="*/ 2520545 w 6858991"/>
                <a:gd name="connsiteY1820" fmla="*/ 6102116 h 6452775"/>
                <a:gd name="connsiteX1821" fmla="*/ 2675071 w 6858991"/>
                <a:gd name="connsiteY1821" fmla="*/ 6102116 h 6452775"/>
                <a:gd name="connsiteX1822" fmla="*/ 2675071 w 6858991"/>
                <a:gd name="connsiteY1822" fmla="*/ 6032728 h 6452775"/>
                <a:gd name="connsiteX1823" fmla="*/ 2675071 w 6858991"/>
                <a:gd name="connsiteY1823" fmla="*/ 6102116 h 6452775"/>
                <a:gd name="connsiteX1824" fmla="*/ 2798097 w 6858991"/>
                <a:gd name="connsiteY1824" fmla="*/ 6102116 h 6452775"/>
                <a:gd name="connsiteX1825" fmla="*/ 2798097 w 6858991"/>
                <a:gd name="connsiteY1825" fmla="*/ 6032728 h 6452775"/>
                <a:gd name="connsiteX1826" fmla="*/ 2798097 w 6858991"/>
                <a:gd name="connsiteY1826" fmla="*/ 6102116 h 6452775"/>
                <a:gd name="connsiteX1827" fmla="*/ 3065990 w 6858991"/>
                <a:gd name="connsiteY1827" fmla="*/ 6025299 h 6452775"/>
                <a:gd name="connsiteX1828" fmla="*/ 3065990 w 6858991"/>
                <a:gd name="connsiteY1828" fmla="*/ 6063039 h 6452775"/>
                <a:gd name="connsiteX1829" fmla="*/ 3065990 w 6858991"/>
                <a:gd name="connsiteY1829" fmla="*/ 6025299 h 6452775"/>
                <a:gd name="connsiteX1830" fmla="*/ 2965103 w 6858991"/>
                <a:gd name="connsiteY1830" fmla="*/ 6063039 h 6452775"/>
                <a:gd name="connsiteX1831" fmla="*/ 2965103 w 6858991"/>
                <a:gd name="connsiteY1831" fmla="*/ 6025299 h 6452775"/>
                <a:gd name="connsiteX1832" fmla="*/ 2965103 w 6858991"/>
                <a:gd name="connsiteY1832" fmla="*/ 6063039 h 6452775"/>
                <a:gd name="connsiteX1833" fmla="*/ 2965103 w 6858991"/>
                <a:gd name="connsiteY1833" fmla="*/ 5966460 h 6452775"/>
                <a:gd name="connsiteX1834" fmla="*/ 2965103 w 6858991"/>
                <a:gd name="connsiteY1834" fmla="*/ 5928720 h 6452775"/>
                <a:gd name="connsiteX1835" fmla="*/ 2965103 w 6858991"/>
                <a:gd name="connsiteY1835" fmla="*/ 5966460 h 6452775"/>
                <a:gd name="connsiteX1836" fmla="*/ 3255729 w 6858991"/>
                <a:gd name="connsiteY1836" fmla="*/ 5835708 h 6452775"/>
                <a:gd name="connsiteX1837" fmla="*/ 3255729 w 6858991"/>
                <a:gd name="connsiteY1837" fmla="*/ 5873448 h 6452775"/>
                <a:gd name="connsiteX1838" fmla="*/ 3255729 w 6858991"/>
                <a:gd name="connsiteY1838" fmla="*/ 5835708 h 6452775"/>
                <a:gd name="connsiteX1839" fmla="*/ 3065990 w 6858991"/>
                <a:gd name="connsiteY1839" fmla="*/ 5966460 h 6452775"/>
                <a:gd name="connsiteX1840" fmla="*/ 3065990 w 6858991"/>
                <a:gd name="connsiteY1840" fmla="*/ 5928720 h 6452775"/>
                <a:gd name="connsiteX1841" fmla="*/ 3065990 w 6858991"/>
                <a:gd name="connsiteY1841" fmla="*/ 5966460 h 6452775"/>
                <a:gd name="connsiteX1842" fmla="*/ 3154842 w 6858991"/>
                <a:gd name="connsiteY1842" fmla="*/ 5873448 h 6452775"/>
                <a:gd name="connsiteX1843" fmla="*/ 3154842 w 6858991"/>
                <a:gd name="connsiteY1843" fmla="*/ 5835708 h 6452775"/>
                <a:gd name="connsiteX1844" fmla="*/ 3154842 w 6858991"/>
                <a:gd name="connsiteY1844" fmla="*/ 5873448 h 6452775"/>
                <a:gd name="connsiteX1845" fmla="*/ 3154842 w 6858991"/>
                <a:gd name="connsiteY1845" fmla="*/ 5776721 h 6452775"/>
                <a:gd name="connsiteX1846" fmla="*/ 3154842 w 6858991"/>
                <a:gd name="connsiteY1846" fmla="*/ 5738981 h 6452775"/>
                <a:gd name="connsiteX1847" fmla="*/ 3154842 w 6858991"/>
                <a:gd name="connsiteY1847" fmla="*/ 5776721 h 6452775"/>
                <a:gd name="connsiteX1848" fmla="*/ 3255729 w 6858991"/>
                <a:gd name="connsiteY1848" fmla="*/ 5776721 h 6452775"/>
                <a:gd name="connsiteX1849" fmla="*/ 3255729 w 6858991"/>
                <a:gd name="connsiteY1849" fmla="*/ 5738981 h 6452775"/>
                <a:gd name="connsiteX1850" fmla="*/ 3255729 w 6858991"/>
                <a:gd name="connsiteY1850" fmla="*/ 5776721 h 6452775"/>
                <a:gd name="connsiteX1851" fmla="*/ 3603262 w 6858991"/>
                <a:gd name="connsiteY1851" fmla="*/ 5873448 h 6452775"/>
                <a:gd name="connsiteX1852" fmla="*/ 3603262 w 6858991"/>
                <a:gd name="connsiteY1852" fmla="*/ 5835708 h 6452775"/>
                <a:gd name="connsiteX1853" fmla="*/ 3603262 w 6858991"/>
                <a:gd name="connsiteY1853" fmla="*/ 5873448 h 6452775"/>
                <a:gd name="connsiteX1854" fmla="*/ 3793002 w 6858991"/>
                <a:gd name="connsiteY1854" fmla="*/ 6063039 h 6452775"/>
                <a:gd name="connsiteX1855" fmla="*/ 3793002 w 6858991"/>
                <a:gd name="connsiteY1855" fmla="*/ 6025299 h 6452775"/>
                <a:gd name="connsiteX1856" fmla="*/ 3793002 w 6858991"/>
                <a:gd name="connsiteY1856" fmla="*/ 6063039 h 6452775"/>
                <a:gd name="connsiteX1857" fmla="*/ 3893889 w 6858991"/>
                <a:gd name="connsiteY1857" fmla="*/ 6063039 h 6452775"/>
                <a:gd name="connsiteX1858" fmla="*/ 3893889 w 6858991"/>
                <a:gd name="connsiteY1858" fmla="*/ 6025299 h 6452775"/>
                <a:gd name="connsiteX1859" fmla="*/ 3893889 w 6858991"/>
                <a:gd name="connsiteY1859" fmla="*/ 6063039 h 6452775"/>
                <a:gd name="connsiteX1860" fmla="*/ 3893889 w 6858991"/>
                <a:gd name="connsiteY1860" fmla="*/ 5928720 h 6452775"/>
                <a:gd name="connsiteX1861" fmla="*/ 3893889 w 6858991"/>
                <a:gd name="connsiteY1861" fmla="*/ 5966460 h 6452775"/>
                <a:gd name="connsiteX1862" fmla="*/ 3893889 w 6858991"/>
                <a:gd name="connsiteY1862" fmla="*/ 5928720 h 6452775"/>
                <a:gd name="connsiteX1863" fmla="*/ 3793002 w 6858991"/>
                <a:gd name="connsiteY1863" fmla="*/ 5966460 h 6452775"/>
                <a:gd name="connsiteX1864" fmla="*/ 3793002 w 6858991"/>
                <a:gd name="connsiteY1864" fmla="*/ 5928720 h 6452775"/>
                <a:gd name="connsiteX1865" fmla="*/ 3793002 w 6858991"/>
                <a:gd name="connsiteY1865" fmla="*/ 5966460 h 6452775"/>
                <a:gd name="connsiteX1866" fmla="*/ 3704150 w 6858991"/>
                <a:gd name="connsiteY1866" fmla="*/ 5873448 h 6452775"/>
                <a:gd name="connsiteX1867" fmla="*/ 3704150 w 6858991"/>
                <a:gd name="connsiteY1867" fmla="*/ 5835708 h 6452775"/>
                <a:gd name="connsiteX1868" fmla="*/ 3704150 w 6858991"/>
                <a:gd name="connsiteY1868" fmla="*/ 5873448 h 6452775"/>
                <a:gd name="connsiteX1869" fmla="*/ 3704150 w 6858991"/>
                <a:gd name="connsiteY1869" fmla="*/ 5738981 h 6452775"/>
                <a:gd name="connsiteX1870" fmla="*/ 3704150 w 6858991"/>
                <a:gd name="connsiteY1870" fmla="*/ 5776721 h 6452775"/>
                <a:gd name="connsiteX1871" fmla="*/ 3704150 w 6858991"/>
                <a:gd name="connsiteY1871" fmla="*/ 5738981 h 6452775"/>
                <a:gd name="connsiteX1872" fmla="*/ 3603262 w 6858991"/>
                <a:gd name="connsiteY1872" fmla="*/ 5776721 h 6452775"/>
                <a:gd name="connsiteX1873" fmla="*/ 3603262 w 6858991"/>
                <a:gd name="connsiteY1873" fmla="*/ 5738981 h 6452775"/>
                <a:gd name="connsiteX1874" fmla="*/ 3603262 w 6858991"/>
                <a:gd name="connsiteY1874" fmla="*/ 5776721 h 6452775"/>
                <a:gd name="connsiteX1875" fmla="*/ 4060895 w 6858991"/>
                <a:gd name="connsiteY1875" fmla="*/ 6102116 h 6452775"/>
                <a:gd name="connsiteX1876" fmla="*/ 4060895 w 6858991"/>
                <a:gd name="connsiteY1876" fmla="*/ 6032728 h 6452775"/>
                <a:gd name="connsiteX1877" fmla="*/ 4060895 w 6858991"/>
                <a:gd name="connsiteY1877" fmla="*/ 6102116 h 6452775"/>
                <a:gd name="connsiteX1878" fmla="*/ 4183921 w 6858991"/>
                <a:gd name="connsiteY1878" fmla="*/ 6102116 h 6452775"/>
                <a:gd name="connsiteX1879" fmla="*/ 4183921 w 6858991"/>
                <a:gd name="connsiteY1879" fmla="*/ 6032728 h 6452775"/>
                <a:gd name="connsiteX1880" fmla="*/ 4183921 w 6858991"/>
                <a:gd name="connsiteY1880" fmla="*/ 6102116 h 6452775"/>
                <a:gd name="connsiteX1881" fmla="*/ 4338446 w 6858991"/>
                <a:gd name="connsiteY1881" fmla="*/ 6102116 h 6452775"/>
                <a:gd name="connsiteX1882" fmla="*/ 4338446 w 6858991"/>
                <a:gd name="connsiteY1882" fmla="*/ 6032728 h 6452775"/>
                <a:gd name="connsiteX1883" fmla="*/ 4338446 w 6858991"/>
                <a:gd name="connsiteY1883" fmla="*/ 6102116 h 6452775"/>
                <a:gd name="connsiteX1884" fmla="*/ 4401891 w 6858991"/>
                <a:gd name="connsiteY1884" fmla="*/ 5726946 h 6452775"/>
                <a:gd name="connsiteX1885" fmla="*/ 4401891 w 6858991"/>
                <a:gd name="connsiteY1885" fmla="*/ 5689206 h 6452775"/>
                <a:gd name="connsiteX1886" fmla="*/ 4401891 w 6858991"/>
                <a:gd name="connsiteY1886" fmla="*/ 5726946 h 6452775"/>
                <a:gd name="connsiteX1887" fmla="*/ 4521202 w 6858991"/>
                <a:gd name="connsiteY1887" fmla="*/ 6154713 h 6452775"/>
                <a:gd name="connsiteX1888" fmla="*/ 4521202 w 6858991"/>
                <a:gd name="connsiteY1888" fmla="*/ 6116974 h 6452775"/>
                <a:gd name="connsiteX1889" fmla="*/ 4521202 w 6858991"/>
                <a:gd name="connsiteY1889" fmla="*/ 6154713 h 6452775"/>
                <a:gd name="connsiteX1890" fmla="*/ 4629370 w 6858991"/>
                <a:gd name="connsiteY1890" fmla="*/ 6234651 h 6452775"/>
                <a:gd name="connsiteX1891" fmla="*/ 4629370 w 6858991"/>
                <a:gd name="connsiteY1891" fmla="*/ 6196911 h 6452775"/>
                <a:gd name="connsiteX1892" fmla="*/ 4629370 w 6858991"/>
                <a:gd name="connsiteY1892" fmla="*/ 6234651 h 6452775"/>
                <a:gd name="connsiteX1893" fmla="*/ 4752396 w 6858991"/>
                <a:gd name="connsiteY1893" fmla="*/ 5962151 h 6452775"/>
                <a:gd name="connsiteX1894" fmla="*/ 4752396 w 6858991"/>
                <a:gd name="connsiteY1894" fmla="*/ 5924411 h 6452775"/>
                <a:gd name="connsiteX1895" fmla="*/ 4752396 w 6858991"/>
                <a:gd name="connsiteY1895" fmla="*/ 5962151 h 6452775"/>
                <a:gd name="connsiteX1896" fmla="*/ 4752396 w 6858991"/>
                <a:gd name="connsiteY1896" fmla="*/ 5823524 h 6452775"/>
                <a:gd name="connsiteX1897" fmla="*/ 4752396 w 6858991"/>
                <a:gd name="connsiteY1897" fmla="*/ 5861264 h 6452775"/>
                <a:gd name="connsiteX1898" fmla="*/ 4752396 w 6858991"/>
                <a:gd name="connsiteY1898" fmla="*/ 5823524 h 6452775"/>
                <a:gd name="connsiteX1899" fmla="*/ 4655669 w 6858991"/>
                <a:gd name="connsiteY1899" fmla="*/ 5962151 h 6452775"/>
                <a:gd name="connsiteX1900" fmla="*/ 4655669 w 6858991"/>
                <a:gd name="connsiteY1900" fmla="*/ 5924411 h 6452775"/>
                <a:gd name="connsiteX1901" fmla="*/ 4655669 w 6858991"/>
                <a:gd name="connsiteY1901" fmla="*/ 5962151 h 6452775"/>
                <a:gd name="connsiteX1902" fmla="*/ 4655669 w 6858991"/>
                <a:gd name="connsiteY1902" fmla="*/ 5861264 h 6452775"/>
                <a:gd name="connsiteX1903" fmla="*/ 4655669 w 6858991"/>
                <a:gd name="connsiteY1903" fmla="*/ 5823524 h 6452775"/>
                <a:gd name="connsiteX1904" fmla="*/ 4655669 w 6858991"/>
                <a:gd name="connsiteY1904" fmla="*/ 5861264 h 6452775"/>
                <a:gd name="connsiteX1905" fmla="*/ 5049263 w 6858991"/>
                <a:gd name="connsiteY1905" fmla="*/ 6436425 h 6452775"/>
                <a:gd name="connsiteX1906" fmla="*/ 5049263 w 6858991"/>
                <a:gd name="connsiteY1906" fmla="*/ 6367037 h 6452775"/>
                <a:gd name="connsiteX1907" fmla="*/ 5049263 w 6858991"/>
                <a:gd name="connsiteY1907" fmla="*/ 6436425 h 6452775"/>
                <a:gd name="connsiteX1908" fmla="*/ 5446125 w 6858991"/>
                <a:gd name="connsiteY1908" fmla="*/ 6098401 h 6452775"/>
                <a:gd name="connsiteX1909" fmla="*/ 5446125 w 6858991"/>
                <a:gd name="connsiteY1909" fmla="*/ 6060661 h 6452775"/>
                <a:gd name="connsiteX1910" fmla="*/ 5446125 w 6858991"/>
                <a:gd name="connsiteY1910" fmla="*/ 6098401 h 6452775"/>
                <a:gd name="connsiteX1911" fmla="*/ 5602137 w 6858991"/>
                <a:gd name="connsiteY1911" fmla="*/ 6098401 h 6452775"/>
                <a:gd name="connsiteX1912" fmla="*/ 5602137 w 6858991"/>
                <a:gd name="connsiteY1912" fmla="*/ 6060661 h 6452775"/>
                <a:gd name="connsiteX1913" fmla="*/ 5602137 w 6858991"/>
                <a:gd name="connsiteY1913" fmla="*/ 6098401 h 6452775"/>
                <a:gd name="connsiteX1914" fmla="*/ 5945064 w 6858991"/>
                <a:gd name="connsiteY1914" fmla="*/ 6058878 h 6452775"/>
                <a:gd name="connsiteX1915" fmla="*/ 5945064 w 6858991"/>
                <a:gd name="connsiteY1915" fmla="*/ 6096618 h 6452775"/>
                <a:gd name="connsiteX1916" fmla="*/ 5945064 w 6858991"/>
                <a:gd name="connsiteY1916" fmla="*/ 6058878 h 6452775"/>
                <a:gd name="connsiteX1917" fmla="*/ 6444894 w 6858991"/>
                <a:gd name="connsiteY1917" fmla="*/ 5929315 h 6452775"/>
                <a:gd name="connsiteX1918" fmla="*/ 6444894 w 6858991"/>
                <a:gd name="connsiteY1918" fmla="*/ 5998702 h 6452775"/>
                <a:gd name="connsiteX1919" fmla="*/ 6444894 w 6858991"/>
                <a:gd name="connsiteY1919" fmla="*/ 5929315 h 6452775"/>
                <a:gd name="connsiteX1920" fmla="*/ 5586981 w 6858991"/>
                <a:gd name="connsiteY1920" fmla="*/ 5909256 h 6452775"/>
                <a:gd name="connsiteX1921" fmla="*/ 5586981 w 6858991"/>
                <a:gd name="connsiteY1921" fmla="*/ 5871516 h 6452775"/>
                <a:gd name="connsiteX1922" fmla="*/ 5586981 w 6858991"/>
                <a:gd name="connsiteY1922" fmla="*/ 5909256 h 6452775"/>
                <a:gd name="connsiteX1923" fmla="*/ 6050557 w 6858991"/>
                <a:gd name="connsiteY1923" fmla="*/ 5747599 h 6452775"/>
                <a:gd name="connsiteX1924" fmla="*/ 6050557 w 6858991"/>
                <a:gd name="connsiteY1924" fmla="*/ 5816987 h 6452775"/>
                <a:gd name="connsiteX1925" fmla="*/ 6050557 w 6858991"/>
                <a:gd name="connsiteY1925" fmla="*/ 5747599 h 6452775"/>
                <a:gd name="connsiteX1926" fmla="*/ 5690840 w 6858991"/>
                <a:gd name="connsiteY1926" fmla="*/ 5673456 h 6452775"/>
                <a:gd name="connsiteX1927" fmla="*/ 5690840 w 6858991"/>
                <a:gd name="connsiteY1927" fmla="*/ 5742844 h 6452775"/>
                <a:gd name="connsiteX1928" fmla="*/ 5690840 w 6858991"/>
                <a:gd name="connsiteY1928" fmla="*/ 5673456 h 6452775"/>
                <a:gd name="connsiteX1929" fmla="*/ 5189524 w 6858991"/>
                <a:gd name="connsiteY1929" fmla="*/ 5463064 h 6452775"/>
                <a:gd name="connsiteX1930" fmla="*/ 5189524 w 6858991"/>
                <a:gd name="connsiteY1930" fmla="*/ 5425324 h 6452775"/>
                <a:gd name="connsiteX1931" fmla="*/ 5189524 w 6858991"/>
                <a:gd name="connsiteY1931" fmla="*/ 5463064 h 6452775"/>
                <a:gd name="connsiteX1932" fmla="*/ 5189524 w 6858991"/>
                <a:gd name="connsiteY1932" fmla="*/ 5366486 h 6452775"/>
                <a:gd name="connsiteX1933" fmla="*/ 5189524 w 6858991"/>
                <a:gd name="connsiteY1933" fmla="*/ 5328746 h 6452775"/>
                <a:gd name="connsiteX1934" fmla="*/ 5189524 w 6858991"/>
                <a:gd name="connsiteY1934" fmla="*/ 5366486 h 6452775"/>
                <a:gd name="connsiteX1935" fmla="*/ 5290560 w 6858991"/>
                <a:gd name="connsiteY1935" fmla="*/ 5463064 h 6452775"/>
                <a:gd name="connsiteX1936" fmla="*/ 5290560 w 6858991"/>
                <a:gd name="connsiteY1936" fmla="*/ 5425324 h 6452775"/>
                <a:gd name="connsiteX1937" fmla="*/ 5290560 w 6858991"/>
                <a:gd name="connsiteY1937" fmla="*/ 5463064 h 6452775"/>
                <a:gd name="connsiteX1938" fmla="*/ 5290560 w 6858991"/>
                <a:gd name="connsiteY1938" fmla="*/ 5366486 h 6452775"/>
                <a:gd name="connsiteX1939" fmla="*/ 5290560 w 6858991"/>
                <a:gd name="connsiteY1939" fmla="*/ 5328746 h 6452775"/>
                <a:gd name="connsiteX1940" fmla="*/ 5290560 w 6858991"/>
                <a:gd name="connsiteY1940" fmla="*/ 5366486 h 6452775"/>
                <a:gd name="connsiteX1941" fmla="*/ 5290560 w 6858991"/>
                <a:gd name="connsiteY1941" fmla="*/ 5232019 h 6452775"/>
                <a:gd name="connsiteX1942" fmla="*/ 5290560 w 6858991"/>
                <a:gd name="connsiteY1942" fmla="*/ 5269759 h 6452775"/>
                <a:gd name="connsiteX1943" fmla="*/ 5290560 w 6858991"/>
                <a:gd name="connsiteY1943" fmla="*/ 5232019 h 6452775"/>
                <a:gd name="connsiteX1944" fmla="*/ 5189524 w 6858991"/>
                <a:gd name="connsiteY1944" fmla="*/ 5232019 h 6452775"/>
                <a:gd name="connsiteX1945" fmla="*/ 5189524 w 6858991"/>
                <a:gd name="connsiteY1945" fmla="*/ 5269759 h 6452775"/>
                <a:gd name="connsiteX1946" fmla="*/ 5189524 w 6858991"/>
                <a:gd name="connsiteY1946" fmla="*/ 5232019 h 6452775"/>
                <a:gd name="connsiteX1947" fmla="*/ 5388773 w 6858991"/>
                <a:gd name="connsiteY1947" fmla="*/ 4951645 h 6452775"/>
                <a:gd name="connsiteX1948" fmla="*/ 5388773 w 6858991"/>
                <a:gd name="connsiteY1948" fmla="*/ 5021033 h 6452775"/>
                <a:gd name="connsiteX1949" fmla="*/ 5388773 w 6858991"/>
                <a:gd name="connsiteY1949" fmla="*/ 4951645 h 6452775"/>
                <a:gd name="connsiteX1950" fmla="*/ 5388773 w 6858991"/>
                <a:gd name="connsiteY1950" fmla="*/ 4829808 h 6452775"/>
                <a:gd name="connsiteX1951" fmla="*/ 5388773 w 6858991"/>
                <a:gd name="connsiteY1951" fmla="*/ 4899195 h 6452775"/>
                <a:gd name="connsiteX1952" fmla="*/ 5388773 w 6858991"/>
                <a:gd name="connsiteY1952" fmla="*/ 4829808 h 6452775"/>
                <a:gd name="connsiteX1953" fmla="*/ 5690840 w 6858991"/>
                <a:gd name="connsiteY1953" fmla="*/ 4657453 h 6452775"/>
                <a:gd name="connsiteX1954" fmla="*/ 5690840 w 6858991"/>
                <a:gd name="connsiteY1954" fmla="*/ 4726841 h 6452775"/>
                <a:gd name="connsiteX1955" fmla="*/ 5690840 w 6858991"/>
                <a:gd name="connsiteY1955" fmla="*/ 4657453 h 6452775"/>
                <a:gd name="connsiteX1956" fmla="*/ 5275999 w 6858991"/>
                <a:gd name="connsiteY1956" fmla="*/ 4362517 h 6452775"/>
                <a:gd name="connsiteX1957" fmla="*/ 5275999 w 6858991"/>
                <a:gd name="connsiteY1957" fmla="*/ 4324777 h 6452775"/>
                <a:gd name="connsiteX1958" fmla="*/ 5275999 w 6858991"/>
                <a:gd name="connsiteY1958" fmla="*/ 4362517 h 6452775"/>
                <a:gd name="connsiteX1959" fmla="*/ 6333457 w 6858991"/>
                <a:gd name="connsiteY1959" fmla="*/ 4135335 h 6452775"/>
                <a:gd name="connsiteX1960" fmla="*/ 6333457 w 6858991"/>
                <a:gd name="connsiteY1960" fmla="*/ 4204723 h 6452775"/>
                <a:gd name="connsiteX1961" fmla="*/ 6333457 w 6858991"/>
                <a:gd name="connsiteY1961" fmla="*/ 4135335 h 6452775"/>
                <a:gd name="connsiteX1962" fmla="*/ 6333457 w 6858991"/>
                <a:gd name="connsiteY1962" fmla="*/ 3953916 h 6452775"/>
                <a:gd name="connsiteX1963" fmla="*/ 6333457 w 6858991"/>
                <a:gd name="connsiteY1963" fmla="*/ 4023304 h 6452775"/>
                <a:gd name="connsiteX1964" fmla="*/ 6333457 w 6858991"/>
                <a:gd name="connsiteY1964" fmla="*/ 3953916 h 6452775"/>
                <a:gd name="connsiteX1965" fmla="*/ 5732443 w 6858991"/>
                <a:gd name="connsiteY1965" fmla="*/ 3591971 h 6452775"/>
                <a:gd name="connsiteX1966" fmla="*/ 5732443 w 6858991"/>
                <a:gd name="connsiteY1966" fmla="*/ 3661358 h 6452775"/>
                <a:gd name="connsiteX1967" fmla="*/ 5732443 w 6858991"/>
                <a:gd name="connsiteY1967" fmla="*/ 3591971 h 6452775"/>
                <a:gd name="connsiteX1968" fmla="*/ 5732443 w 6858991"/>
                <a:gd name="connsiteY1968" fmla="*/ 3489449 h 6452775"/>
                <a:gd name="connsiteX1969" fmla="*/ 5732443 w 6858991"/>
                <a:gd name="connsiteY1969" fmla="*/ 3558837 h 6452775"/>
                <a:gd name="connsiteX1970" fmla="*/ 5732443 w 6858991"/>
                <a:gd name="connsiteY1970" fmla="*/ 3489449 h 6452775"/>
                <a:gd name="connsiteX1971" fmla="*/ 5408386 w 6858991"/>
                <a:gd name="connsiteY1971" fmla="*/ 3127503 h 6452775"/>
                <a:gd name="connsiteX1972" fmla="*/ 5314482 w 6858991"/>
                <a:gd name="connsiteY1972" fmla="*/ 3127503 h 6452775"/>
                <a:gd name="connsiteX1973" fmla="*/ 5305864 w 6858991"/>
                <a:gd name="connsiteY1973" fmla="*/ 3022010 h 6452775"/>
                <a:gd name="connsiteX1974" fmla="*/ 5400214 w 6858991"/>
                <a:gd name="connsiteY1974" fmla="*/ 3022010 h 6452775"/>
                <a:gd name="connsiteX1975" fmla="*/ 5408386 w 6858991"/>
                <a:gd name="connsiteY1975" fmla="*/ 3127503 h 6452775"/>
                <a:gd name="connsiteX1976" fmla="*/ 5302595 w 6858991"/>
                <a:gd name="connsiteY1976" fmla="*/ 3225864 h 6452775"/>
                <a:gd name="connsiteX1977" fmla="*/ 5197548 w 6858991"/>
                <a:gd name="connsiteY1977" fmla="*/ 3839954 h 6452775"/>
                <a:gd name="connsiteX1978" fmla="*/ 4915985 w 6858991"/>
                <a:gd name="connsiteY1978" fmla="*/ 3839954 h 6452775"/>
                <a:gd name="connsiteX1979" fmla="*/ 4970514 w 6858991"/>
                <a:gd name="connsiteY1979" fmla="*/ 3688252 h 6452775"/>
                <a:gd name="connsiteX1980" fmla="*/ 5104535 w 6858991"/>
                <a:gd name="connsiteY1980" fmla="*/ 3727478 h 6452775"/>
                <a:gd name="connsiteX1981" fmla="*/ 5176895 w 6858991"/>
                <a:gd name="connsiteY1981" fmla="*/ 3234185 h 6452775"/>
                <a:gd name="connsiteX1982" fmla="*/ 5177043 w 6858991"/>
                <a:gd name="connsiteY1982" fmla="*/ 3234185 h 6452775"/>
                <a:gd name="connsiteX1983" fmla="*/ 5177043 w 6858991"/>
                <a:gd name="connsiteY1983" fmla="*/ 3223339 h 6452775"/>
                <a:gd name="connsiteX1984" fmla="*/ 5177043 w 6858991"/>
                <a:gd name="connsiteY1984" fmla="*/ 3220218 h 6452775"/>
                <a:gd name="connsiteX1985" fmla="*/ 5177043 w 6858991"/>
                <a:gd name="connsiteY1985" fmla="*/ 3216950 h 6452775"/>
                <a:gd name="connsiteX1986" fmla="*/ 5177043 w 6858991"/>
                <a:gd name="connsiteY1986" fmla="*/ 3216950 h 6452775"/>
                <a:gd name="connsiteX1987" fmla="*/ 5175112 w 6858991"/>
                <a:gd name="connsiteY1987" fmla="*/ 3142213 h 6452775"/>
                <a:gd name="connsiteX1988" fmla="*/ 5300515 w 6858991"/>
                <a:gd name="connsiteY1988" fmla="*/ 3142213 h 6452775"/>
                <a:gd name="connsiteX1989" fmla="*/ 5302744 w 6858991"/>
                <a:gd name="connsiteY1989" fmla="*/ 3225864 h 6452775"/>
                <a:gd name="connsiteX1990" fmla="*/ 4974080 w 6858991"/>
                <a:gd name="connsiteY1990" fmla="*/ 4279609 h 6452775"/>
                <a:gd name="connsiteX1991" fmla="*/ 4825350 w 6858991"/>
                <a:gd name="connsiteY1991" fmla="*/ 4279609 h 6452775"/>
                <a:gd name="connsiteX1992" fmla="*/ 4843031 w 6858991"/>
                <a:gd name="connsiteY1992" fmla="*/ 4255538 h 6452775"/>
                <a:gd name="connsiteX1993" fmla="*/ 4990722 w 6858991"/>
                <a:gd name="connsiteY1993" fmla="*/ 4255538 h 6452775"/>
                <a:gd name="connsiteX1994" fmla="*/ 4974080 w 6858991"/>
                <a:gd name="connsiteY1994" fmla="*/ 4279609 h 6452775"/>
                <a:gd name="connsiteX1995" fmla="*/ 5008551 w 6858991"/>
                <a:gd name="connsiteY1995" fmla="*/ 4255538 h 6452775"/>
                <a:gd name="connsiteX1996" fmla="*/ 5074670 w 6858991"/>
                <a:gd name="connsiteY1996" fmla="*/ 4255538 h 6452775"/>
                <a:gd name="connsiteX1997" fmla="*/ 5102158 w 6858991"/>
                <a:gd name="connsiteY1997" fmla="*/ 4283026 h 6452775"/>
                <a:gd name="connsiteX1998" fmla="*/ 5077048 w 6858991"/>
                <a:gd name="connsiteY1998" fmla="*/ 4321211 h 6452775"/>
                <a:gd name="connsiteX1999" fmla="*/ 5035445 w 6858991"/>
                <a:gd name="connsiteY1999" fmla="*/ 4279609 h 6452775"/>
                <a:gd name="connsiteX2000" fmla="*/ 4992207 w 6858991"/>
                <a:gd name="connsiteY2000" fmla="*/ 4279609 h 6452775"/>
                <a:gd name="connsiteX2001" fmla="*/ 5008700 w 6858991"/>
                <a:gd name="connsiteY2001" fmla="*/ 4255538 h 6452775"/>
                <a:gd name="connsiteX2002" fmla="*/ 4244245 w 6858991"/>
                <a:gd name="connsiteY2002" fmla="*/ 4907665 h 6452775"/>
                <a:gd name="connsiteX2003" fmla="*/ 4244245 w 6858991"/>
                <a:gd name="connsiteY2003" fmla="*/ 4608569 h 6452775"/>
                <a:gd name="connsiteX2004" fmla="*/ 4397285 w 6858991"/>
                <a:gd name="connsiteY2004" fmla="*/ 4506790 h 6452775"/>
                <a:gd name="connsiteX2005" fmla="*/ 4585241 w 6858991"/>
                <a:gd name="connsiteY2005" fmla="*/ 4694747 h 6452775"/>
                <a:gd name="connsiteX2006" fmla="*/ 4244245 w 6858991"/>
                <a:gd name="connsiteY2006" fmla="*/ 4907665 h 6452775"/>
                <a:gd name="connsiteX2007" fmla="*/ 3495986 w 6858991"/>
                <a:gd name="connsiteY2007" fmla="*/ 5366040 h 6452775"/>
                <a:gd name="connsiteX2008" fmla="*/ 3495986 w 6858991"/>
                <a:gd name="connsiteY2008" fmla="*/ 5216715 h 6452775"/>
                <a:gd name="connsiteX2009" fmla="*/ 3545018 w 6858991"/>
                <a:gd name="connsiteY2009" fmla="*/ 5214486 h 6452775"/>
                <a:gd name="connsiteX2010" fmla="*/ 3545018 w 6858991"/>
                <a:gd name="connsiteY2010" fmla="*/ 5414924 h 6452775"/>
                <a:gd name="connsiteX2011" fmla="*/ 3495986 w 6858991"/>
                <a:gd name="connsiteY2011" fmla="*/ 5365892 h 6452775"/>
                <a:gd name="connsiteX2012" fmla="*/ 3429422 w 6858991"/>
                <a:gd name="connsiteY2012" fmla="*/ 5094729 h 6452775"/>
                <a:gd name="connsiteX2013" fmla="*/ 3131515 w 6858991"/>
                <a:gd name="connsiteY2013" fmla="*/ 5070808 h 6452775"/>
                <a:gd name="connsiteX2014" fmla="*/ 3131515 w 6858991"/>
                <a:gd name="connsiteY2014" fmla="*/ 4951348 h 6452775"/>
                <a:gd name="connsiteX2015" fmla="*/ 3189016 w 6858991"/>
                <a:gd name="connsiteY2015" fmla="*/ 4960411 h 6452775"/>
                <a:gd name="connsiteX2016" fmla="*/ 3209372 w 6858991"/>
                <a:gd name="connsiteY2016" fmla="*/ 4817475 h 6452775"/>
                <a:gd name="connsiteX2017" fmla="*/ 3427639 w 6858991"/>
                <a:gd name="connsiteY2017" fmla="*/ 4831739 h 6452775"/>
                <a:gd name="connsiteX2018" fmla="*/ 3427639 w 6858991"/>
                <a:gd name="connsiteY2018" fmla="*/ 4831739 h 6452775"/>
                <a:gd name="connsiteX2019" fmla="*/ 3429422 w 6858991"/>
                <a:gd name="connsiteY2019" fmla="*/ 4831739 h 6452775"/>
                <a:gd name="connsiteX2020" fmla="*/ 3431204 w 6858991"/>
                <a:gd name="connsiteY2020" fmla="*/ 4831739 h 6452775"/>
                <a:gd name="connsiteX2021" fmla="*/ 3431204 w 6858991"/>
                <a:gd name="connsiteY2021" fmla="*/ 4831739 h 6452775"/>
                <a:gd name="connsiteX2022" fmla="*/ 3649471 w 6858991"/>
                <a:gd name="connsiteY2022" fmla="*/ 4817475 h 6452775"/>
                <a:gd name="connsiteX2023" fmla="*/ 3669827 w 6858991"/>
                <a:gd name="connsiteY2023" fmla="*/ 4960411 h 6452775"/>
                <a:gd name="connsiteX2024" fmla="*/ 3727329 w 6858991"/>
                <a:gd name="connsiteY2024" fmla="*/ 4951348 h 6452775"/>
                <a:gd name="connsiteX2025" fmla="*/ 3727329 w 6858991"/>
                <a:gd name="connsiteY2025" fmla="*/ 5070808 h 6452775"/>
                <a:gd name="connsiteX2026" fmla="*/ 3429422 w 6858991"/>
                <a:gd name="connsiteY2026" fmla="*/ 5094729 h 6452775"/>
                <a:gd name="connsiteX2027" fmla="*/ 3363005 w 6858991"/>
                <a:gd name="connsiteY2027" fmla="*/ 5216864 h 6452775"/>
                <a:gd name="connsiteX2028" fmla="*/ 3363005 w 6858991"/>
                <a:gd name="connsiteY2028" fmla="*/ 5366189 h 6452775"/>
                <a:gd name="connsiteX2029" fmla="*/ 3313973 w 6858991"/>
                <a:gd name="connsiteY2029" fmla="*/ 5415221 h 6452775"/>
                <a:gd name="connsiteX2030" fmla="*/ 3313973 w 6858991"/>
                <a:gd name="connsiteY2030" fmla="*/ 5214784 h 6452775"/>
                <a:gd name="connsiteX2031" fmla="*/ 3363005 w 6858991"/>
                <a:gd name="connsiteY2031" fmla="*/ 5217012 h 6452775"/>
                <a:gd name="connsiteX2032" fmla="*/ 2273602 w 6858991"/>
                <a:gd name="connsiteY2032" fmla="*/ 4694747 h 6452775"/>
                <a:gd name="connsiteX2033" fmla="*/ 2461558 w 6858991"/>
                <a:gd name="connsiteY2033" fmla="*/ 4506790 h 6452775"/>
                <a:gd name="connsiteX2034" fmla="*/ 2614598 w 6858991"/>
                <a:gd name="connsiteY2034" fmla="*/ 4608569 h 6452775"/>
                <a:gd name="connsiteX2035" fmla="*/ 2614598 w 6858991"/>
                <a:gd name="connsiteY2035" fmla="*/ 4907665 h 6452775"/>
                <a:gd name="connsiteX2036" fmla="*/ 2273602 w 6858991"/>
                <a:gd name="connsiteY2036" fmla="*/ 4694747 h 6452775"/>
                <a:gd name="connsiteX2037" fmla="*/ 1868270 w 6858991"/>
                <a:gd name="connsiteY2037" fmla="*/ 4255538 h 6452775"/>
                <a:gd name="connsiteX2038" fmla="*/ 2015961 w 6858991"/>
                <a:gd name="connsiteY2038" fmla="*/ 4255538 h 6452775"/>
                <a:gd name="connsiteX2039" fmla="*/ 2033642 w 6858991"/>
                <a:gd name="connsiteY2039" fmla="*/ 4279609 h 6452775"/>
                <a:gd name="connsiteX2040" fmla="*/ 1884911 w 6858991"/>
                <a:gd name="connsiteY2040" fmla="*/ 4279609 h 6452775"/>
                <a:gd name="connsiteX2041" fmla="*/ 1868270 w 6858991"/>
                <a:gd name="connsiteY2041" fmla="*/ 4255538 h 6452775"/>
                <a:gd name="connsiteX2042" fmla="*/ 1866784 w 6858991"/>
                <a:gd name="connsiteY2042" fmla="*/ 4279609 h 6452775"/>
                <a:gd name="connsiteX2043" fmla="*/ 1823547 w 6858991"/>
                <a:gd name="connsiteY2043" fmla="*/ 4279609 h 6452775"/>
                <a:gd name="connsiteX2044" fmla="*/ 1781944 w 6858991"/>
                <a:gd name="connsiteY2044" fmla="*/ 4321211 h 6452775"/>
                <a:gd name="connsiteX2045" fmla="*/ 1756834 w 6858991"/>
                <a:gd name="connsiteY2045" fmla="*/ 4283026 h 6452775"/>
                <a:gd name="connsiteX2046" fmla="*/ 1784321 w 6858991"/>
                <a:gd name="connsiteY2046" fmla="*/ 4255538 h 6452775"/>
                <a:gd name="connsiteX2047" fmla="*/ 1850440 w 6858991"/>
                <a:gd name="connsiteY2047" fmla="*/ 4255538 h 6452775"/>
                <a:gd name="connsiteX2048" fmla="*/ 1866933 w 6858991"/>
                <a:gd name="connsiteY2048" fmla="*/ 4279609 h 6452775"/>
                <a:gd name="connsiteX2049" fmla="*/ 2709690 w 6858991"/>
                <a:gd name="connsiteY2049" fmla="*/ 3785870 h 6452775"/>
                <a:gd name="connsiteX2050" fmla="*/ 2709690 w 6858991"/>
                <a:gd name="connsiteY2050" fmla="*/ 3716482 h 6452775"/>
                <a:gd name="connsiteX2051" fmla="*/ 2709690 w 6858991"/>
                <a:gd name="connsiteY2051" fmla="*/ 3785870 h 6452775"/>
                <a:gd name="connsiteX2052" fmla="*/ 2739407 w 6858991"/>
                <a:gd name="connsiteY2052" fmla="*/ 3710985 h 6452775"/>
                <a:gd name="connsiteX2053" fmla="*/ 2709690 w 6858991"/>
                <a:gd name="connsiteY2053" fmla="*/ 3701773 h 6452775"/>
                <a:gd name="connsiteX2054" fmla="*/ 2709690 w 6858991"/>
                <a:gd name="connsiteY2054" fmla="*/ 3800877 h 6452775"/>
                <a:gd name="connsiteX2055" fmla="*/ 2749362 w 6858991"/>
                <a:gd name="connsiteY2055" fmla="*/ 3722129 h 6452775"/>
                <a:gd name="connsiteX2056" fmla="*/ 2872833 w 6858991"/>
                <a:gd name="connsiteY2056" fmla="*/ 3598657 h 6452775"/>
                <a:gd name="connsiteX2057" fmla="*/ 3098678 w 6858991"/>
                <a:gd name="connsiteY2057" fmla="*/ 3598657 h 6452775"/>
                <a:gd name="connsiteX2058" fmla="*/ 3193027 w 6858991"/>
                <a:gd name="connsiteY2058" fmla="*/ 3663884 h 6452775"/>
                <a:gd name="connsiteX2059" fmla="*/ 2811172 w 6858991"/>
                <a:gd name="connsiteY2059" fmla="*/ 4045740 h 6452775"/>
                <a:gd name="connsiteX2060" fmla="*/ 2503310 w 6858991"/>
                <a:gd name="connsiteY2060" fmla="*/ 3675474 h 6452775"/>
                <a:gd name="connsiteX2061" fmla="*/ 2580127 w 6858991"/>
                <a:gd name="connsiteY2061" fmla="*/ 3598657 h 6452775"/>
                <a:gd name="connsiteX2062" fmla="*/ 2851735 w 6858991"/>
                <a:gd name="connsiteY2062" fmla="*/ 3598657 h 6452775"/>
                <a:gd name="connsiteX2063" fmla="*/ 2739258 w 6858991"/>
                <a:gd name="connsiteY2063" fmla="*/ 3711133 h 6452775"/>
                <a:gd name="connsiteX2064" fmla="*/ 3429422 w 6858991"/>
                <a:gd name="connsiteY2064" fmla="*/ 3724060 h 6452775"/>
                <a:gd name="connsiteX2065" fmla="*/ 3431353 w 6858991"/>
                <a:gd name="connsiteY2065" fmla="*/ 3724060 h 6452775"/>
                <a:gd name="connsiteX2066" fmla="*/ 3431353 w 6858991"/>
                <a:gd name="connsiteY2066" fmla="*/ 3724060 h 6452775"/>
                <a:gd name="connsiteX2067" fmla="*/ 3651997 w 6858991"/>
                <a:gd name="connsiteY2067" fmla="*/ 3671016 h 6452775"/>
                <a:gd name="connsiteX2068" fmla="*/ 4035636 w 6858991"/>
                <a:gd name="connsiteY2068" fmla="*/ 4054655 h 6452775"/>
                <a:gd name="connsiteX2069" fmla="*/ 3429422 w 6858991"/>
                <a:gd name="connsiteY2069" fmla="*/ 4253161 h 6452775"/>
                <a:gd name="connsiteX2070" fmla="*/ 2823207 w 6858991"/>
                <a:gd name="connsiteY2070" fmla="*/ 4054655 h 6452775"/>
                <a:gd name="connsiteX2071" fmla="*/ 3206846 w 6858991"/>
                <a:gd name="connsiteY2071" fmla="*/ 3671016 h 6452775"/>
                <a:gd name="connsiteX2072" fmla="*/ 3427490 w 6858991"/>
                <a:gd name="connsiteY2072" fmla="*/ 3724060 h 6452775"/>
                <a:gd name="connsiteX2073" fmla="*/ 3427490 w 6858991"/>
                <a:gd name="connsiteY2073" fmla="*/ 3724060 h 6452775"/>
                <a:gd name="connsiteX2074" fmla="*/ 3429422 w 6858991"/>
                <a:gd name="connsiteY2074" fmla="*/ 3724060 h 6452775"/>
                <a:gd name="connsiteX2075" fmla="*/ 3760314 w 6858991"/>
                <a:gd name="connsiteY2075" fmla="*/ 3598508 h 6452775"/>
                <a:gd name="connsiteX2076" fmla="*/ 3986158 w 6858991"/>
                <a:gd name="connsiteY2076" fmla="*/ 3598508 h 6452775"/>
                <a:gd name="connsiteX2077" fmla="*/ 4109630 w 6858991"/>
                <a:gd name="connsiteY2077" fmla="*/ 3721980 h 6452775"/>
                <a:gd name="connsiteX2078" fmla="*/ 4149302 w 6858991"/>
                <a:gd name="connsiteY2078" fmla="*/ 3800728 h 6452775"/>
                <a:gd name="connsiteX2079" fmla="*/ 4149302 w 6858991"/>
                <a:gd name="connsiteY2079" fmla="*/ 3701624 h 6452775"/>
                <a:gd name="connsiteX2080" fmla="*/ 4119585 w 6858991"/>
                <a:gd name="connsiteY2080" fmla="*/ 3710836 h 6452775"/>
                <a:gd name="connsiteX2081" fmla="*/ 4007108 w 6858991"/>
                <a:gd name="connsiteY2081" fmla="*/ 3598360 h 6452775"/>
                <a:gd name="connsiteX2082" fmla="*/ 4278716 w 6858991"/>
                <a:gd name="connsiteY2082" fmla="*/ 3598360 h 6452775"/>
                <a:gd name="connsiteX2083" fmla="*/ 4355534 w 6858991"/>
                <a:gd name="connsiteY2083" fmla="*/ 3675177 h 6452775"/>
                <a:gd name="connsiteX2084" fmla="*/ 4047672 w 6858991"/>
                <a:gd name="connsiteY2084" fmla="*/ 4045443 h 6452775"/>
                <a:gd name="connsiteX2085" fmla="*/ 3665816 w 6858991"/>
                <a:gd name="connsiteY2085" fmla="*/ 3663587 h 6452775"/>
                <a:gd name="connsiteX2086" fmla="*/ 3760165 w 6858991"/>
                <a:gd name="connsiteY2086" fmla="*/ 3598360 h 6452775"/>
                <a:gd name="connsiteX2087" fmla="*/ 4149302 w 6858991"/>
                <a:gd name="connsiteY2087" fmla="*/ 3716631 h 6452775"/>
                <a:gd name="connsiteX2088" fmla="*/ 4149302 w 6858991"/>
                <a:gd name="connsiteY2088" fmla="*/ 3786019 h 6452775"/>
                <a:gd name="connsiteX2089" fmla="*/ 4149302 w 6858991"/>
                <a:gd name="connsiteY2089" fmla="*/ 3716631 h 6452775"/>
                <a:gd name="connsiteX2090" fmla="*/ 4229387 w 6858991"/>
                <a:gd name="connsiteY2090" fmla="*/ 4457164 h 6452775"/>
                <a:gd name="connsiteX2091" fmla="*/ 4125677 w 6858991"/>
                <a:gd name="connsiteY2091" fmla="*/ 4518974 h 6452775"/>
                <a:gd name="connsiteX2092" fmla="*/ 4125677 w 6858991"/>
                <a:gd name="connsiteY2092" fmla="*/ 4314377 h 6452775"/>
                <a:gd name="connsiteX2093" fmla="*/ 3943070 w 6858991"/>
                <a:gd name="connsiteY2093" fmla="*/ 4131769 h 6452775"/>
                <a:gd name="connsiteX2094" fmla="*/ 4046334 w 6858991"/>
                <a:gd name="connsiteY2094" fmla="*/ 4065204 h 6452775"/>
                <a:gd name="connsiteX2095" fmla="*/ 4229387 w 6858991"/>
                <a:gd name="connsiteY2095" fmla="*/ 4248257 h 6452775"/>
                <a:gd name="connsiteX2096" fmla="*/ 4229387 w 6858991"/>
                <a:gd name="connsiteY2096" fmla="*/ 4457015 h 6452775"/>
                <a:gd name="connsiteX2097" fmla="*/ 3429422 w 6858991"/>
                <a:gd name="connsiteY2097" fmla="*/ 4816881 h 6452775"/>
                <a:gd name="connsiteX2098" fmla="*/ 3211452 w 6858991"/>
                <a:gd name="connsiteY2098" fmla="*/ 4802766 h 6452775"/>
                <a:gd name="connsiteX2099" fmla="*/ 3226607 w 6858991"/>
                <a:gd name="connsiteY2099" fmla="*/ 4696232 h 6452775"/>
                <a:gd name="connsiteX2100" fmla="*/ 3427639 w 6858991"/>
                <a:gd name="connsiteY2100" fmla="*/ 4710199 h 6452775"/>
                <a:gd name="connsiteX2101" fmla="*/ 3427639 w 6858991"/>
                <a:gd name="connsiteY2101" fmla="*/ 4710199 h 6452775"/>
                <a:gd name="connsiteX2102" fmla="*/ 3429422 w 6858991"/>
                <a:gd name="connsiteY2102" fmla="*/ 4710199 h 6452775"/>
                <a:gd name="connsiteX2103" fmla="*/ 3431204 w 6858991"/>
                <a:gd name="connsiteY2103" fmla="*/ 4710199 h 6452775"/>
                <a:gd name="connsiteX2104" fmla="*/ 3431204 w 6858991"/>
                <a:gd name="connsiteY2104" fmla="*/ 4710199 h 6452775"/>
                <a:gd name="connsiteX2105" fmla="*/ 3632236 w 6858991"/>
                <a:gd name="connsiteY2105" fmla="*/ 4696232 h 6452775"/>
                <a:gd name="connsiteX2106" fmla="*/ 3647391 w 6858991"/>
                <a:gd name="connsiteY2106" fmla="*/ 4802766 h 6452775"/>
                <a:gd name="connsiteX2107" fmla="*/ 3429422 w 6858991"/>
                <a:gd name="connsiteY2107" fmla="*/ 4816881 h 6452775"/>
                <a:gd name="connsiteX2108" fmla="*/ 3645014 w 6858991"/>
                <a:gd name="connsiteY2108" fmla="*/ 4679443 h 6452775"/>
                <a:gd name="connsiteX2109" fmla="*/ 3429570 w 6858991"/>
                <a:gd name="connsiteY2109" fmla="*/ 4695341 h 6452775"/>
                <a:gd name="connsiteX2110" fmla="*/ 3214126 w 6858991"/>
                <a:gd name="connsiteY2110" fmla="*/ 4679443 h 6452775"/>
                <a:gd name="connsiteX2111" fmla="*/ 3196891 w 6858991"/>
                <a:gd name="connsiteY2111" fmla="*/ 4800537 h 6452775"/>
                <a:gd name="connsiteX2112" fmla="*/ 2777295 w 6858991"/>
                <a:gd name="connsiteY2112" fmla="*/ 4676174 h 6452775"/>
                <a:gd name="connsiteX2113" fmla="*/ 2827664 w 6858991"/>
                <a:gd name="connsiteY2113" fmla="*/ 4565926 h 6452775"/>
                <a:gd name="connsiteX2114" fmla="*/ 2748173 w 6858991"/>
                <a:gd name="connsiteY2114" fmla="*/ 4526701 h 6452775"/>
                <a:gd name="connsiteX2115" fmla="*/ 2748173 w 6858991"/>
                <a:gd name="connsiteY2115" fmla="*/ 4320617 h 6452775"/>
                <a:gd name="connsiteX2116" fmla="*/ 2826179 w 6858991"/>
                <a:gd name="connsiteY2116" fmla="*/ 4242611 h 6452775"/>
                <a:gd name="connsiteX2117" fmla="*/ 3157071 w 6858991"/>
                <a:gd name="connsiteY2117" fmla="*/ 4376335 h 6452775"/>
                <a:gd name="connsiteX2118" fmla="*/ 3157071 w 6858991"/>
                <a:gd name="connsiteY2118" fmla="*/ 4423882 h 6452775"/>
                <a:gd name="connsiteX2119" fmla="*/ 2970897 w 6858991"/>
                <a:gd name="connsiteY2119" fmla="*/ 4610055 h 6452775"/>
                <a:gd name="connsiteX2120" fmla="*/ 2953662 w 6858991"/>
                <a:gd name="connsiteY2120" fmla="*/ 4605598 h 6452775"/>
                <a:gd name="connsiteX2121" fmla="*/ 2953662 w 6858991"/>
                <a:gd name="connsiteY2121" fmla="*/ 4673053 h 6452775"/>
                <a:gd name="connsiteX2122" fmla="*/ 2981447 w 6858991"/>
                <a:gd name="connsiteY2122" fmla="*/ 4620456 h 6452775"/>
                <a:gd name="connsiteX2123" fmla="*/ 3171780 w 6858991"/>
                <a:gd name="connsiteY2123" fmla="*/ 4430122 h 6452775"/>
                <a:gd name="connsiteX2124" fmla="*/ 3171780 w 6858991"/>
                <a:gd name="connsiteY2124" fmla="*/ 4236074 h 6452775"/>
                <a:gd name="connsiteX2125" fmla="*/ 3258998 w 6858991"/>
                <a:gd name="connsiteY2125" fmla="*/ 4254646 h 6452775"/>
                <a:gd name="connsiteX2126" fmla="*/ 3258998 w 6858991"/>
                <a:gd name="connsiteY2126" fmla="*/ 4450032 h 6452775"/>
                <a:gd name="connsiteX2127" fmla="*/ 3153356 w 6858991"/>
                <a:gd name="connsiteY2127" fmla="*/ 4555674 h 6452775"/>
                <a:gd name="connsiteX2128" fmla="*/ 3133595 w 6858991"/>
                <a:gd name="connsiteY2128" fmla="*/ 4549731 h 6452775"/>
                <a:gd name="connsiteX2129" fmla="*/ 3133595 w 6858991"/>
                <a:gd name="connsiteY2129" fmla="*/ 4617187 h 6452775"/>
                <a:gd name="connsiteX2130" fmla="*/ 3162717 w 6858991"/>
                <a:gd name="connsiteY2130" fmla="*/ 4567412 h 6452775"/>
                <a:gd name="connsiteX2131" fmla="*/ 3273856 w 6858991"/>
                <a:gd name="connsiteY2131" fmla="*/ 4456272 h 6452775"/>
                <a:gd name="connsiteX2132" fmla="*/ 3273856 w 6858991"/>
                <a:gd name="connsiteY2132" fmla="*/ 4398028 h 6452775"/>
                <a:gd name="connsiteX2133" fmla="*/ 3320065 w 6858991"/>
                <a:gd name="connsiteY2133" fmla="*/ 4403228 h 6452775"/>
                <a:gd name="connsiteX2134" fmla="*/ 3320065 w 6858991"/>
                <a:gd name="connsiteY2134" fmla="*/ 4468753 h 6452775"/>
                <a:gd name="connsiteX2135" fmla="*/ 3136121 w 6858991"/>
                <a:gd name="connsiteY2135" fmla="*/ 4652698 h 6452775"/>
                <a:gd name="connsiteX2136" fmla="*/ 3136121 w 6858991"/>
                <a:gd name="connsiteY2136" fmla="*/ 4698758 h 6452775"/>
                <a:gd name="connsiteX2137" fmla="*/ 3143550 w 6858991"/>
                <a:gd name="connsiteY2137" fmla="*/ 4765620 h 6452775"/>
                <a:gd name="connsiteX2138" fmla="*/ 3150979 w 6858991"/>
                <a:gd name="connsiteY2138" fmla="*/ 4698758 h 6452775"/>
                <a:gd name="connsiteX2139" fmla="*/ 3150979 w 6858991"/>
                <a:gd name="connsiteY2139" fmla="*/ 4658790 h 6452775"/>
                <a:gd name="connsiteX2140" fmla="*/ 3334923 w 6858991"/>
                <a:gd name="connsiteY2140" fmla="*/ 4474845 h 6452775"/>
                <a:gd name="connsiteX2141" fmla="*/ 3334923 w 6858991"/>
                <a:gd name="connsiteY2141" fmla="*/ 4404566 h 6452775"/>
                <a:gd name="connsiteX2142" fmla="*/ 3427639 w 6858991"/>
                <a:gd name="connsiteY2142" fmla="*/ 4408429 h 6452775"/>
                <a:gd name="connsiteX2143" fmla="*/ 3427639 w 6858991"/>
                <a:gd name="connsiteY2143" fmla="*/ 4408429 h 6452775"/>
                <a:gd name="connsiteX2144" fmla="*/ 3429422 w 6858991"/>
                <a:gd name="connsiteY2144" fmla="*/ 4408429 h 6452775"/>
                <a:gd name="connsiteX2145" fmla="*/ 3431204 w 6858991"/>
                <a:gd name="connsiteY2145" fmla="*/ 4408429 h 6452775"/>
                <a:gd name="connsiteX2146" fmla="*/ 3431204 w 6858991"/>
                <a:gd name="connsiteY2146" fmla="*/ 4408429 h 6452775"/>
                <a:gd name="connsiteX2147" fmla="*/ 3523920 w 6858991"/>
                <a:gd name="connsiteY2147" fmla="*/ 4404417 h 6452775"/>
                <a:gd name="connsiteX2148" fmla="*/ 3523920 w 6858991"/>
                <a:gd name="connsiteY2148" fmla="*/ 4474697 h 6452775"/>
                <a:gd name="connsiteX2149" fmla="*/ 3707864 w 6858991"/>
                <a:gd name="connsiteY2149" fmla="*/ 4658641 h 6452775"/>
                <a:gd name="connsiteX2150" fmla="*/ 3707864 w 6858991"/>
                <a:gd name="connsiteY2150" fmla="*/ 4698610 h 6452775"/>
                <a:gd name="connsiteX2151" fmla="*/ 3715293 w 6858991"/>
                <a:gd name="connsiteY2151" fmla="*/ 4765471 h 6452775"/>
                <a:gd name="connsiteX2152" fmla="*/ 3722723 w 6858991"/>
                <a:gd name="connsiteY2152" fmla="*/ 4698610 h 6452775"/>
                <a:gd name="connsiteX2153" fmla="*/ 3722723 w 6858991"/>
                <a:gd name="connsiteY2153" fmla="*/ 4652549 h 6452775"/>
                <a:gd name="connsiteX2154" fmla="*/ 3538778 w 6858991"/>
                <a:gd name="connsiteY2154" fmla="*/ 4468605 h 6452775"/>
                <a:gd name="connsiteX2155" fmla="*/ 3538778 w 6858991"/>
                <a:gd name="connsiteY2155" fmla="*/ 4403080 h 6452775"/>
                <a:gd name="connsiteX2156" fmla="*/ 3584987 w 6858991"/>
                <a:gd name="connsiteY2156" fmla="*/ 4397880 h 6452775"/>
                <a:gd name="connsiteX2157" fmla="*/ 3584987 w 6858991"/>
                <a:gd name="connsiteY2157" fmla="*/ 4456124 h 6452775"/>
                <a:gd name="connsiteX2158" fmla="*/ 3696126 w 6858991"/>
                <a:gd name="connsiteY2158" fmla="*/ 4567263 h 6452775"/>
                <a:gd name="connsiteX2159" fmla="*/ 3725248 w 6858991"/>
                <a:gd name="connsiteY2159" fmla="*/ 4617038 h 6452775"/>
                <a:gd name="connsiteX2160" fmla="*/ 3725248 w 6858991"/>
                <a:gd name="connsiteY2160" fmla="*/ 4549582 h 6452775"/>
                <a:gd name="connsiteX2161" fmla="*/ 3705487 w 6858991"/>
                <a:gd name="connsiteY2161" fmla="*/ 4555525 h 6452775"/>
                <a:gd name="connsiteX2162" fmla="*/ 3599845 w 6858991"/>
                <a:gd name="connsiteY2162" fmla="*/ 4449883 h 6452775"/>
                <a:gd name="connsiteX2163" fmla="*/ 3599845 w 6858991"/>
                <a:gd name="connsiteY2163" fmla="*/ 4254498 h 6452775"/>
                <a:gd name="connsiteX2164" fmla="*/ 3687063 w 6858991"/>
                <a:gd name="connsiteY2164" fmla="*/ 4235925 h 6452775"/>
                <a:gd name="connsiteX2165" fmla="*/ 3687063 w 6858991"/>
                <a:gd name="connsiteY2165" fmla="*/ 4429973 h 6452775"/>
                <a:gd name="connsiteX2166" fmla="*/ 3877396 w 6858991"/>
                <a:gd name="connsiteY2166" fmla="*/ 4620307 h 6452775"/>
                <a:gd name="connsiteX2167" fmla="*/ 3905181 w 6858991"/>
                <a:gd name="connsiteY2167" fmla="*/ 4672905 h 6452775"/>
                <a:gd name="connsiteX2168" fmla="*/ 3905181 w 6858991"/>
                <a:gd name="connsiteY2168" fmla="*/ 4605449 h 6452775"/>
                <a:gd name="connsiteX2169" fmla="*/ 3887946 w 6858991"/>
                <a:gd name="connsiteY2169" fmla="*/ 4609906 h 6452775"/>
                <a:gd name="connsiteX2170" fmla="*/ 3701772 w 6858991"/>
                <a:gd name="connsiteY2170" fmla="*/ 4423733 h 6452775"/>
                <a:gd name="connsiteX2171" fmla="*/ 3701772 w 6858991"/>
                <a:gd name="connsiteY2171" fmla="*/ 4376187 h 6452775"/>
                <a:gd name="connsiteX2172" fmla="*/ 4032665 w 6858991"/>
                <a:gd name="connsiteY2172" fmla="*/ 4242463 h 6452775"/>
                <a:gd name="connsiteX2173" fmla="*/ 4110670 w 6858991"/>
                <a:gd name="connsiteY2173" fmla="*/ 4320469 h 6452775"/>
                <a:gd name="connsiteX2174" fmla="*/ 4110670 w 6858991"/>
                <a:gd name="connsiteY2174" fmla="*/ 4526552 h 6452775"/>
                <a:gd name="connsiteX2175" fmla="*/ 4031179 w 6858991"/>
                <a:gd name="connsiteY2175" fmla="*/ 4565777 h 6452775"/>
                <a:gd name="connsiteX2176" fmla="*/ 4081548 w 6858991"/>
                <a:gd name="connsiteY2176" fmla="*/ 4676025 h 6452775"/>
                <a:gd name="connsiteX2177" fmla="*/ 3661953 w 6858991"/>
                <a:gd name="connsiteY2177" fmla="*/ 4800388 h 6452775"/>
                <a:gd name="connsiteX2178" fmla="*/ 3644717 w 6858991"/>
                <a:gd name="connsiteY2178" fmla="*/ 4679294 h 6452775"/>
                <a:gd name="connsiteX2179" fmla="*/ 3157071 w 6858991"/>
                <a:gd name="connsiteY2179" fmla="*/ 4360883 h 6452775"/>
                <a:gd name="connsiteX2180" fmla="*/ 2837025 w 6858991"/>
                <a:gd name="connsiteY2180" fmla="*/ 4231616 h 6452775"/>
                <a:gd name="connsiteX2181" fmla="*/ 2929443 w 6858991"/>
                <a:gd name="connsiteY2181" fmla="*/ 4139198 h 6452775"/>
                <a:gd name="connsiteX2182" fmla="*/ 3157071 w 6858991"/>
                <a:gd name="connsiteY2182" fmla="*/ 4231765 h 6452775"/>
                <a:gd name="connsiteX2183" fmla="*/ 3157071 w 6858991"/>
                <a:gd name="connsiteY2183" fmla="*/ 4360883 h 6452775"/>
                <a:gd name="connsiteX2184" fmla="*/ 2733315 w 6858991"/>
                <a:gd name="connsiteY2184" fmla="*/ 4314377 h 6452775"/>
                <a:gd name="connsiteX2185" fmla="*/ 2733315 w 6858991"/>
                <a:gd name="connsiteY2185" fmla="*/ 4518974 h 6452775"/>
                <a:gd name="connsiteX2186" fmla="*/ 2629605 w 6858991"/>
                <a:gd name="connsiteY2186" fmla="*/ 4457164 h 6452775"/>
                <a:gd name="connsiteX2187" fmla="*/ 2629605 w 6858991"/>
                <a:gd name="connsiteY2187" fmla="*/ 4248406 h 6452775"/>
                <a:gd name="connsiteX2188" fmla="*/ 2812658 w 6858991"/>
                <a:gd name="connsiteY2188" fmla="*/ 4065353 h 6452775"/>
                <a:gd name="connsiteX2189" fmla="*/ 2915922 w 6858991"/>
                <a:gd name="connsiteY2189" fmla="*/ 4131918 h 6452775"/>
                <a:gd name="connsiteX2190" fmla="*/ 2733315 w 6858991"/>
                <a:gd name="connsiteY2190" fmla="*/ 4314525 h 6452775"/>
                <a:gd name="connsiteX2191" fmla="*/ 2808052 w 6858991"/>
                <a:gd name="connsiteY2191" fmla="*/ 4573206 h 6452775"/>
                <a:gd name="connsiteX2192" fmla="*/ 2763774 w 6858991"/>
                <a:gd name="connsiteY2192" fmla="*/ 4670082 h 6452775"/>
                <a:gd name="connsiteX2193" fmla="*/ 2629605 w 6858991"/>
                <a:gd name="connsiteY2193" fmla="*/ 4599951 h 6452775"/>
                <a:gd name="connsiteX2194" fmla="*/ 2629605 w 6858991"/>
                <a:gd name="connsiteY2194" fmla="*/ 4474994 h 6452775"/>
                <a:gd name="connsiteX2195" fmla="*/ 2808052 w 6858991"/>
                <a:gd name="connsiteY2195" fmla="*/ 4573206 h 6452775"/>
                <a:gd name="connsiteX2196" fmla="*/ 2953662 w 6858991"/>
                <a:gd name="connsiteY2196" fmla="*/ 4658047 h 6452775"/>
                <a:gd name="connsiteX2197" fmla="*/ 2953662 w 6858991"/>
                <a:gd name="connsiteY2197" fmla="*/ 4620307 h 6452775"/>
                <a:gd name="connsiteX2198" fmla="*/ 2953662 w 6858991"/>
                <a:gd name="connsiteY2198" fmla="*/ 4658047 h 6452775"/>
                <a:gd name="connsiteX2199" fmla="*/ 3429422 w 6858991"/>
                <a:gd name="connsiteY2199" fmla="*/ 4268019 h 6452775"/>
                <a:gd name="connsiteX2200" fmla="*/ 3431204 w 6858991"/>
                <a:gd name="connsiteY2200" fmla="*/ 4268019 h 6452775"/>
                <a:gd name="connsiteX2201" fmla="*/ 3431204 w 6858991"/>
                <a:gd name="connsiteY2201" fmla="*/ 4268019 h 6452775"/>
                <a:gd name="connsiteX2202" fmla="*/ 3584987 w 6858991"/>
                <a:gd name="connsiteY2202" fmla="*/ 4256727 h 6452775"/>
                <a:gd name="connsiteX2203" fmla="*/ 3584987 w 6858991"/>
                <a:gd name="connsiteY2203" fmla="*/ 4382724 h 6452775"/>
                <a:gd name="connsiteX2204" fmla="*/ 3429422 w 6858991"/>
                <a:gd name="connsiteY2204" fmla="*/ 4393274 h 6452775"/>
                <a:gd name="connsiteX2205" fmla="*/ 3273856 w 6858991"/>
                <a:gd name="connsiteY2205" fmla="*/ 4382724 h 6452775"/>
                <a:gd name="connsiteX2206" fmla="*/ 3273856 w 6858991"/>
                <a:gd name="connsiteY2206" fmla="*/ 4256727 h 6452775"/>
                <a:gd name="connsiteX2207" fmla="*/ 3427639 w 6858991"/>
                <a:gd name="connsiteY2207" fmla="*/ 4267870 h 6452775"/>
                <a:gd name="connsiteX2208" fmla="*/ 3427639 w 6858991"/>
                <a:gd name="connsiteY2208" fmla="*/ 4267870 h 6452775"/>
                <a:gd name="connsiteX2209" fmla="*/ 3429422 w 6858991"/>
                <a:gd name="connsiteY2209" fmla="*/ 4267870 h 6452775"/>
                <a:gd name="connsiteX2210" fmla="*/ 3133595 w 6858991"/>
                <a:gd name="connsiteY2210" fmla="*/ 4602031 h 6452775"/>
                <a:gd name="connsiteX2211" fmla="*/ 3133595 w 6858991"/>
                <a:gd name="connsiteY2211" fmla="*/ 4564292 h 6452775"/>
                <a:gd name="connsiteX2212" fmla="*/ 3133595 w 6858991"/>
                <a:gd name="connsiteY2212" fmla="*/ 4602031 h 6452775"/>
                <a:gd name="connsiteX2213" fmla="*/ 3140281 w 6858991"/>
                <a:gd name="connsiteY2213" fmla="*/ 4712874 h 6452775"/>
                <a:gd name="connsiteX2214" fmla="*/ 3146967 w 6858991"/>
                <a:gd name="connsiteY2214" fmla="*/ 4712874 h 6452775"/>
                <a:gd name="connsiteX2215" fmla="*/ 3143550 w 6858991"/>
                <a:gd name="connsiteY2215" fmla="*/ 4750316 h 6452775"/>
                <a:gd name="connsiteX2216" fmla="*/ 3140132 w 6858991"/>
                <a:gd name="connsiteY2216" fmla="*/ 4712874 h 6452775"/>
                <a:gd name="connsiteX2217" fmla="*/ 3712025 w 6858991"/>
                <a:gd name="connsiteY2217" fmla="*/ 4712874 h 6452775"/>
                <a:gd name="connsiteX2218" fmla="*/ 3718711 w 6858991"/>
                <a:gd name="connsiteY2218" fmla="*/ 4712874 h 6452775"/>
                <a:gd name="connsiteX2219" fmla="*/ 3715293 w 6858991"/>
                <a:gd name="connsiteY2219" fmla="*/ 4750316 h 6452775"/>
                <a:gd name="connsiteX2220" fmla="*/ 3711876 w 6858991"/>
                <a:gd name="connsiteY2220" fmla="*/ 4712874 h 6452775"/>
                <a:gd name="connsiteX2221" fmla="*/ 3725397 w 6858991"/>
                <a:gd name="connsiteY2221" fmla="*/ 4564292 h 6452775"/>
                <a:gd name="connsiteX2222" fmla="*/ 3725397 w 6858991"/>
                <a:gd name="connsiteY2222" fmla="*/ 4602031 h 6452775"/>
                <a:gd name="connsiteX2223" fmla="*/ 3725397 w 6858991"/>
                <a:gd name="connsiteY2223" fmla="*/ 4564292 h 6452775"/>
                <a:gd name="connsiteX2224" fmla="*/ 3929549 w 6858991"/>
                <a:gd name="connsiteY2224" fmla="*/ 4139347 h 6452775"/>
                <a:gd name="connsiteX2225" fmla="*/ 4021967 w 6858991"/>
                <a:gd name="connsiteY2225" fmla="*/ 4231765 h 6452775"/>
                <a:gd name="connsiteX2226" fmla="*/ 3701921 w 6858991"/>
                <a:gd name="connsiteY2226" fmla="*/ 4361031 h 6452775"/>
                <a:gd name="connsiteX2227" fmla="*/ 3701921 w 6858991"/>
                <a:gd name="connsiteY2227" fmla="*/ 4231913 h 6452775"/>
                <a:gd name="connsiteX2228" fmla="*/ 3929549 w 6858991"/>
                <a:gd name="connsiteY2228" fmla="*/ 4139347 h 6452775"/>
                <a:gd name="connsiteX2229" fmla="*/ 3905181 w 6858991"/>
                <a:gd name="connsiteY2229" fmla="*/ 4620307 h 6452775"/>
                <a:gd name="connsiteX2230" fmla="*/ 3905181 w 6858991"/>
                <a:gd name="connsiteY2230" fmla="*/ 4658047 h 6452775"/>
                <a:gd name="connsiteX2231" fmla="*/ 3905181 w 6858991"/>
                <a:gd name="connsiteY2231" fmla="*/ 4620307 h 6452775"/>
                <a:gd name="connsiteX2232" fmla="*/ 4050940 w 6858991"/>
                <a:gd name="connsiteY2232" fmla="*/ 4573206 h 6452775"/>
                <a:gd name="connsiteX2233" fmla="*/ 4229387 w 6858991"/>
                <a:gd name="connsiteY2233" fmla="*/ 4474994 h 6452775"/>
                <a:gd name="connsiteX2234" fmla="*/ 4229387 w 6858991"/>
                <a:gd name="connsiteY2234" fmla="*/ 4599951 h 6452775"/>
                <a:gd name="connsiteX2235" fmla="*/ 4095217 w 6858991"/>
                <a:gd name="connsiteY2235" fmla="*/ 4670082 h 6452775"/>
                <a:gd name="connsiteX2236" fmla="*/ 4050940 w 6858991"/>
                <a:gd name="connsiteY2236" fmla="*/ 4573206 h 6452775"/>
                <a:gd name="connsiteX2237" fmla="*/ 2492315 w 6858991"/>
                <a:gd name="connsiteY2237" fmla="*/ 3686469 h 6452775"/>
                <a:gd name="connsiteX2238" fmla="*/ 2800623 w 6858991"/>
                <a:gd name="connsiteY2238" fmla="*/ 4056290 h 6452775"/>
                <a:gd name="connsiteX2239" fmla="*/ 2614746 w 6858991"/>
                <a:gd name="connsiteY2239" fmla="*/ 4242166 h 6452775"/>
                <a:gd name="connsiteX2240" fmla="*/ 2614746 w 6858991"/>
                <a:gd name="connsiteY2240" fmla="*/ 4447060 h 6452775"/>
                <a:gd name="connsiteX2241" fmla="*/ 2464530 w 6858991"/>
                <a:gd name="connsiteY2241" fmla="*/ 4331612 h 6452775"/>
                <a:gd name="connsiteX2242" fmla="*/ 2383850 w 6858991"/>
                <a:gd name="connsiteY2242" fmla="*/ 4424624 h 6452775"/>
                <a:gd name="connsiteX2243" fmla="*/ 2262904 w 6858991"/>
                <a:gd name="connsiteY2243" fmla="*/ 4308730 h 6452775"/>
                <a:gd name="connsiteX2244" fmla="*/ 2557691 w 6858991"/>
                <a:gd name="connsiteY2244" fmla="*/ 4013944 h 6452775"/>
                <a:gd name="connsiteX2245" fmla="*/ 2547141 w 6858991"/>
                <a:gd name="connsiteY2245" fmla="*/ 4003394 h 6452775"/>
                <a:gd name="connsiteX2246" fmla="*/ 2252801 w 6858991"/>
                <a:gd name="connsiteY2246" fmla="*/ 4297736 h 6452775"/>
                <a:gd name="connsiteX2247" fmla="*/ 2094412 w 6858991"/>
                <a:gd name="connsiteY2247" fmla="*/ 4095218 h 6452775"/>
                <a:gd name="connsiteX2248" fmla="*/ 2200203 w 6858991"/>
                <a:gd name="connsiteY2248" fmla="*/ 4027167 h 6452775"/>
                <a:gd name="connsiteX2249" fmla="*/ 2104219 w 6858991"/>
                <a:gd name="connsiteY2249" fmla="*/ 3854812 h 6452775"/>
                <a:gd name="connsiteX2250" fmla="*/ 2323971 w 6858991"/>
                <a:gd name="connsiteY2250" fmla="*/ 3854812 h 6452775"/>
                <a:gd name="connsiteX2251" fmla="*/ 2492315 w 6858991"/>
                <a:gd name="connsiteY2251" fmla="*/ 3686469 h 6452775"/>
                <a:gd name="connsiteX2252" fmla="*/ 2252355 w 6858991"/>
                <a:gd name="connsiteY2252" fmla="*/ 4319280 h 6452775"/>
                <a:gd name="connsiteX2253" fmla="*/ 2374044 w 6858991"/>
                <a:gd name="connsiteY2253" fmla="*/ 4435917 h 6452775"/>
                <a:gd name="connsiteX2254" fmla="*/ 2289649 w 6858991"/>
                <a:gd name="connsiteY2254" fmla="*/ 4533238 h 6452775"/>
                <a:gd name="connsiteX2255" fmla="*/ 2162017 w 6858991"/>
                <a:gd name="connsiteY2255" fmla="*/ 4409618 h 6452775"/>
                <a:gd name="connsiteX2256" fmla="*/ 2252355 w 6858991"/>
                <a:gd name="connsiteY2256" fmla="*/ 4319280 h 6452775"/>
                <a:gd name="connsiteX2257" fmla="*/ 2151913 w 6858991"/>
                <a:gd name="connsiteY2257" fmla="*/ 4398771 h 6452775"/>
                <a:gd name="connsiteX2258" fmla="*/ 1975844 w 6858991"/>
                <a:gd name="connsiteY2258" fmla="*/ 4171589 h 6452775"/>
                <a:gd name="connsiteX2259" fmla="*/ 2081931 w 6858991"/>
                <a:gd name="connsiteY2259" fmla="*/ 4103242 h 6452775"/>
                <a:gd name="connsiteX2260" fmla="*/ 2242103 w 6858991"/>
                <a:gd name="connsiteY2260" fmla="*/ 4308433 h 6452775"/>
                <a:gd name="connsiteX2261" fmla="*/ 2151765 w 6858991"/>
                <a:gd name="connsiteY2261" fmla="*/ 4398771 h 6452775"/>
                <a:gd name="connsiteX2262" fmla="*/ 2179698 w 6858991"/>
                <a:gd name="connsiteY2262" fmla="*/ 4022710 h 6452775"/>
                <a:gd name="connsiteX2263" fmla="*/ 2086537 w 6858991"/>
                <a:gd name="connsiteY2263" fmla="*/ 4082737 h 6452775"/>
                <a:gd name="connsiteX2264" fmla="*/ 2023539 w 6858991"/>
                <a:gd name="connsiteY2264" fmla="*/ 3975015 h 6452775"/>
                <a:gd name="connsiteX2265" fmla="*/ 2150873 w 6858991"/>
                <a:gd name="connsiteY2265" fmla="*/ 3975015 h 6452775"/>
                <a:gd name="connsiteX2266" fmla="*/ 2179847 w 6858991"/>
                <a:gd name="connsiteY2266" fmla="*/ 4022710 h 6452775"/>
                <a:gd name="connsiteX2267" fmla="*/ 2006897 w 6858991"/>
                <a:gd name="connsiteY2267" fmla="*/ 3975164 h 6452775"/>
                <a:gd name="connsiteX2268" fmla="*/ 2074056 w 6858991"/>
                <a:gd name="connsiteY2268" fmla="*/ 4090760 h 6452775"/>
                <a:gd name="connsiteX2269" fmla="*/ 1963511 w 6858991"/>
                <a:gd name="connsiteY2269" fmla="*/ 4161931 h 6452775"/>
                <a:gd name="connsiteX2270" fmla="*/ 1810175 w 6858991"/>
                <a:gd name="connsiteY2270" fmla="*/ 4161931 h 6452775"/>
                <a:gd name="connsiteX2271" fmla="*/ 1714785 w 6858991"/>
                <a:gd name="connsiteY2271" fmla="*/ 3975164 h 6452775"/>
                <a:gd name="connsiteX2272" fmla="*/ 2006897 w 6858991"/>
                <a:gd name="connsiteY2272" fmla="*/ 3975164 h 6452775"/>
                <a:gd name="connsiteX2273" fmla="*/ 1961877 w 6858991"/>
                <a:gd name="connsiteY2273" fmla="*/ 4176789 h 6452775"/>
                <a:gd name="connsiteX2274" fmla="*/ 2005412 w 6858991"/>
                <a:gd name="connsiteY2274" fmla="*/ 4240680 h 6452775"/>
                <a:gd name="connsiteX2275" fmla="*/ 1858612 w 6858991"/>
                <a:gd name="connsiteY2275" fmla="*/ 4240680 h 6452775"/>
                <a:gd name="connsiteX2276" fmla="*/ 1818793 w 6858991"/>
                <a:gd name="connsiteY2276" fmla="*/ 4176789 h 6452775"/>
                <a:gd name="connsiteX2277" fmla="*/ 1961877 w 6858991"/>
                <a:gd name="connsiteY2277" fmla="*/ 4176789 h 6452775"/>
                <a:gd name="connsiteX2278" fmla="*/ 2045083 w 6858991"/>
                <a:gd name="connsiteY2278" fmla="*/ 4294467 h 6452775"/>
                <a:gd name="connsiteX2279" fmla="*/ 2141364 w 6858991"/>
                <a:gd name="connsiteY2279" fmla="*/ 4409172 h 6452775"/>
                <a:gd name="connsiteX2280" fmla="*/ 2056227 w 6858991"/>
                <a:gd name="connsiteY2280" fmla="*/ 4494309 h 6452775"/>
                <a:gd name="connsiteX2281" fmla="*/ 1895015 w 6858991"/>
                <a:gd name="connsiteY2281" fmla="*/ 4294467 h 6452775"/>
                <a:gd name="connsiteX2282" fmla="*/ 2045083 w 6858991"/>
                <a:gd name="connsiteY2282" fmla="*/ 4294467 h 6452775"/>
                <a:gd name="connsiteX2283" fmla="*/ 2151468 w 6858991"/>
                <a:gd name="connsiteY2283" fmla="*/ 4420316 h 6452775"/>
                <a:gd name="connsiteX2284" fmla="*/ 2291135 w 6858991"/>
                <a:gd name="connsiteY2284" fmla="*/ 4554337 h 6452775"/>
                <a:gd name="connsiteX2285" fmla="*/ 2385336 w 6858991"/>
                <a:gd name="connsiteY2285" fmla="*/ 4445723 h 6452775"/>
                <a:gd name="connsiteX2286" fmla="*/ 2409109 w 6858991"/>
                <a:gd name="connsiteY2286" fmla="*/ 4465484 h 6452775"/>
                <a:gd name="connsiteX2287" fmla="*/ 2144930 w 6858991"/>
                <a:gd name="connsiteY2287" fmla="*/ 4729663 h 6452775"/>
                <a:gd name="connsiteX2288" fmla="*/ 1989810 w 6858991"/>
                <a:gd name="connsiteY2288" fmla="*/ 4581973 h 6452775"/>
                <a:gd name="connsiteX2289" fmla="*/ 2151319 w 6858991"/>
                <a:gd name="connsiteY2289" fmla="*/ 4420464 h 6452775"/>
                <a:gd name="connsiteX2290" fmla="*/ 2395142 w 6858991"/>
                <a:gd name="connsiteY2290" fmla="*/ 4434282 h 6452775"/>
                <a:gd name="connsiteX2291" fmla="*/ 2466016 w 6858991"/>
                <a:gd name="connsiteY2291" fmla="*/ 4352711 h 6452775"/>
                <a:gd name="connsiteX2292" fmla="*/ 2496475 w 6858991"/>
                <a:gd name="connsiteY2292" fmla="*/ 4378118 h 6452775"/>
                <a:gd name="connsiteX2293" fmla="*/ 2419807 w 6858991"/>
                <a:gd name="connsiteY2293" fmla="*/ 4454786 h 6452775"/>
                <a:gd name="connsiteX2294" fmla="*/ 2395291 w 6858991"/>
                <a:gd name="connsiteY2294" fmla="*/ 4434431 h 6452775"/>
                <a:gd name="connsiteX2295" fmla="*/ 2508065 w 6858991"/>
                <a:gd name="connsiteY2295" fmla="*/ 4387479 h 6452775"/>
                <a:gd name="connsiteX2296" fmla="*/ 2537186 w 6858991"/>
                <a:gd name="connsiteY2296" fmla="*/ 4410064 h 6452775"/>
                <a:gd name="connsiteX2297" fmla="*/ 2460518 w 6858991"/>
                <a:gd name="connsiteY2297" fmla="*/ 4486732 h 6452775"/>
                <a:gd name="connsiteX2298" fmla="*/ 2431396 w 6858991"/>
                <a:gd name="connsiteY2298" fmla="*/ 4463999 h 6452775"/>
                <a:gd name="connsiteX2299" fmla="*/ 2508065 w 6858991"/>
                <a:gd name="connsiteY2299" fmla="*/ 4387330 h 6452775"/>
                <a:gd name="connsiteX2300" fmla="*/ 2549073 w 6858991"/>
                <a:gd name="connsiteY2300" fmla="*/ 4419127 h 6452775"/>
                <a:gd name="connsiteX2301" fmla="*/ 2614598 w 6858991"/>
                <a:gd name="connsiteY2301" fmla="*/ 4465039 h 6452775"/>
                <a:gd name="connsiteX2302" fmla="*/ 2614598 w 6858991"/>
                <a:gd name="connsiteY2302" fmla="*/ 4591185 h 6452775"/>
                <a:gd name="connsiteX2303" fmla="*/ 2472256 w 6858991"/>
                <a:gd name="connsiteY2303" fmla="*/ 4495944 h 6452775"/>
                <a:gd name="connsiteX2304" fmla="*/ 2549073 w 6858991"/>
                <a:gd name="connsiteY2304" fmla="*/ 4419127 h 6452775"/>
                <a:gd name="connsiteX2305" fmla="*/ 2629605 w 6858991"/>
                <a:gd name="connsiteY2305" fmla="*/ 4617187 h 6452775"/>
                <a:gd name="connsiteX2306" fmla="*/ 2757534 w 6858991"/>
                <a:gd name="connsiteY2306" fmla="*/ 4683603 h 6452775"/>
                <a:gd name="connsiteX2307" fmla="*/ 2697061 w 6858991"/>
                <a:gd name="connsiteY2307" fmla="*/ 4815990 h 6452775"/>
                <a:gd name="connsiteX2308" fmla="*/ 2826773 w 6858991"/>
                <a:gd name="connsiteY2308" fmla="*/ 4869479 h 6452775"/>
                <a:gd name="connsiteX2309" fmla="*/ 2826773 w 6858991"/>
                <a:gd name="connsiteY2309" fmla="*/ 4994734 h 6452775"/>
                <a:gd name="connsiteX2310" fmla="*/ 2629605 w 6858991"/>
                <a:gd name="connsiteY2310" fmla="*/ 4914797 h 6452775"/>
                <a:gd name="connsiteX2311" fmla="*/ 2629605 w 6858991"/>
                <a:gd name="connsiteY2311" fmla="*/ 4617187 h 6452775"/>
                <a:gd name="connsiteX2312" fmla="*/ 2716674 w 6858991"/>
                <a:gd name="connsiteY2312" fmla="*/ 4808561 h 6452775"/>
                <a:gd name="connsiteX2313" fmla="*/ 2771055 w 6858991"/>
                <a:gd name="connsiteY2313" fmla="*/ 4689695 h 6452775"/>
                <a:gd name="connsiteX2314" fmla="*/ 3194662 w 6858991"/>
                <a:gd name="connsiteY2314" fmla="*/ 4815098 h 6452775"/>
                <a:gd name="connsiteX2315" fmla="*/ 3176386 w 6858991"/>
                <a:gd name="connsiteY2315" fmla="*/ 4943473 h 6452775"/>
                <a:gd name="connsiteX2316" fmla="*/ 2716674 w 6858991"/>
                <a:gd name="connsiteY2316" fmla="*/ 4808561 h 6452775"/>
                <a:gd name="connsiteX2317" fmla="*/ 3682457 w 6858991"/>
                <a:gd name="connsiteY2317" fmla="*/ 4943473 h 6452775"/>
                <a:gd name="connsiteX2318" fmla="*/ 3664181 w 6858991"/>
                <a:gd name="connsiteY2318" fmla="*/ 4815098 h 6452775"/>
                <a:gd name="connsiteX2319" fmla="*/ 4087788 w 6858991"/>
                <a:gd name="connsiteY2319" fmla="*/ 4689695 h 6452775"/>
                <a:gd name="connsiteX2320" fmla="*/ 4142169 w 6858991"/>
                <a:gd name="connsiteY2320" fmla="*/ 4808561 h 6452775"/>
                <a:gd name="connsiteX2321" fmla="*/ 3682457 w 6858991"/>
                <a:gd name="connsiteY2321" fmla="*/ 4943473 h 6452775"/>
                <a:gd name="connsiteX2322" fmla="*/ 4161931 w 6858991"/>
                <a:gd name="connsiteY2322" fmla="*/ 4815990 h 6452775"/>
                <a:gd name="connsiteX2323" fmla="*/ 4101458 w 6858991"/>
                <a:gd name="connsiteY2323" fmla="*/ 4683603 h 6452775"/>
                <a:gd name="connsiteX2324" fmla="*/ 4229387 w 6858991"/>
                <a:gd name="connsiteY2324" fmla="*/ 4617187 h 6452775"/>
                <a:gd name="connsiteX2325" fmla="*/ 4229387 w 6858991"/>
                <a:gd name="connsiteY2325" fmla="*/ 4914797 h 6452775"/>
                <a:gd name="connsiteX2326" fmla="*/ 4032219 w 6858991"/>
                <a:gd name="connsiteY2326" fmla="*/ 4994734 h 6452775"/>
                <a:gd name="connsiteX2327" fmla="*/ 4032219 w 6858991"/>
                <a:gd name="connsiteY2327" fmla="*/ 4869479 h 6452775"/>
                <a:gd name="connsiteX2328" fmla="*/ 4161931 w 6858991"/>
                <a:gd name="connsiteY2328" fmla="*/ 4815990 h 6452775"/>
                <a:gd name="connsiteX2329" fmla="*/ 4244245 w 6858991"/>
                <a:gd name="connsiteY2329" fmla="*/ 4591185 h 6452775"/>
                <a:gd name="connsiteX2330" fmla="*/ 4244245 w 6858991"/>
                <a:gd name="connsiteY2330" fmla="*/ 4465039 h 6452775"/>
                <a:gd name="connsiteX2331" fmla="*/ 4309770 w 6858991"/>
                <a:gd name="connsiteY2331" fmla="*/ 4419127 h 6452775"/>
                <a:gd name="connsiteX2332" fmla="*/ 4386587 w 6858991"/>
                <a:gd name="connsiteY2332" fmla="*/ 4495944 h 6452775"/>
                <a:gd name="connsiteX2333" fmla="*/ 4244245 w 6858991"/>
                <a:gd name="connsiteY2333" fmla="*/ 4591185 h 6452775"/>
                <a:gd name="connsiteX2334" fmla="*/ 4321805 w 6858991"/>
                <a:gd name="connsiteY2334" fmla="*/ 4410064 h 6452775"/>
                <a:gd name="connsiteX2335" fmla="*/ 4350927 w 6858991"/>
                <a:gd name="connsiteY2335" fmla="*/ 4387479 h 6452775"/>
                <a:gd name="connsiteX2336" fmla="*/ 4427596 w 6858991"/>
                <a:gd name="connsiteY2336" fmla="*/ 4464147 h 6452775"/>
                <a:gd name="connsiteX2337" fmla="*/ 4398474 w 6858991"/>
                <a:gd name="connsiteY2337" fmla="*/ 4486880 h 6452775"/>
                <a:gd name="connsiteX2338" fmla="*/ 4321805 w 6858991"/>
                <a:gd name="connsiteY2338" fmla="*/ 4410212 h 6452775"/>
                <a:gd name="connsiteX2339" fmla="*/ 4362517 w 6858991"/>
                <a:gd name="connsiteY2339" fmla="*/ 4377970 h 6452775"/>
                <a:gd name="connsiteX2340" fmla="*/ 4392976 w 6858991"/>
                <a:gd name="connsiteY2340" fmla="*/ 4352562 h 6452775"/>
                <a:gd name="connsiteX2341" fmla="*/ 4463850 w 6858991"/>
                <a:gd name="connsiteY2341" fmla="*/ 4434134 h 6452775"/>
                <a:gd name="connsiteX2342" fmla="*/ 4439334 w 6858991"/>
                <a:gd name="connsiteY2342" fmla="*/ 4454489 h 6452775"/>
                <a:gd name="connsiteX2343" fmla="*/ 4362665 w 6858991"/>
                <a:gd name="connsiteY2343" fmla="*/ 4377821 h 6452775"/>
                <a:gd name="connsiteX2344" fmla="*/ 4473656 w 6858991"/>
                <a:gd name="connsiteY2344" fmla="*/ 4445574 h 6452775"/>
                <a:gd name="connsiteX2345" fmla="*/ 4567857 w 6858991"/>
                <a:gd name="connsiteY2345" fmla="*/ 4554188 h 6452775"/>
                <a:gd name="connsiteX2346" fmla="*/ 4707524 w 6858991"/>
                <a:gd name="connsiteY2346" fmla="*/ 4420167 h 6452775"/>
                <a:gd name="connsiteX2347" fmla="*/ 4869033 w 6858991"/>
                <a:gd name="connsiteY2347" fmla="*/ 4581676 h 6452775"/>
                <a:gd name="connsiteX2348" fmla="*/ 4713913 w 6858991"/>
                <a:gd name="connsiteY2348" fmla="*/ 4729366 h 6452775"/>
                <a:gd name="connsiteX2349" fmla="*/ 4449735 w 6858991"/>
                <a:gd name="connsiteY2349" fmla="*/ 4465187 h 6452775"/>
                <a:gd name="connsiteX2350" fmla="*/ 4473507 w 6858991"/>
                <a:gd name="connsiteY2350" fmla="*/ 4445426 h 6452775"/>
                <a:gd name="connsiteX2351" fmla="*/ 4706930 w 6858991"/>
                <a:gd name="connsiteY2351" fmla="*/ 4398771 h 6452775"/>
                <a:gd name="connsiteX2352" fmla="*/ 4616592 w 6858991"/>
                <a:gd name="connsiteY2352" fmla="*/ 4308433 h 6452775"/>
                <a:gd name="connsiteX2353" fmla="*/ 4776763 w 6858991"/>
                <a:gd name="connsiteY2353" fmla="*/ 4103242 h 6452775"/>
                <a:gd name="connsiteX2354" fmla="*/ 4882851 w 6858991"/>
                <a:gd name="connsiteY2354" fmla="*/ 4171589 h 6452775"/>
                <a:gd name="connsiteX2355" fmla="*/ 4706781 w 6858991"/>
                <a:gd name="connsiteY2355" fmla="*/ 4398771 h 6452775"/>
                <a:gd name="connsiteX2356" fmla="*/ 4696975 w 6858991"/>
                <a:gd name="connsiteY2356" fmla="*/ 4409766 h 6452775"/>
                <a:gd name="connsiteX2357" fmla="*/ 4569343 w 6858991"/>
                <a:gd name="connsiteY2357" fmla="*/ 4533386 h 6452775"/>
                <a:gd name="connsiteX2358" fmla="*/ 4484948 w 6858991"/>
                <a:gd name="connsiteY2358" fmla="*/ 4436065 h 6452775"/>
                <a:gd name="connsiteX2359" fmla="*/ 4606637 w 6858991"/>
                <a:gd name="connsiteY2359" fmla="*/ 4319428 h 6452775"/>
                <a:gd name="connsiteX2360" fmla="*/ 4696975 w 6858991"/>
                <a:gd name="connsiteY2360" fmla="*/ 4409766 h 6452775"/>
                <a:gd name="connsiteX2361" fmla="*/ 4717479 w 6858991"/>
                <a:gd name="connsiteY2361" fmla="*/ 4409172 h 6452775"/>
                <a:gd name="connsiteX2362" fmla="*/ 4813760 w 6858991"/>
                <a:gd name="connsiteY2362" fmla="*/ 4294467 h 6452775"/>
                <a:gd name="connsiteX2363" fmla="*/ 4963828 w 6858991"/>
                <a:gd name="connsiteY2363" fmla="*/ 4294467 h 6452775"/>
                <a:gd name="connsiteX2364" fmla="*/ 4802617 w 6858991"/>
                <a:gd name="connsiteY2364" fmla="*/ 4494309 h 6452775"/>
                <a:gd name="connsiteX2365" fmla="*/ 4717479 w 6858991"/>
                <a:gd name="connsiteY2365" fmla="*/ 4409172 h 6452775"/>
                <a:gd name="connsiteX2366" fmla="*/ 4853580 w 6858991"/>
                <a:gd name="connsiteY2366" fmla="*/ 4240680 h 6452775"/>
                <a:gd name="connsiteX2367" fmla="*/ 4897115 w 6858991"/>
                <a:gd name="connsiteY2367" fmla="*/ 4176789 h 6452775"/>
                <a:gd name="connsiteX2368" fmla="*/ 5040199 w 6858991"/>
                <a:gd name="connsiteY2368" fmla="*/ 4176789 h 6452775"/>
                <a:gd name="connsiteX2369" fmla="*/ 5000379 w 6858991"/>
                <a:gd name="connsiteY2369" fmla="*/ 4240680 h 6452775"/>
                <a:gd name="connsiteX2370" fmla="*/ 4853580 w 6858991"/>
                <a:gd name="connsiteY2370" fmla="*/ 4240680 h 6452775"/>
                <a:gd name="connsiteX2371" fmla="*/ 4895332 w 6858991"/>
                <a:gd name="connsiteY2371" fmla="*/ 4161931 h 6452775"/>
                <a:gd name="connsiteX2372" fmla="*/ 4784787 w 6858991"/>
                <a:gd name="connsiteY2372" fmla="*/ 4090760 h 6452775"/>
                <a:gd name="connsiteX2373" fmla="*/ 4851946 w 6858991"/>
                <a:gd name="connsiteY2373" fmla="*/ 3975164 h 6452775"/>
                <a:gd name="connsiteX2374" fmla="*/ 5144058 w 6858991"/>
                <a:gd name="connsiteY2374" fmla="*/ 3975164 h 6452775"/>
                <a:gd name="connsiteX2375" fmla="*/ 5048669 w 6858991"/>
                <a:gd name="connsiteY2375" fmla="*/ 4161931 h 6452775"/>
                <a:gd name="connsiteX2376" fmla="*/ 4895332 w 6858991"/>
                <a:gd name="connsiteY2376" fmla="*/ 4161931 h 6452775"/>
                <a:gd name="connsiteX2377" fmla="*/ 4772455 w 6858991"/>
                <a:gd name="connsiteY2377" fmla="*/ 4082737 h 6452775"/>
                <a:gd name="connsiteX2378" fmla="*/ 4679293 w 6858991"/>
                <a:gd name="connsiteY2378" fmla="*/ 4022710 h 6452775"/>
                <a:gd name="connsiteX2379" fmla="*/ 4708267 w 6858991"/>
                <a:gd name="connsiteY2379" fmla="*/ 3975015 h 6452775"/>
                <a:gd name="connsiteX2380" fmla="*/ 4835602 w 6858991"/>
                <a:gd name="connsiteY2380" fmla="*/ 3975015 h 6452775"/>
                <a:gd name="connsiteX2381" fmla="*/ 4772603 w 6858991"/>
                <a:gd name="connsiteY2381" fmla="*/ 4082737 h 6452775"/>
                <a:gd name="connsiteX2382" fmla="*/ 4658789 w 6858991"/>
                <a:gd name="connsiteY2382" fmla="*/ 4027167 h 6452775"/>
                <a:gd name="connsiteX2383" fmla="*/ 4764580 w 6858991"/>
                <a:gd name="connsiteY2383" fmla="*/ 4095218 h 6452775"/>
                <a:gd name="connsiteX2384" fmla="*/ 4606191 w 6858991"/>
                <a:gd name="connsiteY2384" fmla="*/ 4297736 h 6452775"/>
                <a:gd name="connsiteX2385" fmla="*/ 4311850 w 6858991"/>
                <a:gd name="connsiteY2385" fmla="*/ 4003394 h 6452775"/>
                <a:gd name="connsiteX2386" fmla="*/ 4301301 w 6858991"/>
                <a:gd name="connsiteY2386" fmla="*/ 4013944 h 6452775"/>
                <a:gd name="connsiteX2387" fmla="*/ 4596087 w 6858991"/>
                <a:gd name="connsiteY2387" fmla="*/ 4308730 h 6452775"/>
                <a:gd name="connsiteX2388" fmla="*/ 4475142 w 6858991"/>
                <a:gd name="connsiteY2388" fmla="*/ 4424624 h 6452775"/>
                <a:gd name="connsiteX2389" fmla="*/ 4394462 w 6858991"/>
                <a:gd name="connsiteY2389" fmla="*/ 4331612 h 6452775"/>
                <a:gd name="connsiteX2390" fmla="*/ 4244245 w 6858991"/>
                <a:gd name="connsiteY2390" fmla="*/ 4447060 h 6452775"/>
                <a:gd name="connsiteX2391" fmla="*/ 4244245 w 6858991"/>
                <a:gd name="connsiteY2391" fmla="*/ 4242166 h 6452775"/>
                <a:gd name="connsiteX2392" fmla="*/ 4058221 w 6858991"/>
                <a:gd name="connsiteY2392" fmla="*/ 4056141 h 6452775"/>
                <a:gd name="connsiteX2393" fmla="*/ 4366529 w 6858991"/>
                <a:gd name="connsiteY2393" fmla="*/ 3686320 h 6452775"/>
                <a:gd name="connsiteX2394" fmla="*/ 4534872 w 6858991"/>
                <a:gd name="connsiteY2394" fmla="*/ 3854664 h 6452775"/>
                <a:gd name="connsiteX2395" fmla="*/ 4754625 w 6858991"/>
                <a:gd name="connsiteY2395" fmla="*/ 3854664 h 6452775"/>
                <a:gd name="connsiteX2396" fmla="*/ 4658641 w 6858991"/>
                <a:gd name="connsiteY2396" fmla="*/ 4027019 h 6452775"/>
                <a:gd name="connsiteX2397" fmla="*/ 4541261 w 6858991"/>
                <a:gd name="connsiteY2397" fmla="*/ 3839954 h 6452775"/>
                <a:gd name="connsiteX2398" fmla="*/ 4284957 w 6858991"/>
                <a:gd name="connsiteY2398" fmla="*/ 3583650 h 6452775"/>
                <a:gd name="connsiteX2399" fmla="*/ 3776806 w 6858991"/>
                <a:gd name="connsiteY2399" fmla="*/ 3583650 h 6452775"/>
                <a:gd name="connsiteX2400" fmla="*/ 3856744 w 6858991"/>
                <a:gd name="connsiteY2400" fmla="*/ 3484694 h 6452775"/>
                <a:gd name="connsiteX2401" fmla="*/ 4356871 w 6858991"/>
                <a:gd name="connsiteY2401" fmla="*/ 3484694 h 6452775"/>
                <a:gd name="connsiteX2402" fmla="*/ 4434431 w 6858991"/>
                <a:gd name="connsiteY2402" fmla="*/ 3562254 h 6452775"/>
                <a:gd name="connsiteX2403" fmla="*/ 4474102 w 6858991"/>
                <a:gd name="connsiteY2403" fmla="*/ 3641003 h 6452775"/>
                <a:gd name="connsiteX2404" fmla="*/ 4474102 w 6858991"/>
                <a:gd name="connsiteY2404" fmla="*/ 3541898 h 6452775"/>
                <a:gd name="connsiteX2405" fmla="*/ 4444385 w 6858991"/>
                <a:gd name="connsiteY2405" fmla="*/ 3551111 h 6452775"/>
                <a:gd name="connsiteX2406" fmla="*/ 4427893 w 6858991"/>
                <a:gd name="connsiteY2406" fmla="*/ 3534618 h 6452775"/>
                <a:gd name="connsiteX2407" fmla="*/ 4455975 w 6858991"/>
                <a:gd name="connsiteY2407" fmla="*/ 3425410 h 6452775"/>
                <a:gd name="connsiteX2408" fmla="*/ 4675133 w 6858991"/>
                <a:gd name="connsiteY2408" fmla="*/ 3425410 h 6452775"/>
                <a:gd name="connsiteX2409" fmla="*/ 4700987 w 6858991"/>
                <a:gd name="connsiteY2409" fmla="*/ 3399557 h 6452775"/>
                <a:gd name="connsiteX2410" fmla="*/ 4843477 w 6858991"/>
                <a:gd name="connsiteY2410" fmla="*/ 3399557 h 6452775"/>
                <a:gd name="connsiteX2411" fmla="*/ 4875422 w 6858991"/>
                <a:gd name="connsiteY2411" fmla="*/ 3425856 h 6452775"/>
                <a:gd name="connsiteX2412" fmla="*/ 4875422 w 6858991"/>
                <a:gd name="connsiteY2412" fmla="*/ 3358400 h 6452775"/>
                <a:gd name="connsiteX2413" fmla="*/ 4843328 w 6858991"/>
                <a:gd name="connsiteY2413" fmla="*/ 3384699 h 6452775"/>
                <a:gd name="connsiteX2414" fmla="*/ 4715696 w 6858991"/>
                <a:gd name="connsiteY2414" fmla="*/ 3384699 h 6452775"/>
                <a:gd name="connsiteX2415" fmla="*/ 4786273 w 6858991"/>
                <a:gd name="connsiteY2415" fmla="*/ 3314122 h 6452775"/>
                <a:gd name="connsiteX2416" fmla="*/ 4904098 w 6858991"/>
                <a:gd name="connsiteY2416" fmla="*/ 3314122 h 6452775"/>
                <a:gd name="connsiteX2417" fmla="*/ 4951645 w 6858991"/>
                <a:gd name="connsiteY2417" fmla="*/ 3356171 h 6452775"/>
                <a:gd name="connsiteX2418" fmla="*/ 4951645 w 6858991"/>
                <a:gd name="connsiteY2418" fmla="*/ 3257067 h 6452775"/>
                <a:gd name="connsiteX2419" fmla="*/ 4904098 w 6858991"/>
                <a:gd name="connsiteY2419" fmla="*/ 3299116 h 6452775"/>
                <a:gd name="connsiteX2420" fmla="*/ 4780032 w 6858991"/>
                <a:gd name="connsiteY2420" fmla="*/ 3299116 h 6452775"/>
                <a:gd name="connsiteX2421" fmla="*/ 4668744 w 6858991"/>
                <a:gd name="connsiteY2421" fmla="*/ 3410403 h 6452775"/>
                <a:gd name="connsiteX2422" fmla="*/ 4458501 w 6858991"/>
                <a:gd name="connsiteY2422" fmla="*/ 3410403 h 6452775"/>
                <a:gd name="connsiteX2423" fmla="*/ 4475736 w 6858991"/>
                <a:gd name="connsiteY2423" fmla="*/ 3231213 h 6452775"/>
                <a:gd name="connsiteX2424" fmla="*/ 4476033 w 6858991"/>
                <a:gd name="connsiteY2424" fmla="*/ 3231213 h 6452775"/>
                <a:gd name="connsiteX2425" fmla="*/ 4476033 w 6858991"/>
                <a:gd name="connsiteY2425" fmla="*/ 3225270 h 6452775"/>
                <a:gd name="connsiteX2426" fmla="*/ 4476033 w 6858991"/>
                <a:gd name="connsiteY2426" fmla="*/ 3219476 h 6452775"/>
                <a:gd name="connsiteX2427" fmla="*/ 4475736 w 6858991"/>
                <a:gd name="connsiteY2427" fmla="*/ 3219476 h 6452775"/>
                <a:gd name="connsiteX2428" fmla="*/ 4458501 w 6858991"/>
                <a:gd name="connsiteY2428" fmla="*/ 3040286 h 6452775"/>
                <a:gd name="connsiteX2429" fmla="*/ 4668744 w 6858991"/>
                <a:gd name="connsiteY2429" fmla="*/ 3040286 h 6452775"/>
                <a:gd name="connsiteX2430" fmla="*/ 4780032 w 6858991"/>
                <a:gd name="connsiteY2430" fmla="*/ 3151573 h 6452775"/>
                <a:gd name="connsiteX2431" fmla="*/ 4902910 w 6858991"/>
                <a:gd name="connsiteY2431" fmla="*/ 3151573 h 6452775"/>
                <a:gd name="connsiteX2432" fmla="*/ 4951645 w 6858991"/>
                <a:gd name="connsiteY2432" fmla="*/ 3193622 h 6452775"/>
                <a:gd name="connsiteX2433" fmla="*/ 5001122 w 6858991"/>
                <a:gd name="connsiteY2433" fmla="*/ 3144144 h 6452775"/>
                <a:gd name="connsiteX2434" fmla="*/ 4951645 w 6858991"/>
                <a:gd name="connsiteY2434" fmla="*/ 3094666 h 6452775"/>
                <a:gd name="connsiteX2435" fmla="*/ 4902910 w 6858991"/>
                <a:gd name="connsiteY2435" fmla="*/ 3136715 h 6452775"/>
                <a:gd name="connsiteX2436" fmla="*/ 4786273 w 6858991"/>
                <a:gd name="connsiteY2436" fmla="*/ 3136715 h 6452775"/>
                <a:gd name="connsiteX2437" fmla="*/ 4715696 w 6858991"/>
                <a:gd name="connsiteY2437" fmla="*/ 3066139 h 6452775"/>
                <a:gd name="connsiteX2438" fmla="*/ 4842585 w 6858991"/>
                <a:gd name="connsiteY2438" fmla="*/ 3066139 h 6452775"/>
                <a:gd name="connsiteX2439" fmla="*/ 4875422 w 6858991"/>
                <a:gd name="connsiteY2439" fmla="*/ 3092438 h 6452775"/>
                <a:gd name="connsiteX2440" fmla="*/ 4909150 w 6858991"/>
                <a:gd name="connsiteY2440" fmla="*/ 3058710 h 6452775"/>
                <a:gd name="connsiteX2441" fmla="*/ 4875422 w 6858991"/>
                <a:gd name="connsiteY2441" fmla="*/ 3024982 h 6452775"/>
                <a:gd name="connsiteX2442" fmla="*/ 4842585 w 6858991"/>
                <a:gd name="connsiteY2442" fmla="*/ 3051281 h 6452775"/>
                <a:gd name="connsiteX2443" fmla="*/ 4700838 w 6858991"/>
                <a:gd name="connsiteY2443" fmla="*/ 3051281 h 6452775"/>
                <a:gd name="connsiteX2444" fmla="*/ 4674985 w 6858991"/>
                <a:gd name="connsiteY2444" fmla="*/ 3025427 h 6452775"/>
                <a:gd name="connsiteX2445" fmla="*/ 4455826 w 6858991"/>
                <a:gd name="connsiteY2445" fmla="*/ 3025427 h 6452775"/>
                <a:gd name="connsiteX2446" fmla="*/ 4426556 w 6858991"/>
                <a:gd name="connsiteY2446" fmla="*/ 2911614 h 6452775"/>
                <a:gd name="connsiteX2447" fmla="*/ 4425664 w 6858991"/>
                <a:gd name="connsiteY2447" fmla="*/ 2908939 h 6452775"/>
                <a:gd name="connsiteX2448" fmla="*/ 4411846 w 6858991"/>
                <a:gd name="connsiteY2448" fmla="*/ 2914437 h 6452775"/>
                <a:gd name="connsiteX2449" fmla="*/ 4418829 w 6858991"/>
                <a:gd name="connsiteY2449" fmla="*/ 2911762 h 6452775"/>
                <a:gd name="connsiteX2450" fmla="*/ 4412143 w 6858991"/>
                <a:gd name="connsiteY2450" fmla="*/ 2915031 h 6452775"/>
                <a:gd name="connsiteX2451" fmla="*/ 4412737 w 6858991"/>
                <a:gd name="connsiteY2451" fmla="*/ 2916665 h 6452775"/>
                <a:gd name="connsiteX2452" fmla="*/ 4461324 w 6858991"/>
                <a:gd name="connsiteY2452" fmla="*/ 3225270 h 6452775"/>
                <a:gd name="connsiteX2453" fmla="*/ 4416155 w 6858991"/>
                <a:gd name="connsiteY2453" fmla="*/ 3522583 h 6452775"/>
                <a:gd name="connsiteX2454" fmla="*/ 4363260 w 6858991"/>
                <a:gd name="connsiteY2454" fmla="*/ 3469688 h 6452775"/>
                <a:gd name="connsiteX2455" fmla="*/ 3853029 w 6858991"/>
                <a:gd name="connsiteY2455" fmla="*/ 3469688 h 6452775"/>
                <a:gd name="connsiteX2456" fmla="*/ 3848869 w 6858991"/>
                <a:gd name="connsiteY2456" fmla="*/ 3469688 h 6452775"/>
                <a:gd name="connsiteX2457" fmla="*/ 3754816 w 6858991"/>
                <a:gd name="connsiteY2457" fmla="*/ 3583502 h 6452775"/>
                <a:gd name="connsiteX2458" fmla="*/ 3754668 w 6858991"/>
                <a:gd name="connsiteY2458" fmla="*/ 3583502 h 6452775"/>
                <a:gd name="connsiteX2459" fmla="*/ 3429719 w 6858991"/>
                <a:gd name="connsiteY2459" fmla="*/ 3709053 h 6452775"/>
                <a:gd name="connsiteX2460" fmla="*/ 3104770 w 6858991"/>
                <a:gd name="connsiteY2460" fmla="*/ 3583650 h 6452775"/>
                <a:gd name="connsiteX2461" fmla="*/ 3104770 w 6858991"/>
                <a:gd name="connsiteY2461" fmla="*/ 3583650 h 6452775"/>
                <a:gd name="connsiteX2462" fmla="*/ 3104621 w 6858991"/>
                <a:gd name="connsiteY2462" fmla="*/ 3583502 h 6452775"/>
                <a:gd name="connsiteX2463" fmla="*/ 3010569 w 6858991"/>
                <a:gd name="connsiteY2463" fmla="*/ 3469688 h 6452775"/>
                <a:gd name="connsiteX2464" fmla="*/ 3006409 w 6858991"/>
                <a:gd name="connsiteY2464" fmla="*/ 3469688 h 6452775"/>
                <a:gd name="connsiteX2465" fmla="*/ 2496178 w 6858991"/>
                <a:gd name="connsiteY2465" fmla="*/ 3469688 h 6452775"/>
                <a:gd name="connsiteX2466" fmla="*/ 2443283 w 6858991"/>
                <a:gd name="connsiteY2466" fmla="*/ 3522583 h 6452775"/>
                <a:gd name="connsiteX2467" fmla="*/ 2398114 w 6858991"/>
                <a:gd name="connsiteY2467" fmla="*/ 3225270 h 6452775"/>
                <a:gd name="connsiteX2468" fmla="*/ 2446700 w 6858991"/>
                <a:gd name="connsiteY2468" fmla="*/ 2916665 h 6452775"/>
                <a:gd name="connsiteX2469" fmla="*/ 2447295 w 6858991"/>
                <a:gd name="connsiteY2469" fmla="*/ 2915031 h 6452775"/>
                <a:gd name="connsiteX2470" fmla="*/ 2440608 w 6858991"/>
                <a:gd name="connsiteY2470" fmla="*/ 2911762 h 6452775"/>
                <a:gd name="connsiteX2471" fmla="*/ 2447592 w 6858991"/>
                <a:gd name="connsiteY2471" fmla="*/ 2914437 h 6452775"/>
                <a:gd name="connsiteX2472" fmla="*/ 2433774 w 6858991"/>
                <a:gd name="connsiteY2472" fmla="*/ 2908939 h 6452775"/>
                <a:gd name="connsiteX2473" fmla="*/ 2432882 w 6858991"/>
                <a:gd name="connsiteY2473" fmla="*/ 2911614 h 6452775"/>
                <a:gd name="connsiteX2474" fmla="*/ 2403611 w 6858991"/>
                <a:gd name="connsiteY2474" fmla="*/ 3025427 h 6452775"/>
                <a:gd name="connsiteX2475" fmla="*/ 2184453 w 6858991"/>
                <a:gd name="connsiteY2475" fmla="*/ 3025427 h 6452775"/>
                <a:gd name="connsiteX2476" fmla="*/ 2158600 w 6858991"/>
                <a:gd name="connsiteY2476" fmla="*/ 3051281 h 6452775"/>
                <a:gd name="connsiteX2477" fmla="*/ 2016852 w 6858991"/>
                <a:gd name="connsiteY2477" fmla="*/ 3051281 h 6452775"/>
                <a:gd name="connsiteX2478" fmla="*/ 1984016 w 6858991"/>
                <a:gd name="connsiteY2478" fmla="*/ 3024982 h 6452775"/>
                <a:gd name="connsiteX2479" fmla="*/ 1950287 w 6858991"/>
                <a:gd name="connsiteY2479" fmla="*/ 3058710 h 6452775"/>
                <a:gd name="connsiteX2480" fmla="*/ 1984016 w 6858991"/>
                <a:gd name="connsiteY2480" fmla="*/ 3092438 h 6452775"/>
                <a:gd name="connsiteX2481" fmla="*/ 2016852 w 6858991"/>
                <a:gd name="connsiteY2481" fmla="*/ 3066139 h 6452775"/>
                <a:gd name="connsiteX2482" fmla="*/ 2143741 w 6858991"/>
                <a:gd name="connsiteY2482" fmla="*/ 3066139 h 6452775"/>
                <a:gd name="connsiteX2483" fmla="*/ 2073165 w 6858991"/>
                <a:gd name="connsiteY2483" fmla="*/ 3136715 h 6452775"/>
                <a:gd name="connsiteX2484" fmla="*/ 1956528 w 6858991"/>
                <a:gd name="connsiteY2484" fmla="*/ 3136715 h 6452775"/>
                <a:gd name="connsiteX2485" fmla="*/ 1907793 w 6858991"/>
                <a:gd name="connsiteY2485" fmla="*/ 3094666 h 6452775"/>
                <a:gd name="connsiteX2486" fmla="*/ 1858315 w 6858991"/>
                <a:gd name="connsiteY2486" fmla="*/ 3144144 h 6452775"/>
                <a:gd name="connsiteX2487" fmla="*/ 1907793 w 6858991"/>
                <a:gd name="connsiteY2487" fmla="*/ 3193622 h 6452775"/>
                <a:gd name="connsiteX2488" fmla="*/ 1956528 w 6858991"/>
                <a:gd name="connsiteY2488" fmla="*/ 3151573 h 6452775"/>
                <a:gd name="connsiteX2489" fmla="*/ 2079405 w 6858991"/>
                <a:gd name="connsiteY2489" fmla="*/ 3151573 h 6452775"/>
                <a:gd name="connsiteX2490" fmla="*/ 2190693 w 6858991"/>
                <a:gd name="connsiteY2490" fmla="*/ 3040286 h 6452775"/>
                <a:gd name="connsiteX2491" fmla="*/ 2400937 w 6858991"/>
                <a:gd name="connsiteY2491" fmla="*/ 3040286 h 6452775"/>
                <a:gd name="connsiteX2492" fmla="*/ 2383701 w 6858991"/>
                <a:gd name="connsiteY2492" fmla="*/ 3219476 h 6452775"/>
                <a:gd name="connsiteX2493" fmla="*/ 2383404 w 6858991"/>
                <a:gd name="connsiteY2493" fmla="*/ 3219476 h 6452775"/>
                <a:gd name="connsiteX2494" fmla="*/ 2383404 w 6858991"/>
                <a:gd name="connsiteY2494" fmla="*/ 3225270 h 6452775"/>
                <a:gd name="connsiteX2495" fmla="*/ 2383404 w 6858991"/>
                <a:gd name="connsiteY2495" fmla="*/ 3231213 h 6452775"/>
                <a:gd name="connsiteX2496" fmla="*/ 2383701 w 6858991"/>
                <a:gd name="connsiteY2496" fmla="*/ 3231213 h 6452775"/>
                <a:gd name="connsiteX2497" fmla="*/ 2400937 w 6858991"/>
                <a:gd name="connsiteY2497" fmla="*/ 3410403 h 6452775"/>
                <a:gd name="connsiteX2498" fmla="*/ 2190693 w 6858991"/>
                <a:gd name="connsiteY2498" fmla="*/ 3410403 h 6452775"/>
                <a:gd name="connsiteX2499" fmla="*/ 2079405 w 6858991"/>
                <a:gd name="connsiteY2499" fmla="*/ 3299116 h 6452775"/>
                <a:gd name="connsiteX2500" fmla="*/ 1955339 w 6858991"/>
                <a:gd name="connsiteY2500" fmla="*/ 3299116 h 6452775"/>
                <a:gd name="connsiteX2501" fmla="*/ 1907793 w 6858991"/>
                <a:gd name="connsiteY2501" fmla="*/ 3257067 h 6452775"/>
                <a:gd name="connsiteX2502" fmla="*/ 1907793 w 6858991"/>
                <a:gd name="connsiteY2502" fmla="*/ 3356171 h 6452775"/>
                <a:gd name="connsiteX2503" fmla="*/ 1955339 w 6858991"/>
                <a:gd name="connsiteY2503" fmla="*/ 3314122 h 6452775"/>
                <a:gd name="connsiteX2504" fmla="*/ 2073165 w 6858991"/>
                <a:gd name="connsiteY2504" fmla="*/ 3314122 h 6452775"/>
                <a:gd name="connsiteX2505" fmla="*/ 2143741 w 6858991"/>
                <a:gd name="connsiteY2505" fmla="*/ 3384699 h 6452775"/>
                <a:gd name="connsiteX2506" fmla="*/ 2016109 w 6858991"/>
                <a:gd name="connsiteY2506" fmla="*/ 3384699 h 6452775"/>
                <a:gd name="connsiteX2507" fmla="*/ 1984016 w 6858991"/>
                <a:gd name="connsiteY2507" fmla="*/ 3358400 h 6452775"/>
                <a:gd name="connsiteX2508" fmla="*/ 1984016 w 6858991"/>
                <a:gd name="connsiteY2508" fmla="*/ 3425856 h 6452775"/>
                <a:gd name="connsiteX2509" fmla="*/ 2015961 w 6858991"/>
                <a:gd name="connsiteY2509" fmla="*/ 3399557 h 6452775"/>
                <a:gd name="connsiteX2510" fmla="*/ 2158451 w 6858991"/>
                <a:gd name="connsiteY2510" fmla="*/ 3399557 h 6452775"/>
                <a:gd name="connsiteX2511" fmla="*/ 2184304 w 6858991"/>
                <a:gd name="connsiteY2511" fmla="*/ 3425410 h 6452775"/>
                <a:gd name="connsiteX2512" fmla="*/ 2403463 w 6858991"/>
                <a:gd name="connsiteY2512" fmla="*/ 3425410 h 6452775"/>
                <a:gd name="connsiteX2513" fmla="*/ 2431545 w 6858991"/>
                <a:gd name="connsiteY2513" fmla="*/ 3534618 h 6452775"/>
                <a:gd name="connsiteX2514" fmla="*/ 2415052 w 6858991"/>
                <a:gd name="connsiteY2514" fmla="*/ 3551111 h 6452775"/>
                <a:gd name="connsiteX2515" fmla="*/ 2385336 w 6858991"/>
                <a:gd name="connsiteY2515" fmla="*/ 3541898 h 6452775"/>
                <a:gd name="connsiteX2516" fmla="*/ 2385336 w 6858991"/>
                <a:gd name="connsiteY2516" fmla="*/ 3641003 h 6452775"/>
                <a:gd name="connsiteX2517" fmla="*/ 2425007 w 6858991"/>
                <a:gd name="connsiteY2517" fmla="*/ 3562254 h 6452775"/>
                <a:gd name="connsiteX2518" fmla="*/ 2502567 w 6858991"/>
                <a:gd name="connsiteY2518" fmla="*/ 3484694 h 6452775"/>
                <a:gd name="connsiteX2519" fmla="*/ 3002694 w 6858991"/>
                <a:gd name="connsiteY2519" fmla="*/ 3484694 h 6452775"/>
                <a:gd name="connsiteX2520" fmla="*/ 3082631 w 6858991"/>
                <a:gd name="connsiteY2520" fmla="*/ 3583650 h 6452775"/>
                <a:gd name="connsiteX2521" fmla="*/ 2574481 w 6858991"/>
                <a:gd name="connsiteY2521" fmla="*/ 3583650 h 6452775"/>
                <a:gd name="connsiteX2522" fmla="*/ 2318177 w 6858991"/>
                <a:gd name="connsiteY2522" fmla="*/ 3839954 h 6452775"/>
                <a:gd name="connsiteX2523" fmla="*/ 2097532 w 6858991"/>
                <a:gd name="connsiteY2523" fmla="*/ 3839954 h 6452775"/>
                <a:gd name="connsiteX2524" fmla="*/ 2021013 w 6858991"/>
                <a:gd name="connsiteY2524" fmla="*/ 3634019 h 6452775"/>
                <a:gd name="connsiteX2525" fmla="*/ 1899027 w 6858991"/>
                <a:gd name="connsiteY2525" fmla="*/ 3669828 h 6452775"/>
                <a:gd name="connsiteX2526" fmla="*/ 1834691 w 6858991"/>
                <a:gd name="connsiteY2526" fmla="*/ 3234185 h 6452775"/>
                <a:gd name="connsiteX2527" fmla="*/ 1956677 w 6858991"/>
                <a:gd name="connsiteY2527" fmla="*/ 3234185 h 6452775"/>
                <a:gd name="connsiteX2528" fmla="*/ 1956677 w 6858991"/>
                <a:gd name="connsiteY2528" fmla="*/ 3231808 h 6452775"/>
                <a:gd name="connsiteX2529" fmla="*/ 1964106 w 6858991"/>
                <a:gd name="connsiteY2529" fmla="*/ 3231808 h 6452775"/>
                <a:gd name="connsiteX2530" fmla="*/ 1964106 w 6858991"/>
                <a:gd name="connsiteY2530" fmla="*/ 3219327 h 6452775"/>
                <a:gd name="connsiteX2531" fmla="*/ 1956677 w 6858991"/>
                <a:gd name="connsiteY2531" fmla="*/ 3219327 h 6452775"/>
                <a:gd name="connsiteX2532" fmla="*/ 1956677 w 6858991"/>
                <a:gd name="connsiteY2532" fmla="*/ 3216950 h 6452775"/>
                <a:gd name="connsiteX2533" fmla="*/ 1834691 w 6858991"/>
                <a:gd name="connsiteY2533" fmla="*/ 3216950 h 6452775"/>
                <a:gd name="connsiteX2534" fmla="*/ 1899027 w 6858991"/>
                <a:gd name="connsiteY2534" fmla="*/ 2781307 h 6452775"/>
                <a:gd name="connsiteX2535" fmla="*/ 2020864 w 6858991"/>
                <a:gd name="connsiteY2535" fmla="*/ 2817115 h 6452775"/>
                <a:gd name="connsiteX2536" fmla="*/ 2022944 w 6858991"/>
                <a:gd name="connsiteY2536" fmla="*/ 2809984 h 6452775"/>
                <a:gd name="connsiteX2537" fmla="*/ 2097532 w 6858991"/>
                <a:gd name="connsiteY2537" fmla="*/ 2611181 h 6452775"/>
                <a:gd name="connsiteX2538" fmla="*/ 2318177 w 6858991"/>
                <a:gd name="connsiteY2538" fmla="*/ 2611181 h 6452775"/>
                <a:gd name="connsiteX2539" fmla="*/ 2574481 w 6858991"/>
                <a:gd name="connsiteY2539" fmla="*/ 2867485 h 6452775"/>
                <a:gd name="connsiteX2540" fmla="*/ 3083225 w 6858991"/>
                <a:gd name="connsiteY2540" fmla="*/ 2867485 h 6452775"/>
                <a:gd name="connsiteX2541" fmla="*/ 3000317 w 6858991"/>
                <a:gd name="connsiteY2541" fmla="*/ 2970006 h 6452775"/>
                <a:gd name="connsiteX2542" fmla="*/ 3006557 w 6858991"/>
                <a:gd name="connsiteY2542" fmla="*/ 2973869 h 6452775"/>
                <a:gd name="connsiteX2543" fmla="*/ 3006557 w 6858991"/>
                <a:gd name="connsiteY2543" fmla="*/ 2981299 h 6452775"/>
                <a:gd name="connsiteX2544" fmla="*/ 3010866 w 6858991"/>
                <a:gd name="connsiteY2544" fmla="*/ 2981299 h 6452775"/>
                <a:gd name="connsiteX2545" fmla="*/ 3013095 w 6858991"/>
                <a:gd name="connsiteY2545" fmla="*/ 2977733 h 6452775"/>
                <a:gd name="connsiteX2546" fmla="*/ 3104621 w 6858991"/>
                <a:gd name="connsiteY2546" fmla="*/ 2867485 h 6452775"/>
                <a:gd name="connsiteX2547" fmla="*/ 3105067 w 6858991"/>
                <a:gd name="connsiteY2547" fmla="*/ 2867485 h 6452775"/>
                <a:gd name="connsiteX2548" fmla="*/ 3105067 w 6858991"/>
                <a:gd name="connsiteY2548" fmla="*/ 2867039 h 6452775"/>
                <a:gd name="connsiteX2549" fmla="*/ 3106553 w 6858991"/>
                <a:gd name="connsiteY2549" fmla="*/ 2865553 h 6452775"/>
                <a:gd name="connsiteX2550" fmla="*/ 3208926 w 6858991"/>
                <a:gd name="connsiteY2550" fmla="*/ 2795422 h 6452775"/>
                <a:gd name="connsiteX2551" fmla="*/ 3430016 w 6858991"/>
                <a:gd name="connsiteY2551" fmla="*/ 2741933 h 6452775"/>
                <a:gd name="connsiteX2552" fmla="*/ 3651106 w 6858991"/>
                <a:gd name="connsiteY2552" fmla="*/ 2795422 h 6452775"/>
                <a:gd name="connsiteX2553" fmla="*/ 3753479 w 6858991"/>
                <a:gd name="connsiteY2553" fmla="*/ 2865553 h 6452775"/>
                <a:gd name="connsiteX2554" fmla="*/ 3754965 w 6858991"/>
                <a:gd name="connsiteY2554" fmla="*/ 2867039 h 6452775"/>
                <a:gd name="connsiteX2555" fmla="*/ 3754965 w 6858991"/>
                <a:gd name="connsiteY2555" fmla="*/ 2867485 h 6452775"/>
                <a:gd name="connsiteX2556" fmla="*/ 3755411 w 6858991"/>
                <a:gd name="connsiteY2556" fmla="*/ 2867485 h 6452775"/>
                <a:gd name="connsiteX2557" fmla="*/ 3846937 w 6858991"/>
                <a:gd name="connsiteY2557" fmla="*/ 2977733 h 6452775"/>
                <a:gd name="connsiteX2558" fmla="*/ 3849166 w 6858991"/>
                <a:gd name="connsiteY2558" fmla="*/ 2981299 h 6452775"/>
                <a:gd name="connsiteX2559" fmla="*/ 3853326 w 6858991"/>
                <a:gd name="connsiteY2559" fmla="*/ 2981299 h 6452775"/>
                <a:gd name="connsiteX2560" fmla="*/ 3853326 w 6858991"/>
                <a:gd name="connsiteY2560" fmla="*/ 2973869 h 6452775"/>
                <a:gd name="connsiteX2561" fmla="*/ 3859715 w 6858991"/>
                <a:gd name="connsiteY2561" fmla="*/ 2970006 h 6452775"/>
                <a:gd name="connsiteX2562" fmla="*/ 3776806 w 6858991"/>
                <a:gd name="connsiteY2562" fmla="*/ 2867485 h 6452775"/>
                <a:gd name="connsiteX2563" fmla="*/ 4285551 w 6858991"/>
                <a:gd name="connsiteY2563" fmla="*/ 2867485 h 6452775"/>
                <a:gd name="connsiteX2564" fmla="*/ 4541855 w 6858991"/>
                <a:gd name="connsiteY2564" fmla="*/ 2611181 h 6452775"/>
                <a:gd name="connsiteX2565" fmla="*/ 4762499 w 6858991"/>
                <a:gd name="connsiteY2565" fmla="*/ 2611181 h 6452775"/>
                <a:gd name="connsiteX2566" fmla="*/ 4837088 w 6858991"/>
                <a:gd name="connsiteY2566" fmla="*/ 2809984 h 6452775"/>
                <a:gd name="connsiteX2567" fmla="*/ 4839168 w 6858991"/>
                <a:gd name="connsiteY2567" fmla="*/ 2817115 h 6452775"/>
                <a:gd name="connsiteX2568" fmla="*/ 4961005 w 6858991"/>
                <a:gd name="connsiteY2568" fmla="*/ 2781307 h 6452775"/>
                <a:gd name="connsiteX2569" fmla="*/ 5025341 w 6858991"/>
                <a:gd name="connsiteY2569" fmla="*/ 3216950 h 6452775"/>
                <a:gd name="connsiteX2570" fmla="*/ 4903355 w 6858991"/>
                <a:gd name="connsiteY2570" fmla="*/ 3216950 h 6452775"/>
                <a:gd name="connsiteX2571" fmla="*/ 4903355 w 6858991"/>
                <a:gd name="connsiteY2571" fmla="*/ 3219327 h 6452775"/>
                <a:gd name="connsiteX2572" fmla="*/ 4895926 w 6858991"/>
                <a:gd name="connsiteY2572" fmla="*/ 3219327 h 6452775"/>
                <a:gd name="connsiteX2573" fmla="*/ 4895926 w 6858991"/>
                <a:gd name="connsiteY2573" fmla="*/ 3231808 h 6452775"/>
                <a:gd name="connsiteX2574" fmla="*/ 4903355 w 6858991"/>
                <a:gd name="connsiteY2574" fmla="*/ 3231808 h 6452775"/>
                <a:gd name="connsiteX2575" fmla="*/ 4903355 w 6858991"/>
                <a:gd name="connsiteY2575" fmla="*/ 3234185 h 6452775"/>
                <a:gd name="connsiteX2576" fmla="*/ 5025341 w 6858991"/>
                <a:gd name="connsiteY2576" fmla="*/ 3234185 h 6452775"/>
                <a:gd name="connsiteX2577" fmla="*/ 4961005 w 6858991"/>
                <a:gd name="connsiteY2577" fmla="*/ 3669828 h 6452775"/>
                <a:gd name="connsiteX2578" fmla="*/ 4839019 w 6858991"/>
                <a:gd name="connsiteY2578" fmla="*/ 3634019 h 6452775"/>
                <a:gd name="connsiteX2579" fmla="*/ 4762499 w 6858991"/>
                <a:gd name="connsiteY2579" fmla="*/ 3839954 h 6452775"/>
                <a:gd name="connsiteX2580" fmla="*/ 4541855 w 6858991"/>
                <a:gd name="connsiteY2580" fmla="*/ 3839954 h 6452775"/>
                <a:gd name="connsiteX2581" fmla="*/ 4474102 w 6858991"/>
                <a:gd name="connsiteY2581" fmla="*/ 3556905 h 6452775"/>
                <a:gd name="connsiteX2582" fmla="*/ 4474102 w 6858991"/>
                <a:gd name="connsiteY2582" fmla="*/ 3626293 h 6452775"/>
                <a:gd name="connsiteX2583" fmla="*/ 4474102 w 6858991"/>
                <a:gd name="connsiteY2583" fmla="*/ 3556905 h 6452775"/>
                <a:gd name="connsiteX2584" fmla="*/ 4875422 w 6858991"/>
                <a:gd name="connsiteY2584" fmla="*/ 3373407 h 6452775"/>
                <a:gd name="connsiteX2585" fmla="*/ 4875422 w 6858991"/>
                <a:gd name="connsiteY2585" fmla="*/ 3411146 h 6452775"/>
                <a:gd name="connsiteX2586" fmla="*/ 4875422 w 6858991"/>
                <a:gd name="connsiteY2586" fmla="*/ 3373407 h 6452775"/>
                <a:gd name="connsiteX2587" fmla="*/ 4951645 w 6858991"/>
                <a:gd name="connsiteY2587" fmla="*/ 3272073 h 6452775"/>
                <a:gd name="connsiteX2588" fmla="*/ 4951645 w 6858991"/>
                <a:gd name="connsiteY2588" fmla="*/ 3341461 h 6452775"/>
                <a:gd name="connsiteX2589" fmla="*/ 4951645 w 6858991"/>
                <a:gd name="connsiteY2589" fmla="*/ 3272073 h 6452775"/>
                <a:gd name="connsiteX2590" fmla="*/ 4917025 w 6858991"/>
                <a:gd name="connsiteY2590" fmla="*/ 3144293 h 6452775"/>
                <a:gd name="connsiteX2591" fmla="*/ 4951645 w 6858991"/>
                <a:gd name="connsiteY2591" fmla="*/ 3109673 h 6452775"/>
                <a:gd name="connsiteX2592" fmla="*/ 4986264 w 6858991"/>
                <a:gd name="connsiteY2592" fmla="*/ 3144293 h 6452775"/>
                <a:gd name="connsiteX2593" fmla="*/ 4951645 w 6858991"/>
                <a:gd name="connsiteY2593" fmla="*/ 3178913 h 6452775"/>
                <a:gd name="connsiteX2594" fmla="*/ 4917025 w 6858991"/>
                <a:gd name="connsiteY2594" fmla="*/ 3144293 h 6452775"/>
                <a:gd name="connsiteX2595" fmla="*/ 4856552 w 6858991"/>
                <a:gd name="connsiteY2595" fmla="*/ 3058858 h 6452775"/>
                <a:gd name="connsiteX2596" fmla="*/ 4875422 w 6858991"/>
                <a:gd name="connsiteY2596" fmla="*/ 3039988 h 6452775"/>
                <a:gd name="connsiteX2597" fmla="*/ 4894292 w 6858991"/>
                <a:gd name="connsiteY2597" fmla="*/ 3058858 h 6452775"/>
                <a:gd name="connsiteX2598" fmla="*/ 4875422 w 6858991"/>
                <a:gd name="connsiteY2598" fmla="*/ 3077728 h 6452775"/>
                <a:gd name="connsiteX2599" fmla="*/ 4856552 w 6858991"/>
                <a:gd name="connsiteY2599" fmla="*/ 3058858 h 6452775"/>
                <a:gd name="connsiteX2600" fmla="*/ 2002440 w 6858991"/>
                <a:gd name="connsiteY2600" fmla="*/ 3058858 h 6452775"/>
                <a:gd name="connsiteX2601" fmla="*/ 1983570 w 6858991"/>
                <a:gd name="connsiteY2601" fmla="*/ 3077728 h 6452775"/>
                <a:gd name="connsiteX2602" fmla="*/ 1964700 w 6858991"/>
                <a:gd name="connsiteY2602" fmla="*/ 3058858 h 6452775"/>
                <a:gd name="connsiteX2603" fmla="*/ 1983570 w 6858991"/>
                <a:gd name="connsiteY2603" fmla="*/ 3039988 h 6452775"/>
                <a:gd name="connsiteX2604" fmla="*/ 2002440 w 6858991"/>
                <a:gd name="connsiteY2604" fmla="*/ 3058858 h 6452775"/>
                <a:gd name="connsiteX2605" fmla="*/ 1941967 w 6858991"/>
                <a:gd name="connsiteY2605" fmla="*/ 3144293 h 6452775"/>
                <a:gd name="connsiteX2606" fmla="*/ 1907347 w 6858991"/>
                <a:gd name="connsiteY2606" fmla="*/ 3178913 h 6452775"/>
                <a:gd name="connsiteX2607" fmla="*/ 1872728 w 6858991"/>
                <a:gd name="connsiteY2607" fmla="*/ 3144293 h 6452775"/>
                <a:gd name="connsiteX2608" fmla="*/ 1907347 w 6858991"/>
                <a:gd name="connsiteY2608" fmla="*/ 3109673 h 6452775"/>
                <a:gd name="connsiteX2609" fmla="*/ 1941967 w 6858991"/>
                <a:gd name="connsiteY2609" fmla="*/ 3144293 h 6452775"/>
                <a:gd name="connsiteX2610" fmla="*/ 1907199 w 6858991"/>
                <a:gd name="connsiteY2610" fmla="*/ 3341461 h 6452775"/>
                <a:gd name="connsiteX2611" fmla="*/ 1907199 w 6858991"/>
                <a:gd name="connsiteY2611" fmla="*/ 3272073 h 6452775"/>
                <a:gd name="connsiteX2612" fmla="*/ 1907199 w 6858991"/>
                <a:gd name="connsiteY2612" fmla="*/ 3341461 h 6452775"/>
                <a:gd name="connsiteX2613" fmla="*/ 1983570 w 6858991"/>
                <a:gd name="connsiteY2613" fmla="*/ 3411146 h 6452775"/>
                <a:gd name="connsiteX2614" fmla="*/ 1983570 w 6858991"/>
                <a:gd name="connsiteY2614" fmla="*/ 3373407 h 6452775"/>
                <a:gd name="connsiteX2615" fmla="*/ 1983570 w 6858991"/>
                <a:gd name="connsiteY2615" fmla="*/ 3411146 h 6452775"/>
                <a:gd name="connsiteX2616" fmla="*/ 2384890 w 6858991"/>
                <a:gd name="connsiteY2616" fmla="*/ 3626293 h 6452775"/>
                <a:gd name="connsiteX2617" fmla="*/ 2384890 w 6858991"/>
                <a:gd name="connsiteY2617" fmla="*/ 3556905 h 6452775"/>
                <a:gd name="connsiteX2618" fmla="*/ 2384890 w 6858991"/>
                <a:gd name="connsiteY2618" fmla="*/ 3626293 h 6452775"/>
                <a:gd name="connsiteX2619" fmla="*/ 1556397 w 6858991"/>
                <a:gd name="connsiteY2619" fmla="*/ 3225864 h 6452775"/>
                <a:gd name="connsiteX2620" fmla="*/ 1558625 w 6858991"/>
                <a:gd name="connsiteY2620" fmla="*/ 3142213 h 6452775"/>
                <a:gd name="connsiteX2621" fmla="*/ 1684029 w 6858991"/>
                <a:gd name="connsiteY2621" fmla="*/ 3142213 h 6452775"/>
                <a:gd name="connsiteX2622" fmla="*/ 1682097 w 6858991"/>
                <a:gd name="connsiteY2622" fmla="*/ 3216950 h 6452775"/>
                <a:gd name="connsiteX2623" fmla="*/ 1682097 w 6858991"/>
                <a:gd name="connsiteY2623" fmla="*/ 3216950 h 6452775"/>
                <a:gd name="connsiteX2624" fmla="*/ 1682097 w 6858991"/>
                <a:gd name="connsiteY2624" fmla="*/ 3220218 h 6452775"/>
                <a:gd name="connsiteX2625" fmla="*/ 1682097 w 6858991"/>
                <a:gd name="connsiteY2625" fmla="*/ 3223339 h 6452775"/>
                <a:gd name="connsiteX2626" fmla="*/ 1682097 w 6858991"/>
                <a:gd name="connsiteY2626" fmla="*/ 3234185 h 6452775"/>
                <a:gd name="connsiteX2627" fmla="*/ 1682246 w 6858991"/>
                <a:gd name="connsiteY2627" fmla="*/ 3234185 h 6452775"/>
                <a:gd name="connsiteX2628" fmla="*/ 1754605 w 6858991"/>
                <a:gd name="connsiteY2628" fmla="*/ 3727478 h 6452775"/>
                <a:gd name="connsiteX2629" fmla="*/ 1888626 w 6858991"/>
                <a:gd name="connsiteY2629" fmla="*/ 3688252 h 6452775"/>
                <a:gd name="connsiteX2630" fmla="*/ 1943156 w 6858991"/>
                <a:gd name="connsiteY2630" fmla="*/ 3839954 h 6452775"/>
                <a:gd name="connsiteX2631" fmla="*/ 1661593 w 6858991"/>
                <a:gd name="connsiteY2631" fmla="*/ 3839954 h 6452775"/>
                <a:gd name="connsiteX2632" fmla="*/ 1556545 w 6858991"/>
                <a:gd name="connsiteY2632" fmla="*/ 3225864 h 6452775"/>
                <a:gd name="connsiteX2633" fmla="*/ 1643911 w 6858991"/>
                <a:gd name="connsiteY2633" fmla="*/ 2663482 h 6452775"/>
                <a:gd name="connsiteX2634" fmla="*/ 1661444 w 6858991"/>
                <a:gd name="connsiteY2634" fmla="*/ 2611181 h 6452775"/>
                <a:gd name="connsiteX2635" fmla="*/ 1943007 w 6858991"/>
                <a:gd name="connsiteY2635" fmla="*/ 2611181 h 6452775"/>
                <a:gd name="connsiteX2636" fmla="*/ 1888477 w 6858991"/>
                <a:gd name="connsiteY2636" fmla="*/ 2762883 h 6452775"/>
                <a:gd name="connsiteX2637" fmla="*/ 1754456 w 6858991"/>
                <a:gd name="connsiteY2637" fmla="*/ 2723657 h 6452775"/>
                <a:gd name="connsiteX2638" fmla="*/ 1752376 w 6858991"/>
                <a:gd name="connsiteY2638" fmla="*/ 2730789 h 6452775"/>
                <a:gd name="connsiteX2639" fmla="*/ 1684623 w 6858991"/>
                <a:gd name="connsiteY2639" fmla="*/ 3127503 h 6452775"/>
                <a:gd name="connsiteX2640" fmla="*/ 1559220 w 6858991"/>
                <a:gd name="connsiteY2640" fmla="*/ 3127503 h 6452775"/>
                <a:gd name="connsiteX2641" fmla="*/ 1643763 w 6858991"/>
                <a:gd name="connsiteY2641" fmla="*/ 2663630 h 6452775"/>
                <a:gd name="connsiteX2642" fmla="*/ 2080891 w 6858991"/>
                <a:gd name="connsiteY2642" fmla="*/ 2611181 h 6452775"/>
                <a:gd name="connsiteX2643" fmla="*/ 2010463 w 6858991"/>
                <a:gd name="connsiteY2643" fmla="*/ 2798691 h 6452775"/>
                <a:gd name="connsiteX2644" fmla="*/ 1902890 w 6858991"/>
                <a:gd name="connsiteY2644" fmla="*/ 2767192 h 6452775"/>
                <a:gd name="connsiteX2645" fmla="*/ 1959202 w 6858991"/>
                <a:gd name="connsiteY2645" fmla="*/ 2611181 h 6452775"/>
                <a:gd name="connsiteX2646" fmla="*/ 2081040 w 6858991"/>
                <a:gd name="connsiteY2646" fmla="*/ 2611181 h 6452775"/>
                <a:gd name="connsiteX2647" fmla="*/ 1819387 w 6858991"/>
                <a:gd name="connsiteY2647" fmla="*/ 3234185 h 6452775"/>
                <a:gd name="connsiteX2648" fmla="*/ 1884317 w 6858991"/>
                <a:gd name="connsiteY2648" fmla="*/ 3673988 h 6452775"/>
                <a:gd name="connsiteX2649" fmla="*/ 1764709 w 6858991"/>
                <a:gd name="connsiteY2649" fmla="*/ 3709053 h 6452775"/>
                <a:gd name="connsiteX2650" fmla="*/ 1696955 w 6858991"/>
                <a:gd name="connsiteY2650" fmla="*/ 3234185 h 6452775"/>
                <a:gd name="connsiteX2651" fmla="*/ 1819387 w 6858991"/>
                <a:gd name="connsiteY2651" fmla="*/ 3234185 h 6452775"/>
                <a:gd name="connsiteX2652" fmla="*/ 1696955 w 6858991"/>
                <a:gd name="connsiteY2652" fmla="*/ 3216950 h 6452775"/>
                <a:gd name="connsiteX2653" fmla="*/ 1699184 w 6858991"/>
                <a:gd name="connsiteY2653" fmla="*/ 3135230 h 6452775"/>
                <a:gd name="connsiteX2654" fmla="*/ 1764709 w 6858991"/>
                <a:gd name="connsiteY2654" fmla="*/ 2742081 h 6452775"/>
                <a:gd name="connsiteX2655" fmla="*/ 1884466 w 6858991"/>
                <a:gd name="connsiteY2655" fmla="*/ 2777147 h 6452775"/>
                <a:gd name="connsiteX2656" fmla="*/ 1819535 w 6858991"/>
                <a:gd name="connsiteY2656" fmla="*/ 3216950 h 6452775"/>
                <a:gd name="connsiteX2657" fmla="*/ 1697104 w 6858991"/>
                <a:gd name="connsiteY2657" fmla="*/ 3216950 h 6452775"/>
                <a:gd name="connsiteX2658" fmla="*/ 1959054 w 6858991"/>
                <a:gd name="connsiteY2658" fmla="*/ 3839954 h 6452775"/>
                <a:gd name="connsiteX2659" fmla="*/ 1902890 w 6858991"/>
                <a:gd name="connsiteY2659" fmla="*/ 3683943 h 6452775"/>
                <a:gd name="connsiteX2660" fmla="*/ 2010463 w 6858991"/>
                <a:gd name="connsiteY2660" fmla="*/ 3652444 h 6452775"/>
                <a:gd name="connsiteX2661" fmla="*/ 2080742 w 6858991"/>
                <a:gd name="connsiteY2661" fmla="*/ 3839954 h 6452775"/>
                <a:gd name="connsiteX2662" fmla="*/ 1959054 w 6858991"/>
                <a:gd name="connsiteY2662" fmla="*/ 3839954 h 6452775"/>
                <a:gd name="connsiteX2663" fmla="*/ 1884911 w 6858991"/>
                <a:gd name="connsiteY2663" fmla="*/ 2171527 h 6452775"/>
                <a:gd name="connsiteX2664" fmla="*/ 2033642 w 6858991"/>
                <a:gd name="connsiteY2664" fmla="*/ 2171527 h 6452775"/>
                <a:gd name="connsiteX2665" fmla="*/ 2015664 w 6858991"/>
                <a:gd name="connsiteY2665" fmla="*/ 2195597 h 6452775"/>
                <a:gd name="connsiteX2666" fmla="*/ 1868270 w 6858991"/>
                <a:gd name="connsiteY2666" fmla="*/ 2195597 h 6452775"/>
                <a:gd name="connsiteX2667" fmla="*/ 1884911 w 6858991"/>
                <a:gd name="connsiteY2667" fmla="*/ 2171527 h 6452775"/>
                <a:gd name="connsiteX2668" fmla="*/ 1850440 w 6858991"/>
                <a:gd name="connsiteY2668" fmla="*/ 2195597 h 6452775"/>
                <a:gd name="connsiteX2669" fmla="*/ 1784321 w 6858991"/>
                <a:gd name="connsiteY2669" fmla="*/ 2195597 h 6452775"/>
                <a:gd name="connsiteX2670" fmla="*/ 1756834 w 6858991"/>
                <a:gd name="connsiteY2670" fmla="*/ 2168109 h 6452775"/>
                <a:gd name="connsiteX2671" fmla="*/ 1781944 w 6858991"/>
                <a:gd name="connsiteY2671" fmla="*/ 2129924 h 6452775"/>
                <a:gd name="connsiteX2672" fmla="*/ 1823547 w 6858991"/>
                <a:gd name="connsiteY2672" fmla="*/ 2171527 h 6452775"/>
                <a:gd name="connsiteX2673" fmla="*/ 1866784 w 6858991"/>
                <a:gd name="connsiteY2673" fmla="*/ 2171527 h 6452775"/>
                <a:gd name="connsiteX2674" fmla="*/ 1850292 w 6858991"/>
                <a:gd name="connsiteY2674" fmla="*/ 2195597 h 6452775"/>
                <a:gd name="connsiteX2675" fmla="*/ 2408663 w 6858991"/>
                <a:gd name="connsiteY2675" fmla="*/ 1985353 h 6452775"/>
                <a:gd name="connsiteX2676" fmla="*/ 2385039 w 6858991"/>
                <a:gd name="connsiteY2676" fmla="*/ 2005263 h 6452775"/>
                <a:gd name="connsiteX2677" fmla="*/ 2290986 w 6858991"/>
                <a:gd name="connsiteY2677" fmla="*/ 1896947 h 6452775"/>
                <a:gd name="connsiteX2678" fmla="*/ 2285340 w 6858991"/>
                <a:gd name="connsiteY2678" fmla="*/ 1901850 h 6452775"/>
                <a:gd name="connsiteX2679" fmla="*/ 2151319 w 6858991"/>
                <a:gd name="connsiteY2679" fmla="*/ 2031116 h 6452775"/>
                <a:gd name="connsiteX2680" fmla="*/ 1989662 w 6858991"/>
                <a:gd name="connsiteY2680" fmla="*/ 1869459 h 6452775"/>
                <a:gd name="connsiteX2681" fmla="*/ 2144782 w 6858991"/>
                <a:gd name="connsiteY2681" fmla="*/ 1721769 h 6452775"/>
                <a:gd name="connsiteX2682" fmla="*/ 2408515 w 6858991"/>
                <a:gd name="connsiteY2682" fmla="*/ 1985502 h 6452775"/>
                <a:gd name="connsiteX2683" fmla="*/ 2531986 w 6858991"/>
                <a:gd name="connsiteY2683" fmla="*/ 1569026 h 6452775"/>
                <a:gd name="connsiteX2684" fmla="*/ 2263201 w 6858991"/>
                <a:gd name="connsiteY2684" fmla="*/ 1746136 h 6452775"/>
                <a:gd name="connsiteX2685" fmla="*/ 2196488 w 6858991"/>
                <a:gd name="connsiteY2685" fmla="*/ 1679423 h 6452775"/>
                <a:gd name="connsiteX2686" fmla="*/ 2531986 w 6858991"/>
                <a:gd name="connsiteY2686" fmla="*/ 1463384 h 6452775"/>
                <a:gd name="connsiteX2687" fmla="*/ 2531986 w 6858991"/>
                <a:gd name="connsiteY2687" fmla="*/ 1569026 h 6452775"/>
                <a:gd name="connsiteX2688" fmla="*/ 2543130 w 6858991"/>
                <a:gd name="connsiteY2688" fmla="*/ 1579873 h 6452775"/>
                <a:gd name="connsiteX2689" fmla="*/ 2614746 w 6858991"/>
                <a:gd name="connsiteY2689" fmla="*/ 1543322 h 6452775"/>
                <a:gd name="connsiteX2690" fmla="*/ 2614746 w 6858991"/>
                <a:gd name="connsiteY2690" fmla="*/ 1841377 h 6452775"/>
                <a:gd name="connsiteX2691" fmla="*/ 2461261 w 6858991"/>
                <a:gd name="connsiteY2691" fmla="*/ 1944047 h 6452775"/>
                <a:gd name="connsiteX2692" fmla="*/ 2273899 w 6858991"/>
                <a:gd name="connsiteY2692" fmla="*/ 1756685 h 6452775"/>
                <a:gd name="connsiteX2693" fmla="*/ 2543130 w 6858991"/>
                <a:gd name="connsiteY2693" fmla="*/ 1579873 h 6452775"/>
                <a:gd name="connsiteX2694" fmla="*/ 2841631 w 6858991"/>
                <a:gd name="connsiteY2694" fmla="*/ 1337238 h 6452775"/>
                <a:gd name="connsiteX2695" fmla="*/ 3050983 w 6858991"/>
                <a:gd name="connsiteY2695" fmla="*/ 1284640 h 6452775"/>
                <a:gd name="connsiteX2696" fmla="*/ 3050983 w 6858991"/>
                <a:gd name="connsiteY2696" fmla="*/ 1380030 h 6452775"/>
                <a:gd name="connsiteX2697" fmla="*/ 2841631 w 6858991"/>
                <a:gd name="connsiteY2697" fmla="*/ 1435748 h 6452775"/>
                <a:gd name="connsiteX2698" fmla="*/ 2841631 w 6858991"/>
                <a:gd name="connsiteY2698" fmla="*/ 1337238 h 6452775"/>
                <a:gd name="connsiteX2699" fmla="*/ 3131515 w 6858991"/>
                <a:gd name="connsiteY2699" fmla="*/ 1270525 h 6452775"/>
                <a:gd name="connsiteX2700" fmla="*/ 3363005 w 6858991"/>
                <a:gd name="connsiteY2700" fmla="*/ 1249278 h 6452775"/>
                <a:gd name="connsiteX2701" fmla="*/ 3363005 w 6858991"/>
                <a:gd name="connsiteY2701" fmla="*/ 1343033 h 6452775"/>
                <a:gd name="connsiteX2702" fmla="*/ 3131515 w 6858991"/>
                <a:gd name="connsiteY2702" fmla="*/ 1365617 h 6452775"/>
                <a:gd name="connsiteX2703" fmla="*/ 3131515 w 6858991"/>
                <a:gd name="connsiteY2703" fmla="*/ 1270674 h 6452775"/>
                <a:gd name="connsiteX2704" fmla="*/ 3363005 w 6858991"/>
                <a:gd name="connsiteY2704" fmla="*/ 1085095 h 6452775"/>
                <a:gd name="connsiteX2705" fmla="*/ 3363005 w 6858991"/>
                <a:gd name="connsiteY2705" fmla="*/ 1234419 h 6452775"/>
                <a:gd name="connsiteX2706" fmla="*/ 3313973 w 6858991"/>
                <a:gd name="connsiteY2706" fmla="*/ 1236648 h 6452775"/>
                <a:gd name="connsiteX2707" fmla="*/ 3313973 w 6858991"/>
                <a:gd name="connsiteY2707" fmla="*/ 1036211 h 6452775"/>
                <a:gd name="connsiteX2708" fmla="*/ 3363005 w 6858991"/>
                <a:gd name="connsiteY2708" fmla="*/ 1085243 h 6452775"/>
                <a:gd name="connsiteX2709" fmla="*/ 3131515 w 6858991"/>
                <a:gd name="connsiteY2709" fmla="*/ 1380476 h 6452775"/>
                <a:gd name="connsiteX2710" fmla="*/ 3429422 w 6858991"/>
                <a:gd name="connsiteY2710" fmla="*/ 1356405 h 6452775"/>
                <a:gd name="connsiteX2711" fmla="*/ 3727329 w 6858991"/>
                <a:gd name="connsiteY2711" fmla="*/ 1380476 h 6452775"/>
                <a:gd name="connsiteX2712" fmla="*/ 3727329 w 6858991"/>
                <a:gd name="connsiteY2712" fmla="*/ 1499787 h 6452775"/>
                <a:gd name="connsiteX2713" fmla="*/ 3677108 w 6858991"/>
                <a:gd name="connsiteY2713" fmla="*/ 1491764 h 6452775"/>
                <a:gd name="connsiteX2714" fmla="*/ 3669827 w 6858991"/>
                <a:gd name="connsiteY2714" fmla="*/ 1490723 h 6452775"/>
                <a:gd name="connsiteX2715" fmla="*/ 3649323 w 6858991"/>
                <a:gd name="connsiteY2715" fmla="*/ 1634551 h 6452775"/>
                <a:gd name="connsiteX2716" fmla="*/ 3431204 w 6858991"/>
                <a:gd name="connsiteY2716" fmla="*/ 1619396 h 6452775"/>
                <a:gd name="connsiteX2717" fmla="*/ 3431204 w 6858991"/>
                <a:gd name="connsiteY2717" fmla="*/ 1619396 h 6452775"/>
                <a:gd name="connsiteX2718" fmla="*/ 3429422 w 6858991"/>
                <a:gd name="connsiteY2718" fmla="*/ 1619396 h 6452775"/>
                <a:gd name="connsiteX2719" fmla="*/ 3427639 w 6858991"/>
                <a:gd name="connsiteY2719" fmla="*/ 1619396 h 6452775"/>
                <a:gd name="connsiteX2720" fmla="*/ 3427639 w 6858991"/>
                <a:gd name="connsiteY2720" fmla="*/ 1619396 h 6452775"/>
                <a:gd name="connsiteX2721" fmla="*/ 3209520 w 6858991"/>
                <a:gd name="connsiteY2721" fmla="*/ 1634551 h 6452775"/>
                <a:gd name="connsiteX2722" fmla="*/ 3189016 w 6858991"/>
                <a:gd name="connsiteY2722" fmla="*/ 1490723 h 6452775"/>
                <a:gd name="connsiteX2723" fmla="*/ 3181735 w 6858991"/>
                <a:gd name="connsiteY2723" fmla="*/ 1491764 h 6452775"/>
                <a:gd name="connsiteX2724" fmla="*/ 3131515 w 6858991"/>
                <a:gd name="connsiteY2724" fmla="*/ 1499787 h 6452775"/>
                <a:gd name="connsiteX2725" fmla="*/ 3131515 w 6858991"/>
                <a:gd name="connsiteY2725" fmla="*/ 1380476 h 6452775"/>
                <a:gd name="connsiteX2726" fmla="*/ 3495986 w 6858991"/>
                <a:gd name="connsiteY2726" fmla="*/ 1234419 h 6452775"/>
                <a:gd name="connsiteX2727" fmla="*/ 3495986 w 6858991"/>
                <a:gd name="connsiteY2727" fmla="*/ 1085095 h 6452775"/>
                <a:gd name="connsiteX2728" fmla="*/ 3545018 w 6858991"/>
                <a:gd name="connsiteY2728" fmla="*/ 1036062 h 6452775"/>
                <a:gd name="connsiteX2729" fmla="*/ 3545018 w 6858991"/>
                <a:gd name="connsiteY2729" fmla="*/ 1236500 h 6452775"/>
                <a:gd name="connsiteX2730" fmla="*/ 3495986 w 6858991"/>
                <a:gd name="connsiteY2730" fmla="*/ 1234271 h 6452775"/>
                <a:gd name="connsiteX2731" fmla="*/ 3495986 w 6858991"/>
                <a:gd name="connsiteY2731" fmla="*/ 1249278 h 6452775"/>
                <a:gd name="connsiteX2732" fmla="*/ 3727477 w 6858991"/>
                <a:gd name="connsiteY2732" fmla="*/ 1270525 h 6452775"/>
                <a:gd name="connsiteX2733" fmla="*/ 3727477 w 6858991"/>
                <a:gd name="connsiteY2733" fmla="*/ 1365469 h 6452775"/>
                <a:gd name="connsiteX2734" fmla="*/ 3495986 w 6858991"/>
                <a:gd name="connsiteY2734" fmla="*/ 1342884 h 6452775"/>
                <a:gd name="connsiteX2735" fmla="*/ 3495986 w 6858991"/>
                <a:gd name="connsiteY2735" fmla="*/ 1249129 h 6452775"/>
                <a:gd name="connsiteX2736" fmla="*/ 4017361 w 6858991"/>
                <a:gd name="connsiteY2736" fmla="*/ 1435748 h 6452775"/>
                <a:gd name="connsiteX2737" fmla="*/ 3808009 w 6858991"/>
                <a:gd name="connsiteY2737" fmla="*/ 1380030 h 6452775"/>
                <a:gd name="connsiteX2738" fmla="*/ 3808009 w 6858991"/>
                <a:gd name="connsiteY2738" fmla="*/ 1284640 h 6452775"/>
                <a:gd name="connsiteX2739" fmla="*/ 4017361 w 6858991"/>
                <a:gd name="connsiteY2739" fmla="*/ 1337238 h 6452775"/>
                <a:gd name="connsiteX2740" fmla="*/ 4017361 w 6858991"/>
                <a:gd name="connsiteY2740" fmla="*/ 1435748 h 6452775"/>
                <a:gd name="connsiteX2741" fmla="*/ 4326857 w 6858991"/>
                <a:gd name="connsiteY2741" fmla="*/ 1463384 h 6452775"/>
                <a:gd name="connsiteX2742" fmla="*/ 4662355 w 6858991"/>
                <a:gd name="connsiteY2742" fmla="*/ 1679423 h 6452775"/>
                <a:gd name="connsiteX2743" fmla="*/ 4595642 w 6858991"/>
                <a:gd name="connsiteY2743" fmla="*/ 1746136 h 6452775"/>
                <a:gd name="connsiteX2744" fmla="*/ 4326857 w 6858991"/>
                <a:gd name="connsiteY2744" fmla="*/ 1569026 h 6452775"/>
                <a:gd name="connsiteX2745" fmla="*/ 4326857 w 6858991"/>
                <a:gd name="connsiteY2745" fmla="*/ 1463384 h 6452775"/>
                <a:gd name="connsiteX2746" fmla="*/ 4315862 w 6858991"/>
                <a:gd name="connsiteY2746" fmla="*/ 1579873 h 6452775"/>
                <a:gd name="connsiteX2747" fmla="*/ 4585093 w 6858991"/>
                <a:gd name="connsiteY2747" fmla="*/ 1756685 h 6452775"/>
                <a:gd name="connsiteX2748" fmla="*/ 4397731 w 6858991"/>
                <a:gd name="connsiteY2748" fmla="*/ 1944047 h 6452775"/>
                <a:gd name="connsiteX2749" fmla="*/ 4244245 w 6858991"/>
                <a:gd name="connsiteY2749" fmla="*/ 1841377 h 6452775"/>
                <a:gd name="connsiteX2750" fmla="*/ 4244245 w 6858991"/>
                <a:gd name="connsiteY2750" fmla="*/ 1543322 h 6452775"/>
                <a:gd name="connsiteX2751" fmla="*/ 4315862 w 6858991"/>
                <a:gd name="connsiteY2751" fmla="*/ 1579873 h 6452775"/>
                <a:gd name="connsiteX2752" fmla="*/ 4714062 w 6858991"/>
                <a:gd name="connsiteY2752" fmla="*/ 1721620 h 6452775"/>
                <a:gd name="connsiteX2753" fmla="*/ 4869181 w 6858991"/>
                <a:gd name="connsiteY2753" fmla="*/ 1869311 h 6452775"/>
                <a:gd name="connsiteX2754" fmla="*/ 4707524 w 6858991"/>
                <a:gd name="connsiteY2754" fmla="*/ 2030968 h 6452775"/>
                <a:gd name="connsiteX2755" fmla="*/ 4573503 w 6858991"/>
                <a:gd name="connsiteY2755" fmla="*/ 1901701 h 6452775"/>
                <a:gd name="connsiteX2756" fmla="*/ 4567857 w 6858991"/>
                <a:gd name="connsiteY2756" fmla="*/ 1896798 h 6452775"/>
                <a:gd name="connsiteX2757" fmla="*/ 4473805 w 6858991"/>
                <a:gd name="connsiteY2757" fmla="*/ 2005115 h 6452775"/>
                <a:gd name="connsiteX2758" fmla="*/ 4450180 w 6858991"/>
                <a:gd name="connsiteY2758" fmla="*/ 1985204 h 6452775"/>
                <a:gd name="connsiteX2759" fmla="*/ 4713913 w 6858991"/>
                <a:gd name="connsiteY2759" fmla="*/ 1721471 h 6452775"/>
                <a:gd name="connsiteX2760" fmla="*/ 4990722 w 6858991"/>
                <a:gd name="connsiteY2760" fmla="*/ 2195597 h 6452775"/>
                <a:gd name="connsiteX2761" fmla="*/ 4843328 w 6858991"/>
                <a:gd name="connsiteY2761" fmla="*/ 2195597 h 6452775"/>
                <a:gd name="connsiteX2762" fmla="*/ 4825350 w 6858991"/>
                <a:gd name="connsiteY2762" fmla="*/ 2171527 h 6452775"/>
                <a:gd name="connsiteX2763" fmla="*/ 4974080 w 6858991"/>
                <a:gd name="connsiteY2763" fmla="*/ 2171527 h 6452775"/>
                <a:gd name="connsiteX2764" fmla="*/ 4990722 w 6858991"/>
                <a:gd name="connsiteY2764" fmla="*/ 2195597 h 6452775"/>
                <a:gd name="connsiteX2765" fmla="*/ 4992059 w 6858991"/>
                <a:gd name="connsiteY2765" fmla="*/ 2171527 h 6452775"/>
                <a:gd name="connsiteX2766" fmla="*/ 5035296 w 6858991"/>
                <a:gd name="connsiteY2766" fmla="*/ 2171527 h 6452775"/>
                <a:gd name="connsiteX2767" fmla="*/ 5076899 w 6858991"/>
                <a:gd name="connsiteY2767" fmla="*/ 2129924 h 6452775"/>
                <a:gd name="connsiteX2768" fmla="*/ 5102009 w 6858991"/>
                <a:gd name="connsiteY2768" fmla="*/ 2168109 h 6452775"/>
                <a:gd name="connsiteX2769" fmla="*/ 5074522 w 6858991"/>
                <a:gd name="connsiteY2769" fmla="*/ 2195597 h 6452775"/>
                <a:gd name="connsiteX2770" fmla="*/ 5008403 w 6858991"/>
                <a:gd name="connsiteY2770" fmla="*/ 2195597 h 6452775"/>
                <a:gd name="connsiteX2771" fmla="*/ 4991910 w 6858991"/>
                <a:gd name="connsiteY2771" fmla="*/ 2171527 h 6452775"/>
                <a:gd name="connsiteX2772" fmla="*/ 3760462 w 6858991"/>
                <a:gd name="connsiteY2772" fmla="*/ 2852626 h 6452775"/>
                <a:gd name="connsiteX2773" fmla="*/ 3666113 w 6858991"/>
                <a:gd name="connsiteY2773" fmla="*/ 2787102 h 6452775"/>
                <a:gd name="connsiteX2774" fmla="*/ 4048266 w 6858991"/>
                <a:gd name="connsiteY2774" fmla="*/ 2404949 h 6452775"/>
                <a:gd name="connsiteX2775" fmla="*/ 4355682 w 6858991"/>
                <a:gd name="connsiteY2775" fmla="*/ 2775810 h 6452775"/>
                <a:gd name="connsiteX2776" fmla="*/ 4278865 w 6858991"/>
                <a:gd name="connsiteY2776" fmla="*/ 2852626 h 6452775"/>
                <a:gd name="connsiteX2777" fmla="*/ 3760462 w 6858991"/>
                <a:gd name="connsiteY2777" fmla="*/ 2852626 h 6452775"/>
                <a:gd name="connsiteX2778" fmla="*/ 3429422 w 6858991"/>
                <a:gd name="connsiteY2778" fmla="*/ 2727075 h 6452775"/>
                <a:gd name="connsiteX2779" fmla="*/ 3427490 w 6858991"/>
                <a:gd name="connsiteY2779" fmla="*/ 2727075 h 6452775"/>
                <a:gd name="connsiteX2780" fmla="*/ 3427490 w 6858991"/>
                <a:gd name="connsiteY2780" fmla="*/ 2727075 h 6452775"/>
                <a:gd name="connsiteX2781" fmla="*/ 3206549 w 6858991"/>
                <a:gd name="connsiteY2781" fmla="*/ 2779970 h 6452775"/>
                <a:gd name="connsiteX2782" fmla="*/ 2822761 w 6858991"/>
                <a:gd name="connsiteY2782" fmla="*/ 2396182 h 6452775"/>
                <a:gd name="connsiteX2783" fmla="*/ 2930929 w 6858991"/>
                <a:gd name="connsiteY2783" fmla="*/ 2326943 h 6452775"/>
                <a:gd name="connsiteX2784" fmla="*/ 3166134 w 6858991"/>
                <a:gd name="connsiteY2784" fmla="*/ 2232297 h 6452775"/>
                <a:gd name="connsiteX2785" fmla="*/ 3267467 w 6858991"/>
                <a:gd name="connsiteY2785" fmla="*/ 2210901 h 6452775"/>
                <a:gd name="connsiteX2786" fmla="*/ 3429273 w 6858991"/>
                <a:gd name="connsiteY2786" fmla="*/ 2198123 h 6452775"/>
                <a:gd name="connsiteX2787" fmla="*/ 3591079 w 6858991"/>
                <a:gd name="connsiteY2787" fmla="*/ 2210901 h 6452775"/>
                <a:gd name="connsiteX2788" fmla="*/ 3692412 w 6858991"/>
                <a:gd name="connsiteY2788" fmla="*/ 2232297 h 6452775"/>
                <a:gd name="connsiteX2789" fmla="*/ 3927617 w 6858991"/>
                <a:gd name="connsiteY2789" fmla="*/ 2326943 h 6452775"/>
                <a:gd name="connsiteX2790" fmla="*/ 4035785 w 6858991"/>
                <a:gd name="connsiteY2790" fmla="*/ 2396182 h 6452775"/>
                <a:gd name="connsiteX2791" fmla="*/ 3651997 w 6858991"/>
                <a:gd name="connsiteY2791" fmla="*/ 2779970 h 6452775"/>
                <a:gd name="connsiteX2792" fmla="*/ 3431056 w 6858991"/>
                <a:gd name="connsiteY2792" fmla="*/ 2727223 h 6452775"/>
                <a:gd name="connsiteX2793" fmla="*/ 3431056 w 6858991"/>
                <a:gd name="connsiteY2793" fmla="*/ 2727223 h 6452775"/>
                <a:gd name="connsiteX2794" fmla="*/ 3429124 w 6858991"/>
                <a:gd name="connsiteY2794" fmla="*/ 2727223 h 6452775"/>
                <a:gd name="connsiteX2795" fmla="*/ 3098529 w 6858991"/>
                <a:gd name="connsiteY2795" fmla="*/ 2852626 h 6452775"/>
                <a:gd name="connsiteX2796" fmla="*/ 2580127 w 6858991"/>
                <a:gd name="connsiteY2796" fmla="*/ 2852626 h 6452775"/>
                <a:gd name="connsiteX2797" fmla="*/ 2503310 w 6858991"/>
                <a:gd name="connsiteY2797" fmla="*/ 2775810 h 6452775"/>
                <a:gd name="connsiteX2798" fmla="*/ 2810726 w 6858991"/>
                <a:gd name="connsiteY2798" fmla="*/ 2404949 h 6452775"/>
                <a:gd name="connsiteX2799" fmla="*/ 3192879 w 6858991"/>
                <a:gd name="connsiteY2799" fmla="*/ 2787102 h 6452775"/>
                <a:gd name="connsiteX2800" fmla="*/ 3098529 w 6858991"/>
                <a:gd name="connsiteY2800" fmla="*/ 2852626 h 6452775"/>
                <a:gd name="connsiteX2801" fmla="*/ 2549073 w 6858991"/>
                <a:gd name="connsiteY2801" fmla="*/ 2031859 h 6452775"/>
                <a:gd name="connsiteX2802" fmla="*/ 2471811 w 6858991"/>
                <a:gd name="connsiteY2802" fmla="*/ 1954597 h 6452775"/>
                <a:gd name="connsiteX2803" fmla="*/ 2614598 w 6858991"/>
                <a:gd name="connsiteY2803" fmla="*/ 1858613 h 6452775"/>
                <a:gd name="connsiteX2804" fmla="*/ 2614598 w 6858991"/>
                <a:gd name="connsiteY2804" fmla="*/ 1985947 h 6452775"/>
                <a:gd name="connsiteX2805" fmla="*/ 2548925 w 6858991"/>
                <a:gd name="connsiteY2805" fmla="*/ 2031859 h 6452775"/>
                <a:gd name="connsiteX2806" fmla="*/ 3429422 w 6858991"/>
                <a:gd name="connsiteY2806" fmla="*/ 1634254 h 6452775"/>
                <a:gd name="connsiteX2807" fmla="*/ 3647243 w 6858991"/>
                <a:gd name="connsiteY2807" fmla="*/ 1649261 h 6452775"/>
                <a:gd name="connsiteX2808" fmla="*/ 3632236 w 6858991"/>
                <a:gd name="connsiteY2808" fmla="*/ 1754902 h 6452775"/>
                <a:gd name="connsiteX2809" fmla="*/ 3431204 w 6858991"/>
                <a:gd name="connsiteY2809" fmla="*/ 1740936 h 6452775"/>
                <a:gd name="connsiteX2810" fmla="*/ 3431204 w 6858991"/>
                <a:gd name="connsiteY2810" fmla="*/ 1740936 h 6452775"/>
                <a:gd name="connsiteX2811" fmla="*/ 3429422 w 6858991"/>
                <a:gd name="connsiteY2811" fmla="*/ 1740936 h 6452775"/>
                <a:gd name="connsiteX2812" fmla="*/ 3427639 w 6858991"/>
                <a:gd name="connsiteY2812" fmla="*/ 1740936 h 6452775"/>
                <a:gd name="connsiteX2813" fmla="*/ 3427639 w 6858991"/>
                <a:gd name="connsiteY2813" fmla="*/ 1740936 h 6452775"/>
                <a:gd name="connsiteX2814" fmla="*/ 3226607 w 6858991"/>
                <a:gd name="connsiteY2814" fmla="*/ 1754902 h 6452775"/>
                <a:gd name="connsiteX2815" fmla="*/ 3211600 w 6858991"/>
                <a:gd name="connsiteY2815" fmla="*/ 1649261 h 6452775"/>
                <a:gd name="connsiteX2816" fmla="*/ 3429422 w 6858991"/>
                <a:gd name="connsiteY2816" fmla="*/ 1634254 h 6452775"/>
                <a:gd name="connsiteX2817" fmla="*/ 3213978 w 6858991"/>
                <a:gd name="connsiteY2817" fmla="*/ 1771841 h 6452775"/>
                <a:gd name="connsiteX2818" fmla="*/ 3221407 w 6858991"/>
                <a:gd name="connsiteY2818" fmla="*/ 1770801 h 6452775"/>
                <a:gd name="connsiteX2819" fmla="*/ 3429422 w 6858991"/>
                <a:gd name="connsiteY2819" fmla="*/ 1755943 h 6452775"/>
                <a:gd name="connsiteX2820" fmla="*/ 3637436 w 6858991"/>
                <a:gd name="connsiteY2820" fmla="*/ 1770801 h 6452775"/>
                <a:gd name="connsiteX2821" fmla="*/ 3644865 w 6858991"/>
                <a:gd name="connsiteY2821" fmla="*/ 1771841 h 6452775"/>
                <a:gd name="connsiteX2822" fmla="*/ 3661953 w 6858991"/>
                <a:gd name="connsiteY2822" fmla="*/ 1651489 h 6452775"/>
                <a:gd name="connsiteX2823" fmla="*/ 4081994 w 6858991"/>
                <a:gd name="connsiteY2823" fmla="*/ 1774367 h 6452775"/>
                <a:gd name="connsiteX2824" fmla="*/ 4031179 w 6858991"/>
                <a:gd name="connsiteY2824" fmla="*/ 1885357 h 6452775"/>
                <a:gd name="connsiteX2825" fmla="*/ 4037865 w 6858991"/>
                <a:gd name="connsiteY2825" fmla="*/ 1888478 h 6452775"/>
                <a:gd name="connsiteX2826" fmla="*/ 4110670 w 6858991"/>
                <a:gd name="connsiteY2826" fmla="*/ 1924286 h 6452775"/>
                <a:gd name="connsiteX2827" fmla="*/ 4110670 w 6858991"/>
                <a:gd name="connsiteY2827" fmla="*/ 2130666 h 6452775"/>
                <a:gd name="connsiteX2828" fmla="*/ 4032665 w 6858991"/>
                <a:gd name="connsiteY2828" fmla="*/ 2208672 h 6452775"/>
                <a:gd name="connsiteX2829" fmla="*/ 3701772 w 6858991"/>
                <a:gd name="connsiteY2829" fmla="*/ 2074948 h 6452775"/>
                <a:gd name="connsiteX2830" fmla="*/ 3701772 w 6858991"/>
                <a:gd name="connsiteY2830" fmla="*/ 2027402 h 6452775"/>
                <a:gd name="connsiteX2831" fmla="*/ 3888243 w 6858991"/>
                <a:gd name="connsiteY2831" fmla="*/ 1840931 h 6452775"/>
                <a:gd name="connsiteX2832" fmla="*/ 3905181 w 6858991"/>
                <a:gd name="connsiteY2832" fmla="*/ 1845686 h 6452775"/>
                <a:gd name="connsiteX2833" fmla="*/ 3938909 w 6858991"/>
                <a:gd name="connsiteY2833" fmla="*/ 1811958 h 6452775"/>
                <a:gd name="connsiteX2834" fmla="*/ 3905181 w 6858991"/>
                <a:gd name="connsiteY2834" fmla="*/ 1778230 h 6452775"/>
                <a:gd name="connsiteX2835" fmla="*/ 3871453 w 6858991"/>
                <a:gd name="connsiteY2835" fmla="*/ 1811958 h 6452775"/>
                <a:gd name="connsiteX2836" fmla="*/ 3877248 w 6858991"/>
                <a:gd name="connsiteY2836" fmla="*/ 1830976 h 6452775"/>
                <a:gd name="connsiteX2837" fmla="*/ 3686914 w 6858991"/>
                <a:gd name="connsiteY2837" fmla="*/ 2021310 h 6452775"/>
                <a:gd name="connsiteX2838" fmla="*/ 3686914 w 6858991"/>
                <a:gd name="connsiteY2838" fmla="*/ 2215804 h 6452775"/>
                <a:gd name="connsiteX2839" fmla="*/ 3599697 w 6858991"/>
                <a:gd name="connsiteY2839" fmla="*/ 2197528 h 6452775"/>
                <a:gd name="connsiteX2840" fmla="*/ 3599697 w 6858991"/>
                <a:gd name="connsiteY2840" fmla="*/ 2001549 h 6452775"/>
                <a:gd name="connsiteX2841" fmla="*/ 3705635 w 6858991"/>
                <a:gd name="connsiteY2841" fmla="*/ 1895610 h 6452775"/>
                <a:gd name="connsiteX2842" fmla="*/ 3725100 w 6858991"/>
                <a:gd name="connsiteY2842" fmla="*/ 1901850 h 6452775"/>
                <a:gd name="connsiteX2843" fmla="*/ 3758828 w 6858991"/>
                <a:gd name="connsiteY2843" fmla="*/ 1868122 h 6452775"/>
                <a:gd name="connsiteX2844" fmla="*/ 3725100 w 6858991"/>
                <a:gd name="connsiteY2844" fmla="*/ 1834394 h 6452775"/>
                <a:gd name="connsiteX2845" fmla="*/ 3691372 w 6858991"/>
                <a:gd name="connsiteY2845" fmla="*/ 1868122 h 6452775"/>
                <a:gd name="connsiteX2846" fmla="*/ 3695680 w 6858991"/>
                <a:gd name="connsiteY2846" fmla="*/ 1884466 h 6452775"/>
                <a:gd name="connsiteX2847" fmla="*/ 3584690 w 6858991"/>
                <a:gd name="connsiteY2847" fmla="*/ 1995457 h 6452775"/>
                <a:gd name="connsiteX2848" fmla="*/ 3584690 w 6858991"/>
                <a:gd name="connsiteY2848" fmla="*/ 2053552 h 6452775"/>
                <a:gd name="connsiteX2849" fmla="*/ 3538481 w 6858991"/>
                <a:gd name="connsiteY2849" fmla="*/ 2048352 h 6452775"/>
                <a:gd name="connsiteX2850" fmla="*/ 3538481 w 6858991"/>
                <a:gd name="connsiteY2850" fmla="*/ 1982976 h 6452775"/>
                <a:gd name="connsiteX2851" fmla="*/ 3722425 w 6858991"/>
                <a:gd name="connsiteY2851" fmla="*/ 1799031 h 6452775"/>
                <a:gd name="connsiteX2852" fmla="*/ 3722425 w 6858991"/>
                <a:gd name="connsiteY2852" fmla="*/ 1752674 h 6452775"/>
                <a:gd name="connsiteX2853" fmla="*/ 3748724 w 6858991"/>
                <a:gd name="connsiteY2853" fmla="*/ 1719837 h 6452775"/>
                <a:gd name="connsiteX2854" fmla="*/ 3714996 w 6858991"/>
                <a:gd name="connsiteY2854" fmla="*/ 1686109 h 6452775"/>
                <a:gd name="connsiteX2855" fmla="*/ 3681268 w 6858991"/>
                <a:gd name="connsiteY2855" fmla="*/ 1719837 h 6452775"/>
                <a:gd name="connsiteX2856" fmla="*/ 3707567 w 6858991"/>
                <a:gd name="connsiteY2856" fmla="*/ 1752674 h 6452775"/>
                <a:gd name="connsiteX2857" fmla="*/ 3707567 w 6858991"/>
                <a:gd name="connsiteY2857" fmla="*/ 1792939 h 6452775"/>
                <a:gd name="connsiteX2858" fmla="*/ 3523622 w 6858991"/>
                <a:gd name="connsiteY2858" fmla="*/ 1976884 h 6452775"/>
                <a:gd name="connsiteX2859" fmla="*/ 3523622 w 6858991"/>
                <a:gd name="connsiteY2859" fmla="*/ 2047163 h 6452775"/>
                <a:gd name="connsiteX2860" fmla="*/ 3430907 w 6858991"/>
                <a:gd name="connsiteY2860" fmla="*/ 2043300 h 6452775"/>
                <a:gd name="connsiteX2861" fmla="*/ 3430907 w 6858991"/>
                <a:gd name="connsiteY2861" fmla="*/ 2043300 h 6452775"/>
                <a:gd name="connsiteX2862" fmla="*/ 3429124 w 6858991"/>
                <a:gd name="connsiteY2862" fmla="*/ 2043300 h 6452775"/>
                <a:gd name="connsiteX2863" fmla="*/ 3427341 w 6858991"/>
                <a:gd name="connsiteY2863" fmla="*/ 2043300 h 6452775"/>
                <a:gd name="connsiteX2864" fmla="*/ 3427341 w 6858991"/>
                <a:gd name="connsiteY2864" fmla="*/ 2043300 h 6452775"/>
                <a:gd name="connsiteX2865" fmla="*/ 3334626 w 6858991"/>
                <a:gd name="connsiteY2865" fmla="*/ 2047312 h 6452775"/>
                <a:gd name="connsiteX2866" fmla="*/ 3334626 w 6858991"/>
                <a:gd name="connsiteY2866" fmla="*/ 1977033 h 6452775"/>
                <a:gd name="connsiteX2867" fmla="*/ 3150682 w 6858991"/>
                <a:gd name="connsiteY2867" fmla="*/ 1793088 h 6452775"/>
                <a:gd name="connsiteX2868" fmla="*/ 3150682 w 6858991"/>
                <a:gd name="connsiteY2868" fmla="*/ 1752822 h 6452775"/>
                <a:gd name="connsiteX2869" fmla="*/ 3176981 w 6858991"/>
                <a:gd name="connsiteY2869" fmla="*/ 1719986 h 6452775"/>
                <a:gd name="connsiteX2870" fmla="*/ 3143253 w 6858991"/>
                <a:gd name="connsiteY2870" fmla="*/ 1686257 h 6452775"/>
                <a:gd name="connsiteX2871" fmla="*/ 3109524 w 6858991"/>
                <a:gd name="connsiteY2871" fmla="*/ 1719986 h 6452775"/>
                <a:gd name="connsiteX2872" fmla="*/ 3135824 w 6858991"/>
                <a:gd name="connsiteY2872" fmla="*/ 1752822 h 6452775"/>
                <a:gd name="connsiteX2873" fmla="*/ 3135824 w 6858991"/>
                <a:gd name="connsiteY2873" fmla="*/ 1799180 h 6452775"/>
                <a:gd name="connsiteX2874" fmla="*/ 3319768 w 6858991"/>
                <a:gd name="connsiteY2874" fmla="*/ 1983124 h 6452775"/>
                <a:gd name="connsiteX2875" fmla="*/ 3319768 w 6858991"/>
                <a:gd name="connsiteY2875" fmla="*/ 2048501 h 6452775"/>
                <a:gd name="connsiteX2876" fmla="*/ 3273559 w 6858991"/>
                <a:gd name="connsiteY2876" fmla="*/ 2053701 h 6452775"/>
                <a:gd name="connsiteX2877" fmla="*/ 3273559 w 6858991"/>
                <a:gd name="connsiteY2877" fmla="*/ 1995605 h 6452775"/>
                <a:gd name="connsiteX2878" fmla="*/ 3162568 w 6858991"/>
                <a:gd name="connsiteY2878" fmla="*/ 1884614 h 6452775"/>
                <a:gd name="connsiteX2879" fmla="*/ 3166877 w 6858991"/>
                <a:gd name="connsiteY2879" fmla="*/ 1868270 h 6452775"/>
                <a:gd name="connsiteX2880" fmla="*/ 3133149 w 6858991"/>
                <a:gd name="connsiteY2880" fmla="*/ 1834542 h 6452775"/>
                <a:gd name="connsiteX2881" fmla="*/ 3099421 w 6858991"/>
                <a:gd name="connsiteY2881" fmla="*/ 1868270 h 6452775"/>
                <a:gd name="connsiteX2882" fmla="*/ 3133149 w 6858991"/>
                <a:gd name="connsiteY2882" fmla="*/ 1901999 h 6452775"/>
                <a:gd name="connsiteX2883" fmla="*/ 3152613 w 6858991"/>
                <a:gd name="connsiteY2883" fmla="*/ 1895758 h 6452775"/>
                <a:gd name="connsiteX2884" fmla="*/ 3258552 w 6858991"/>
                <a:gd name="connsiteY2884" fmla="*/ 2001697 h 6452775"/>
                <a:gd name="connsiteX2885" fmla="*/ 3258552 w 6858991"/>
                <a:gd name="connsiteY2885" fmla="*/ 2197677 h 6452775"/>
                <a:gd name="connsiteX2886" fmla="*/ 3171335 w 6858991"/>
                <a:gd name="connsiteY2886" fmla="*/ 2215952 h 6452775"/>
                <a:gd name="connsiteX2887" fmla="*/ 3171335 w 6858991"/>
                <a:gd name="connsiteY2887" fmla="*/ 2021459 h 6452775"/>
                <a:gd name="connsiteX2888" fmla="*/ 2981001 w 6858991"/>
                <a:gd name="connsiteY2888" fmla="*/ 1831125 h 6452775"/>
                <a:gd name="connsiteX2889" fmla="*/ 2986796 w 6858991"/>
                <a:gd name="connsiteY2889" fmla="*/ 1812106 h 6452775"/>
                <a:gd name="connsiteX2890" fmla="*/ 2953068 w 6858991"/>
                <a:gd name="connsiteY2890" fmla="*/ 1778378 h 6452775"/>
                <a:gd name="connsiteX2891" fmla="*/ 2919339 w 6858991"/>
                <a:gd name="connsiteY2891" fmla="*/ 1812106 h 6452775"/>
                <a:gd name="connsiteX2892" fmla="*/ 2953068 w 6858991"/>
                <a:gd name="connsiteY2892" fmla="*/ 1845835 h 6452775"/>
                <a:gd name="connsiteX2893" fmla="*/ 2970006 w 6858991"/>
                <a:gd name="connsiteY2893" fmla="*/ 1841080 h 6452775"/>
                <a:gd name="connsiteX2894" fmla="*/ 3156476 w 6858991"/>
                <a:gd name="connsiteY2894" fmla="*/ 2027550 h 6452775"/>
                <a:gd name="connsiteX2895" fmla="*/ 3156476 w 6858991"/>
                <a:gd name="connsiteY2895" fmla="*/ 2075097 h 6452775"/>
                <a:gd name="connsiteX2896" fmla="*/ 2825584 w 6858991"/>
                <a:gd name="connsiteY2896" fmla="*/ 2208821 h 6452775"/>
                <a:gd name="connsiteX2897" fmla="*/ 2747579 w 6858991"/>
                <a:gd name="connsiteY2897" fmla="*/ 2130815 h 6452775"/>
                <a:gd name="connsiteX2898" fmla="*/ 2747579 w 6858991"/>
                <a:gd name="connsiteY2898" fmla="*/ 1924434 h 6452775"/>
                <a:gd name="connsiteX2899" fmla="*/ 2820384 w 6858991"/>
                <a:gd name="connsiteY2899" fmla="*/ 1888626 h 6452775"/>
                <a:gd name="connsiteX2900" fmla="*/ 2827070 w 6858991"/>
                <a:gd name="connsiteY2900" fmla="*/ 1885506 h 6452775"/>
                <a:gd name="connsiteX2901" fmla="*/ 2776255 w 6858991"/>
                <a:gd name="connsiteY2901" fmla="*/ 1774515 h 6452775"/>
                <a:gd name="connsiteX2902" fmla="*/ 3196296 w 6858991"/>
                <a:gd name="connsiteY2902" fmla="*/ 1651638 h 6452775"/>
                <a:gd name="connsiteX2903" fmla="*/ 3213383 w 6858991"/>
                <a:gd name="connsiteY2903" fmla="*/ 1771989 h 6452775"/>
                <a:gd name="connsiteX2904" fmla="*/ 4309919 w 6858991"/>
                <a:gd name="connsiteY2904" fmla="*/ 2031859 h 6452775"/>
                <a:gd name="connsiteX2905" fmla="*/ 4244245 w 6858991"/>
                <a:gd name="connsiteY2905" fmla="*/ 1985947 h 6452775"/>
                <a:gd name="connsiteX2906" fmla="*/ 4244245 w 6858991"/>
                <a:gd name="connsiteY2906" fmla="*/ 1858613 h 6452775"/>
                <a:gd name="connsiteX2907" fmla="*/ 4387033 w 6858991"/>
                <a:gd name="connsiteY2907" fmla="*/ 1954597 h 6452775"/>
                <a:gd name="connsiteX2908" fmla="*/ 4309770 w 6858991"/>
                <a:gd name="connsiteY2908" fmla="*/ 2031859 h 6452775"/>
                <a:gd name="connsiteX2909" fmla="*/ 4046780 w 6858991"/>
                <a:gd name="connsiteY2909" fmla="*/ 2385485 h 6452775"/>
                <a:gd name="connsiteX2910" fmla="*/ 3943664 w 6858991"/>
                <a:gd name="connsiteY2910" fmla="*/ 2318920 h 6452775"/>
                <a:gd name="connsiteX2911" fmla="*/ 4125677 w 6858991"/>
                <a:gd name="connsiteY2911" fmla="*/ 2136907 h 6452775"/>
                <a:gd name="connsiteX2912" fmla="*/ 4125677 w 6858991"/>
                <a:gd name="connsiteY2912" fmla="*/ 1932309 h 6452775"/>
                <a:gd name="connsiteX2913" fmla="*/ 4229387 w 6858991"/>
                <a:gd name="connsiteY2913" fmla="*/ 1994119 h 6452775"/>
                <a:gd name="connsiteX2914" fmla="*/ 4229387 w 6858991"/>
                <a:gd name="connsiteY2914" fmla="*/ 2202877 h 6452775"/>
                <a:gd name="connsiteX2915" fmla="*/ 4046780 w 6858991"/>
                <a:gd name="connsiteY2915" fmla="*/ 2385485 h 6452775"/>
                <a:gd name="connsiteX2916" fmla="*/ 3701921 w 6858991"/>
                <a:gd name="connsiteY2916" fmla="*/ 2090252 h 6452775"/>
                <a:gd name="connsiteX2917" fmla="*/ 4021967 w 6858991"/>
                <a:gd name="connsiteY2917" fmla="*/ 2219518 h 6452775"/>
                <a:gd name="connsiteX2918" fmla="*/ 3930143 w 6858991"/>
                <a:gd name="connsiteY2918" fmla="*/ 2311342 h 6452775"/>
                <a:gd name="connsiteX2919" fmla="*/ 3701921 w 6858991"/>
                <a:gd name="connsiteY2919" fmla="*/ 2219518 h 6452775"/>
                <a:gd name="connsiteX2920" fmla="*/ 3701921 w 6858991"/>
                <a:gd name="connsiteY2920" fmla="*/ 2090401 h 6452775"/>
                <a:gd name="connsiteX2921" fmla="*/ 4229387 w 6858991"/>
                <a:gd name="connsiteY2921" fmla="*/ 1976438 h 6452775"/>
                <a:gd name="connsiteX2922" fmla="*/ 4121665 w 6858991"/>
                <a:gd name="connsiteY2922" fmla="*/ 1913142 h 6452775"/>
                <a:gd name="connsiteX2923" fmla="*/ 4050940 w 6858991"/>
                <a:gd name="connsiteY2923" fmla="*/ 1878077 h 6452775"/>
                <a:gd name="connsiteX2924" fmla="*/ 4095515 w 6858991"/>
                <a:gd name="connsiteY2924" fmla="*/ 1780458 h 6452775"/>
                <a:gd name="connsiteX2925" fmla="*/ 4229387 w 6858991"/>
                <a:gd name="connsiteY2925" fmla="*/ 1849995 h 6452775"/>
                <a:gd name="connsiteX2926" fmla="*/ 4229387 w 6858991"/>
                <a:gd name="connsiteY2926" fmla="*/ 1976438 h 6452775"/>
                <a:gd name="connsiteX2927" fmla="*/ 3886311 w 6858991"/>
                <a:gd name="connsiteY2927" fmla="*/ 1811958 h 6452775"/>
                <a:gd name="connsiteX2928" fmla="*/ 3905181 w 6858991"/>
                <a:gd name="connsiteY2928" fmla="*/ 1793088 h 6452775"/>
                <a:gd name="connsiteX2929" fmla="*/ 3924051 w 6858991"/>
                <a:gd name="connsiteY2929" fmla="*/ 1811958 h 6452775"/>
                <a:gd name="connsiteX2930" fmla="*/ 3905181 w 6858991"/>
                <a:gd name="connsiteY2930" fmla="*/ 1830828 h 6452775"/>
                <a:gd name="connsiteX2931" fmla="*/ 3886311 w 6858991"/>
                <a:gd name="connsiteY2931" fmla="*/ 1811958 h 6452775"/>
                <a:gd name="connsiteX2932" fmla="*/ 3429422 w 6858991"/>
                <a:gd name="connsiteY2932" fmla="*/ 2183116 h 6452775"/>
                <a:gd name="connsiteX2933" fmla="*/ 3427639 w 6858991"/>
                <a:gd name="connsiteY2933" fmla="*/ 2183116 h 6452775"/>
                <a:gd name="connsiteX2934" fmla="*/ 3427639 w 6858991"/>
                <a:gd name="connsiteY2934" fmla="*/ 2183116 h 6452775"/>
                <a:gd name="connsiteX2935" fmla="*/ 3273856 w 6858991"/>
                <a:gd name="connsiteY2935" fmla="*/ 2195003 h 6452775"/>
                <a:gd name="connsiteX2936" fmla="*/ 3273856 w 6858991"/>
                <a:gd name="connsiteY2936" fmla="*/ 2068262 h 6452775"/>
                <a:gd name="connsiteX2937" fmla="*/ 3328237 w 6858991"/>
                <a:gd name="connsiteY2937" fmla="*/ 2062319 h 6452775"/>
                <a:gd name="connsiteX2938" fmla="*/ 3429422 w 6858991"/>
                <a:gd name="connsiteY2938" fmla="*/ 2057861 h 6452775"/>
                <a:gd name="connsiteX2939" fmla="*/ 3530606 w 6858991"/>
                <a:gd name="connsiteY2939" fmla="*/ 2062319 h 6452775"/>
                <a:gd name="connsiteX2940" fmla="*/ 3584987 w 6858991"/>
                <a:gd name="connsiteY2940" fmla="*/ 2068262 h 6452775"/>
                <a:gd name="connsiteX2941" fmla="*/ 3584987 w 6858991"/>
                <a:gd name="connsiteY2941" fmla="*/ 2195003 h 6452775"/>
                <a:gd name="connsiteX2942" fmla="*/ 3431204 w 6858991"/>
                <a:gd name="connsiteY2942" fmla="*/ 2183264 h 6452775"/>
                <a:gd name="connsiteX2943" fmla="*/ 3431204 w 6858991"/>
                <a:gd name="connsiteY2943" fmla="*/ 2183264 h 6452775"/>
                <a:gd name="connsiteX2944" fmla="*/ 3429422 w 6858991"/>
                <a:gd name="connsiteY2944" fmla="*/ 2183264 h 6452775"/>
                <a:gd name="connsiteX2945" fmla="*/ 3706527 w 6858991"/>
                <a:gd name="connsiteY2945" fmla="*/ 1867973 h 6452775"/>
                <a:gd name="connsiteX2946" fmla="*/ 3725397 w 6858991"/>
                <a:gd name="connsiteY2946" fmla="*/ 1849103 h 6452775"/>
                <a:gd name="connsiteX2947" fmla="*/ 3744267 w 6858991"/>
                <a:gd name="connsiteY2947" fmla="*/ 1867973 h 6452775"/>
                <a:gd name="connsiteX2948" fmla="*/ 3725397 w 6858991"/>
                <a:gd name="connsiteY2948" fmla="*/ 1886843 h 6452775"/>
                <a:gd name="connsiteX2949" fmla="*/ 3706527 w 6858991"/>
                <a:gd name="connsiteY2949" fmla="*/ 1867973 h 6452775"/>
                <a:gd name="connsiteX2950" fmla="*/ 3716779 w 6858991"/>
                <a:gd name="connsiteY2950" fmla="*/ 1738261 h 6452775"/>
                <a:gd name="connsiteX2951" fmla="*/ 3713956 w 6858991"/>
                <a:gd name="connsiteY2951" fmla="*/ 1738261 h 6452775"/>
                <a:gd name="connsiteX2952" fmla="*/ 3696572 w 6858991"/>
                <a:gd name="connsiteY2952" fmla="*/ 1719688 h 6452775"/>
                <a:gd name="connsiteX2953" fmla="*/ 3715442 w 6858991"/>
                <a:gd name="connsiteY2953" fmla="*/ 1700819 h 6452775"/>
                <a:gd name="connsiteX2954" fmla="*/ 3734312 w 6858991"/>
                <a:gd name="connsiteY2954" fmla="*/ 1719688 h 6452775"/>
                <a:gd name="connsiteX2955" fmla="*/ 3716928 w 6858991"/>
                <a:gd name="connsiteY2955" fmla="*/ 1738261 h 6452775"/>
                <a:gd name="connsiteX2956" fmla="*/ 3145036 w 6858991"/>
                <a:gd name="connsiteY2956" fmla="*/ 1738261 h 6452775"/>
                <a:gd name="connsiteX2957" fmla="*/ 3142212 w 6858991"/>
                <a:gd name="connsiteY2957" fmla="*/ 1738261 h 6452775"/>
                <a:gd name="connsiteX2958" fmla="*/ 3124828 w 6858991"/>
                <a:gd name="connsiteY2958" fmla="*/ 1719688 h 6452775"/>
                <a:gd name="connsiteX2959" fmla="*/ 3143698 w 6858991"/>
                <a:gd name="connsiteY2959" fmla="*/ 1700819 h 6452775"/>
                <a:gd name="connsiteX2960" fmla="*/ 3162568 w 6858991"/>
                <a:gd name="connsiteY2960" fmla="*/ 1719688 h 6452775"/>
                <a:gd name="connsiteX2961" fmla="*/ 3145184 w 6858991"/>
                <a:gd name="connsiteY2961" fmla="*/ 1738261 h 6452775"/>
                <a:gd name="connsiteX2962" fmla="*/ 3133595 w 6858991"/>
                <a:gd name="connsiteY2962" fmla="*/ 1886843 h 6452775"/>
                <a:gd name="connsiteX2963" fmla="*/ 3114725 w 6858991"/>
                <a:gd name="connsiteY2963" fmla="*/ 1867973 h 6452775"/>
                <a:gd name="connsiteX2964" fmla="*/ 3133595 w 6858991"/>
                <a:gd name="connsiteY2964" fmla="*/ 1849103 h 6452775"/>
                <a:gd name="connsiteX2965" fmla="*/ 3152465 w 6858991"/>
                <a:gd name="connsiteY2965" fmla="*/ 1867973 h 6452775"/>
                <a:gd name="connsiteX2966" fmla="*/ 3133595 w 6858991"/>
                <a:gd name="connsiteY2966" fmla="*/ 1886843 h 6452775"/>
                <a:gd name="connsiteX2967" fmla="*/ 2928849 w 6858991"/>
                <a:gd name="connsiteY2967" fmla="*/ 2311342 h 6452775"/>
                <a:gd name="connsiteX2968" fmla="*/ 2837025 w 6858991"/>
                <a:gd name="connsiteY2968" fmla="*/ 2219518 h 6452775"/>
                <a:gd name="connsiteX2969" fmla="*/ 3157071 w 6858991"/>
                <a:gd name="connsiteY2969" fmla="*/ 2090252 h 6452775"/>
                <a:gd name="connsiteX2970" fmla="*/ 3157071 w 6858991"/>
                <a:gd name="connsiteY2970" fmla="*/ 2219370 h 6452775"/>
                <a:gd name="connsiteX2971" fmla="*/ 2928849 w 6858991"/>
                <a:gd name="connsiteY2971" fmla="*/ 2311194 h 6452775"/>
                <a:gd name="connsiteX2972" fmla="*/ 2953662 w 6858991"/>
                <a:gd name="connsiteY2972" fmla="*/ 1830828 h 6452775"/>
                <a:gd name="connsiteX2973" fmla="*/ 2934792 w 6858991"/>
                <a:gd name="connsiteY2973" fmla="*/ 1811958 h 6452775"/>
                <a:gd name="connsiteX2974" fmla="*/ 2953662 w 6858991"/>
                <a:gd name="connsiteY2974" fmla="*/ 1793088 h 6452775"/>
                <a:gd name="connsiteX2975" fmla="*/ 2972532 w 6858991"/>
                <a:gd name="connsiteY2975" fmla="*/ 1811958 h 6452775"/>
                <a:gd name="connsiteX2976" fmla="*/ 2953662 w 6858991"/>
                <a:gd name="connsiteY2976" fmla="*/ 1830828 h 6452775"/>
                <a:gd name="connsiteX2977" fmla="*/ 2808052 w 6858991"/>
                <a:gd name="connsiteY2977" fmla="*/ 1878077 h 6452775"/>
                <a:gd name="connsiteX2978" fmla="*/ 2737326 w 6858991"/>
                <a:gd name="connsiteY2978" fmla="*/ 1913142 h 6452775"/>
                <a:gd name="connsiteX2979" fmla="*/ 2629605 w 6858991"/>
                <a:gd name="connsiteY2979" fmla="*/ 1976438 h 6452775"/>
                <a:gd name="connsiteX2980" fmla="*/ 2629605 w 6858991"/>
                <a:gd name="connsiteY2980" fmla="*/ 1849995 h 6452775"/>
                <a:gd name="connsiteX2981" fmla="*/ 2763477 w 6858991"/>
                <a:gd name="connsiteY2981" fmla="*/ 1780458 h 6452775"/>
                <a:gd name="connsiteX2982" fmla="*/ 2808052 w 6858991"/>
                <a:gd name="connsiteY2982" fmla="*/ 1878077 h 6452775"/>
                <a:gd name="connsiteX2983" fmla="*/ 2629605 w 6858991"/>
                <a:gd name="connsiteY2983" fmla="*/ 1993971 h 6452775"/>
                <a:gd name="connsiteX2984" fmla="*/ 2733315 w 6858991"/>
                <a:gd name="connsiteY2984" fmla="*/ 1932161 h 6452775"/>
                <a:gd name="connsiteX2985" fmla="*/ 2733315 w 6858991"/>
                <a:gd name="connsiteY2985" fmla="*/ 2136758 h 6452775"/>
                <a:gd name="connsiteX2986" fmla="*/ 2915328 w 6858991"/>
                <a:gd name="connsiteY2986" fmla="*/ 2318771 h 6452775"/>
                <a:gd name="connsiteX2987" fmla="*/ 2812212 w 6858991"/>
                <a:gd name="connsiteY2987" fmla="*/ 2385336 h 6452775"/>
                <a:gd name="connsiteX2988" fmla="*/ 2629605 w 6858991"/>
                <a:gd name="connsiteY2988" fmla="*/ 2202729 h 6452775"/>
                <a:gd name="connsiteX2989" fmla="*/ 2629605 w 6858991"/>
                <a:gd name="connsiteY2989" fmla="*/ 1993971 h 6452775"/>
                <a:gd name="connsiteX2990" fmla="*/ 4366677 w 6858991"/>
                <a:gd name="connsiteY2990" fmla="*/ 2764666 h 6452775"/>
                <a:gd name="connsiteX2991" fmla="*/ 4058815 w 6858991"/>
                <a:gd name="connsiteY2991" fmla="*/ 2394400 h 6452775"/>
                <a:gd name="connsiteX2992" fmla="*/ 4244245 w 6858991"/>
                <a:gd name="connsiteY2992" fmla="*/ 2208969 h 6452775"/>
                <a:gd name="connsiteX2993" fmla="*/ 4244245 w 6858991"/>
                <a:gd name="connsiteY2993" fmla="*/ 2003926 h 6452775"/>
                <a:gd name="connsiteX2994" fmla="*/ 4306204 w 6858991"/>
                <a:gd name="connsiteY2994" fmla="*/ 2047609 h 6452775"/>
                <a:gd name="connsiteX2995" fmla="*/ 4346916 w 6858991"/>
                <a:gd name="connsiteY2995" fmla="*/ 2079406 h 6452775"/>
                <a:gd name="connsiteX2996" fmla="*/ 4388965 w 6858991"/>
                <a:gd name="connsiteY2996" fmla="*/ 2114620 h 6452775"/>
                <a:gd name="connsiteX2997" fmla="*/ 4394610 w 6858991"/>
                <a:gd name="connsiteY2997" fmla="*/ 2119523 h 6452775"/>
                <a:gd name="connsiteX2998" fmla="*/ 4475588 w 6858991"/>
                <a:gd name="connsiteY2998" fmla="*/ 2026213 h 6452775"/>
                <a:gd name="connsiteX2999" fmla="*/ 4596087 w 6858991"/>
                <a:gd name="connsiteY2999" fmla="*/ 2142553 h 6452775"/>
                <a:gd name="connsiteX3000" fmla="*/ 4301301 w 6858991"/>
                <a:gd name="connsiteY3000" fmla="*/ 2437340 h 6452775"/>
                <a:gd name="connsiteX3001" fmla="*/ 4311850 w 6858991"/>
                <a:gd name="connsiteY3001" fmla="*/ 2447889 h 6452775"/>
                <a:gd name="connsiteX3002" fmla="*/ 4606043 w 6858991"/>
                <a:gd name="connsiteY3002" fmla="*/ 2153697 h 6452775"/>
                <a:gd name="connsiteX3003" fmla="*/ 4763837 w 6858991"/>
                <a:gd name="connsiteY3003" fmla="*/ 2356511 h 6452775"/>
                <a:gd name="connsiteX3004" fmla="*/ 4658789 w 6858991"/>
                <a:gd name="connsiteY3004" fmla="*/ 2424116 h 6452775"/>
                <a:gd name="connsiteX3005" fmla="*/ 4662801 w 6858991"/>
                <a:gd name="connsiteY3005" fmla="*/ 2430356 h 6452775"/>
                <a:gd name="connsiteX3006" fmla="*/ 4697718 w 6858991"/>
                <a:gd name="connsiteY3006" fmla="*/ 2487412 h 6452775"/>
                <a:gd name="connsiteX3007" fmla="*/ 4717033 w 6858991"/>
                <a:gd name="connsiteY3007" fmla="*/ 2521883 h 6452775"/>
                <a:gd name="connsiteX3008" fmla="*/ 4754922 w 6858991"/>
                <a:gd name="connsiteY3008" fmla="*/ 2596471 h 6452775"/>
                <a:gd name="connsiteX3009" fmla="*/ 4535169 w 6858991"/>
                <a:gd name="connsiteY3009" fmla="*/ 2596471 h 6452775"/>
                <a:gd name="connsiteX3010" fmla="*/ 4366826 w 6858991"/>
                <a:gd name="connsiteY3010" fmla="*/ 2764814 h 6452775"/>
                <a:gd name="connsiteX3011" fmla="*/ 4776318 w 6858991"/>
                <a:gd name="connsiteY3011" fmla="*/ 2348339 h 6452775"/>
                <a:gd name="connsiteX3012" fmla="*/ 4616444 w 6858991"/>
                <a:gd name="connsiteY3012" fmla="*/ 2142999 h 6452775"/>
                <a:gd name="connsiteX3013" fmla="*/ 4707078 w 6858991"/>
                <a:gd name="connsiteY3013" fmla="*/ 2052364 h 6452775"/>
                <a:gd name="connsiteX3014" fmla="*/ 4804697 w 6858991"/>
                <a:gd name="connsiteY3014" fmla="*/ 2168555 h 6452775"/>
                <a:gd name="connsiteX3015" fmla="*/ 4833522 w 6858991"/>
                <a:gd name="connsiteY3015" fmla="*/ 2207335 h 6452775"/>
                <a:gd name="connsiteX3016" fmla="*/ 4883000 w 6858991"/>
                <a:gd name="connsiteY3016" fmla="*/ 2279545 h 6452775"/>
                <a:gd name="connsiteX3017" fmla="*/ 4776318 w 6858991"/>
                <a:gd name="connsiteY3017" fmla="*/ 2348191 h 6452775"/>
                <a:gd name="connsiteX3018" fmla="*/ 4606488 w 6858991"/>
                <a:gd name="connsiteY3018" fmla="*/ 2132004 h 6452775"/>
                <a:gd name="connsiteX3019" fmla="*/ 4485245 w 6858991"/>
                <a:gd name="connsiteY3019" fmla="*/ 2014921 h 6452775"/>
                <a:gd name="connsiteX3020" fmla="*/ 4569492 w 6858991"/>
                <a:gd name="connsiteY3020" fmla="*/ 1917748 h 6452775"/>
                <a:gd name="connsiteX3021" fmla="*/ 4697123 w 6858991"/>
                <a:gd name="connsiteY3021" fmla="*/ 2041368 h 6452775"/>
                <a:gd name="connsiteX3022" fmla="*/ 4606637 w 6858991"/>
                <a:gd name="connsiteY3022" fmla="*/ 2131855 h 6452775"/>
                <a:gd name="connsiteX3023" fmla="*/ 4708267 w 6858991"/>
                <a:gd name="connsiteY3023" fmla="*/ 2476120 h 6452775"/>
                <a:gd name="connsiteX3024" fmla="*/ 4679293 w 6858991"/>
                <a:gd name="connsiteY3024" fmla="*/ 2428425 h 6452775"/>
                <a:gd name="connsiteX3025" fmla="*/ 4772009 w 6858991"/>
                <a:gd name="connsiteY3025" fmla="*/ 2368695 h 6452775"/>
                <a:gd name="connsiteX3026" fmla="*/ 4835156 w 6858991"/>
                <a:gd name="connsiteY3026" fmla="*/ 2475971 h 6452775"/>
                <a:gd name="connsiteX3027" fmla="*/ 4708267 w 6858991"/>
                <a:gd name="connsiteY3027" fmla="*/ 2475971 h 6452775"/>
                <a:gd name="connsiteX3028" fmla="*/ 4852094 w 6858991"/>
                <a:gd name="connsiteY3028" fmla="*/ 2476120 h 6452775"/>
                <a:gd name="connsiteX3029" fmla="*/ 4784490 w 6858991"/>
                <a:gd name="connsiteY3029" fmla="*/ 2360820 h 6452775"/>
                <a:gd name="connsiteX3030" fmla="*/ 4895481 w 6858991"/>
                <a:gd name="connsiteY3030" fmla="*/ 2289352 h 6452775"/>
                <a:gd name="connsiteX3031" fmla="*/ 5048817 w 6858991"/>
                <a:gd name="connsiteY3031" fmla="*/ 2289352 h 6452775"/>
                <a:gd name="connsiteX3032" fmla="*/ 5144207 w 6858991"/>
                <a:gd name="connsiteY3032" fmla="*/ 2476120 h 6452775"/>
                <a:gd name="connsiteX3033" fmla="*/ 4852094 w 6858991"/>
                <a:gd name="connsiteY3033" fmla="*/ 2476120 h 6452775"/>
                <a:gd name="connsiteX3034" fmla="*/ 4897263 w 6858991"/>
                <a:gd name="connsiteY3034" fmla="*/ 2274345 h 6452775"/>
                <a:gd name="connsiteX3035" fmla="*/ 4853877 w 6858991"/>
                <a:gd name="connsiteY3035" fmla="*/ 2210455 h 6452775"/>
                <a:gd name="connsiteX3036" fmla="*/ 5000379 w 6858991"/>
                <a:gd name="connsiteY3036" fmla="*/ 2210455 h 6452775"/>
                <a:gd name="connsiteX3037" fmla="*/ 5040199 w 6858991"/>
                <a:gd name="connsiteY3037" fmla="*/ 2274345 h 6452775"/>
                <a:gd name="connsiteX3038" fmla="*/ 4897263 w 6858991"/>
                <a:gd name="connsiteY3038" fmla="*/ 2274345 h 6452775"/>
                <a:gd name="connsiteX3039" fmla="*/ 4814057 w 6858991"/>
                <a:gd name="connsiteY3039" fmla="*/ 2156668 h 6452775"/>
                <a:gd name="connsiteX3040" fmla="*/ 4717479 w 6858991"/>
                <a:gd name="connsiteY3040" fmla="*/ 2041814 h 6452775"/>
                <a:gd name="connsiteX3041" fmla="*/ 4802468 w 6858991"/>
                <a:gd name="connsiteY3041" fmla="*/ 1956825 h 6452775"/>
                <a:gd name="connsiteX3042" fmla="*/ 4963680 w 6858991"/>
                <a:gd name="connsiteY3042" fmla="*/ 2156668 h 6452775"/>
                <a:gd name="connsiteX3043" fmla="*/ 4813909 w 6858991"/>
                <a:gd name="connsiteY3043" fmla="*/ 2156668 h 6452775"/>
                <a:gd name="connsiteX3044" fmla="*/ 4464147 w 6858991"/>
                <a:gd name="connsiteY3044" fmla="*/ 2016407 h 6452775"/>
                <a:gd name="connsiteX3045" fmla="*/ 4392976 w 6858991"/>
                <a:gd name="connsiteY3045" fmla="*/ 2098424 h 6452775"/>
                <a:gd name="connsiteX3046" fmla="*/ 4362665 w 6858991"/>
                <a:gd name="connsiteY3046" fmla="*/ 2073016 h 6452775"/>
                <a:gd name="connsiteX3047" fmla="*/ 4439779 w 6858991"/>
                <a:gd name="connsiteY3047" fmla="*/ 1995902 h 6452775"/>
                <a:gd name="connsiteX3048" fmla="*/ 4464147 w 6858991"/>
                <a:gd name="connsiteY3048" fmla="*/ 2016407 h 6452775"/>
                <a:gd name="connsiteX3049" fmla="*/ 4350927 w 6858991"/>
                <a:gd name="connsiteY3049" fmla="*/ 2063656 h 6452775"/>
                <a:gd name="connsiteX3050" fmla="*/ 4321805 w 6858991"/>
                <a:gd name="connsiteY3050" fmla="*/ 2040923 h 6452775"/>
                <a:gd name="connsiteX3051" fmla="*/ 4399068 w 6858991"/>
                <a:gd name="connsiteY3051" fmla="*/ 1963660 h 6452775"/>
                <a:gd name="connsiteX3052" fmla="*/ 4428190 w 6858991"/>
                <a:gd name="connsiteY3052" fmla="*/ 1986393 h 6452775"/>
                <a:gd name="connsiteX3053" fmla="*/ 4350927 w 6858991"/>
                <a:gd name="connsiteY3053" fmla="*/ 2063656 h 6452775"/>
                <a:gd name="connsiteX3054" fmla="*/ 4229387 w 6858991"/>
                <a:gd name="connsiteY3054" fmla="*/ 1832759 h 6452775"/>
                <a:gd name="connsiteX3055" fmla="*/ 4101755 w 6858991"/>
                <a:gd name="connsiteY3055" fmla="*/ 1766938 h 6452775"/>
                <a:gd name="connsiteX3056" fmla="*/ 4161931 w 6858991"/>
                <a:gd name="connsiteY3056" fmla="*/ 1635294 h 6452775"/>
                <a:gd name="connsiteX3057" fmla="*/ 4155245 w 6858991"/>
                <a:gd name="connsiteY3057" fmla="*/ 1632174 h 6452775"/>
                <a:gd name="connsiteX3058" fmla="*/ 4032219 w 6858991"/>
                <a:gd name="connsiteY3058" fmla="*/ 1581656 h 6452775"/>
                <a:gd name="connsiteX3059" fmla="*/ 4032219 w 6858991"/>
                <a:gd name="connsiteY3059" fmla="*/ 1456401 h 6452775"/>
                <a:gd name="connsiteX3060" fmla="*/ 4229387 w 6858991"/>
                <a:gd name="connsiteY3060" fmla="*/ 1536338 h 6452775"/>
                <a:gd name="connsiteX3061" fmla="*/ 4229387 w 6858991"/>
                <a:gd name="connsiteY3061" fmla="*/ 1832908 h 6452775"/>
                <a:gd name="connsiteX3062" fmla="*/ 4022264 w 6858991"/>
                <a:gd name="connsiteY3062" fmla="*/ 1593691 h 6452775"/>
                <a:gd name="connsiteX3063" fmla="*/ 4142318 w 6858991"/>
                <a:gd name="connsiteY3063" fmla="*/ 1642574 h 6452775"/>
                <a:gd name="connsiteX3064" fmla="*/ 4088234 w 6858991"/>
                <a:gd name="connsiteY3064" fmla="*/ 1760846 h 6452775"/>
                <a:gd name="connsiteX3065" fmla="*/ 3664181 w 6858991"/>
                <a:gd name="connsiteY3065" fmla="*/ 1636780 h 6452775"/>
                <a:gd name="connsiteX3066" fmla="*/ 3682605 w 6858991"/>
                <a:gd name="connsiteY3066" fmla="*/ 1507662 h 6452775"/>
                <a:gd name="connsiteX3067" fmla="*/ 4022264 w 6858991"/>
                <a:gd name="connsiteY3067" fmla="*/ 1593691 h 6452775"/>
                <a:gd name="connsiteX3068" fmla="*/ 3176386 w 6858991"/>
                <a:gd name="connsiteY3068" fmla="*/ 1507662 h 6452775"/>
                <a:gd name="connsiteX3069" fmla="*/ 3194811 w 6858991"/>
                <a:gd name="connsiteY3069" fmla="*/ 1636780 h 6452775"/>
                <a:gd name="connsiteX3070" fmla="*/ 2770757 w 6858991"/>
                <a:gd name="connsiteY3070" fmla="*/ 1760846 h 6452775"/>
                <a:gd name="connsiteX3071" fmla="*/ 2716674 w 6858991"/>
                <a:gd name="connsiteY3071" fmla="*/ 1642574 h 6452775"/>
                <a:gd name="connsiteX3072" fmla="*/ 2836728 w 6858991"/>
                <a:gd name="connsiteY3072" fmla="*/ 1593691 h 6452775"/>
                <a:gd name="connsiteX3073" fmla="*/ 3176386 w 6858991"/>
                <a:gd name="connsiteY3073" fmla="*/ 1507662 h 6452775"/>
                <a:gd name="connsiteX3074" fmla="*/ 2826773 w 6858991"/>
                <a:gd name="connsiteY3074" fmla="*/ 1581656 h 6452775"/>
                <a:gd name="connsiteX3075" fmla="*/ 2703747 w 6858991"/>
                <a:gd name="connsiteY3075" fmla="*/ 1632174 h 6452775"/>
                <a:gd name="connsiteX3076" fmla="*/ 2697061 w 6858991"/>
                <a:gd name="connsiteY3076" fmla="*/ 1635294 h 6452775"/>
                <a:gd name="connsiteX3077" fmla="*/ 2757237 w 6858991"/>
                <a:gd name="connsiteY3077" fmla="*/ 1766938 h 6452775"/>
                <a:gd name="connsiteX3078" fmla="*/ 2629605 w 6858991"/>
                <a:gd name="connsiteY3078" fmla="*/ 1832759 h 6452775"/>
                <a:gd name="connsiteX3079" fmla="*/ 2629605 w 6858991"/>
                <a:gd name="connsiteY3079" fmla="*/ 1536190 h 6452775"/>
                <a:gd name="connsiteX3080" fmla="*/ 2826773 w 6858991"/>
                <a:gd name="connsiteY3080" fmla="*/ 1456252 h 6452775"/>
                <a:gd name="connsiteX3081" fmla="*/ 2826773 w 6858991"/>
                <a:gd name="connsiteY3081" fmla="*/ 1581507 h 6452775"/>
                <a:gd name="connsiteX3082" fmla="*/ 2537186 w 6858991"/>
                <a:gd name="connsiteY3082" fmla="*/ 2040923 h 6452775"/>
                <a:gd name="connsiteX3083" fmla="*/ 2508065 w 6858991"/>
                <a:gd name="connsiteY3083" fmla="*/ 2063656 h 6452775"/>
                <a:gd name="connsiteX3084" fmla="*/ 2430802 w 6858991"/>
                <a:gd name="connsiteY3084" fmla="*/ 1986393 h 6452775"/>
                <a:gd name="connsiteX3085" fmla="*/ 2459924 w 6858991"/>
                <a:gd name="connsiteY3085" fmla="*/ 1963660 h 6452775"/>
                <a:gd name="connsiteX3086" fmla="*/ 2537186 w 6858991"/>
                <a:gd name="connsiteY3086" fmla="*/ 2040923 h 6452775"/>
                <a:gd name="connsiteX3087" fmla="*/ 2496326 w 6858991"/>
                <a:gd name="connsiteY3087" fmla="*/ 2073016 h 6452775"/>
                <a:gd name="connsiteX3088" fmla="*/ 2466016 w 6858991"/>
                <a:gd name="connsiteY3088" fmla="*/ 2098424 h 6452775"/>
                <a:gd name="connsiteX3089" fmla="*/ 2394845 w 6858991"/>
                <a:gd name="connsiteY3089" fmla="*/ 2016407 h 6452775"/>
                <a:gd name="connsiteX3090" fmla="*/ 2419213 w 6858991"/>
                <a:gd name="connsiteY3090" fmla="*/ 1995902 h 6452775"/>
                <a:gd name="connsiteX3091" fmla="*/ 2496326 w 6858991"/>
                <a:gd name="connsiteY3091" fmla="*/ 2073016 h 6452775"/>
                <a:gd name="connsiteX3092" fmla="*/ 1975992 w 6858991"/>
                <a:gd name="connsiteY3092" fmla="*/ 2279545 h 6452775"/>
                <a:gd name="connsiteX3093" fmla="*/ 2025470 w 6858991"/>
                <a:gd name="connsiteY3093" fmla="*/ 2207335 h 6452775"/>
                <a:gd name="connsiteX3094" fmla="*/ 2054295 w 6858991"/>
                <a:gd name="connsiteY3094" fmla="*/ 2168555 h 6452775"/>
                <a:gd name="connsiteX3095" fmla="*/ 2151913 w 6858991"/>
                <a:gd name="connsiteY3095" fmla="*/ 2052364 h 6452775"/>
                <a:gd name="connsiteX3096" fmla="*/ 2242548 w 6858991"/>
                <a:gd name="connsiteY3096" fmla="*/ 2142999 h 6452775"/>
                <a:gd name="connsiteX3097" fmla="*/ 2082674 w 6858991"/>
                <a:gd name="connsiteY3097" fmla="*/ 2348339 h 6452775"/>
                <a:gd name="connsiteX3098" fmla="*/ 1975992 w 6858991"/>
                <a:gd name="connsiteY3098" fmla="*/ 2279694 h 6452775"/>
                <a:gd name="connsiteX3099" fmla="*/ 2162017 w 6858991"/>
                <a:gd name="connsiteY3099" fmla="*/ 2041517 h 6452775"/>
                <a:gd name="connsiteX3100" fmla="*/ 2289649 w 6858991"/>
                <a:gd name="connsiteY3100" fmla="*/ 1917897 h 6452775"/>
                <a:gd name="connsiteX3101" fmla="*/ 2373895 w 6858991"/>
                <a:gd name="connsiteY3101" fmla="*/ 2015070 h 6452775"/>
                <a:gd name="connsiteX3102" fmla="*/ 2252652 w 6858991"/>
                <a:gd name="connsiteY3102" fmla="*/ 2132152 h 6452775"/>
                <a:gd name="connsiteX3103" fmla="*/ 2162166 w 6858991"/>
                <a:gd name="connsiteY3103" fmla="*/ 2041666 h 6452775"/>
                <a:gd name="connsiteX3104" fmla="*/ 2141364 w 6858991"/>
                <a:gd name="connsiteY3104" fmla="*/ 2041814 h 6452775"/>
                <a:gd name="connsiteX3105" fmla="*/ 2044786 w 6858991"/>
                <a:gd name="connsiteY3105" fmla="*/ 2156668 h 6452775"/>
                <a:gd name="connsiteX3106" fmla="*/ 1895015 w 6858991"/>
                <a:gd name="connsiteY3106" fmla="*/ 2156668 h 6452775"/>
                <a:gd name="connsiteX3107" fmla="*/ 2056227 w 6858991"/>
                <a:gd name="connsiteY3107" fmla="*/ 1956825 h 6452775"/>
                <a:gd name="connsiteX3108" fmla="*/ 2141216 w 6858991"/>
                <a:gd name="connsiteY3108" fmla="*/ 2041814 h 6452775"/>
                <a:gd name="connsiteX3109" fmla="*/ 2004966 w 6858991"/>
                <a:gd name="connsiteY3109" fmla="*/ 2210455 h 6452775"/>
                <a:gd name="connsiteX3110" fmla="*/ 1961580 w 6858991"/>
                <a:gd name="connsiteY3110" fmla="*/ 2274345 h 6452775"/>
                <a:gd name="connsiteX3111" fmla="*/ 1818644 w 6858991"/>
                <a:gd name="connsiteY3111" fmla="*/ 2274345 h 6452775"/>
                <a:gd name="connsiteX3112" fmla="*/ 1858464 w 6858991"/>
                <a:gd name="connsiteY3112" fmla="*/ 2210455 h 6452775"/>
                <a:gd name="connsiteX3113" fmla="*/ 2004966 w 6858991"/>
                <a:gd name="connsiteY3113" fmla="*/ 2210455 h 6452775"/>
                <a:gd name="connsiteX3114" fmla="*/ 1963511 w 6858991"/>
                <a:gd name="connsiteY3114" fmla="*/ 2289203 h 6452775"/>
                <a:gd name="connsiteX3115" fmla="*/ 2074502 w 6858991"/>
                <a:gd name="connsiteY3115" fmla="*/ 2360671 h 6452775"/>
                <a:gd name="connsiteX3116" fmla="*/ 2006897 w 6858991"/>
                <a:gd name="connsiteY3116" fmla="*/ 2475971 h 6452775"/>
                <a:gd name="connsiteX3117" fmla="*/ 1714785 w 6858991"/>
                <a:gd name="connsiteY3117" fmla="*/ 2475971 h 6452775"/>
                <a:gd name="connsiteX3118" fmla="*/ 1810175 w 6858991"/>
                <a:gd name="connsiteY3118" fmla="*/ 2289203 h 6452775"/>
                <a:gd name="connsiteX3119" fmla="*/ 1963511 w 6858991"/>
                <a:gd name="connsiteY3119" fmla="*/ 2289203 h 6452775"/>
                <a:gd name="connsiteX3120" fmla="*/ 2086983 w 6858991"/>
                <a:gd name="connsiteY3120" fmla="*/ 2368695 h 6452775"/>
                <a:gd name="connsiteX3121" fmla="*/ 2179698 w 6858991"/>
                <a:gd name="connsiteY3121" fmla="*/ 2428425 h 6452775"/>
                <a:gd name="connsiteX3122" fmla="*/ 2150725 w 6858991"/>
                <a:gd name="connsiteY3122" fmla="*/ 2476120 h 6452775"/>
                <a:gd name="connsiteX3123" fmla="*/ 2023836 w 6858991"/>
                <a:gd name="connsiteY3123" fmla="*/ 2476120 h 6452775"/>
                <a:gd name="connsiteX3124" fmla="*/ 2086983 w 6858991"/>
                <a:gd name="connsiteY3124" fmla="*/ 2368843 h 6452775"/>
                <a:gd name="connsiteX3125" fmla="*/ 2161274 w 6858991"/>
                <a:gd name="connsiteY3125" fmla="*/ 2487263 h 6452775"/>
                <a:gd name="connsiteX3126" fmla="*/ 2196191 w 6858991"/>
                <a:gd name="connsiteY3126" fmla="*/ 2430208 h 6452775"/>
                <a:gd name="connsiteX3127" fmla="*/ 2200203 w 6858991"/>
                <a:gd name="connsiteY3127" fmla="*/ 2423967 h 6452775"/>
                <a:gd name="connsiteX3128" fmla="*/ 2095155 w 6858991"/>
                <a:gd name="connsiteY3128" fmla="*/ 2356363 h 6452775"/>
                <a:gd name="connsiteX3129" fmla="*/ 2252949 w 6858991"/>
                <a:gd name="connsiteY3129" fmla="*/ 2153548 h 6452775"/>
                <a:gd name="connsiteX3130" fmla="*/ 2547141 w 6858991"/>
                <a:gd name="connsiteY3130" fmla="*/ 2447740 h 6452775"/>
                <a:gd name="connsiteX3131" fmla="*/ 2557691 w 6858991"/>
                <a:gd name="connsiteY3131" fmla="*/ 2437191 h 6452775"/>
                <a:gd name="connsiteX3132" fmla="*/ 2262904 w 6858991"/>
                <a:gd name="connsiteY3132" fmla="*/ 2142404 h 6452775"/>
                <a:gd name="connsiteX3133" fmla="*/ 2383404 w 6858991"/>
                <a:gd name="connsiteY3133" fmla="*/ 2026065 h 6452775"/>
                <a:gd name="connsiteX3134" fmla="*/ 2464381 w 6858991"/>
                <a:gd name="connsiteY3134" fmla="*/ 2119374 h 6452775"/>
                <a:gd name="connsiteX3135" fmla="*/ 2470028 w 6858991"/>
                <a:gd name="connsiteY3135" fmla="*/ 2114471 h 6452775"/>
                <a:gd name="connsiteX3136" fmla="*/ 2512076 w 6858991"/>
                <a:gd name="connsiteY3136" fmla="*/ 2079257 h 6452775"/>
                <a:gd name="connsiteX3137" fmla="*/ 2552788 w 6858991"/>
                <a:gd name="connsiteY3137" fmla="*/ 2047460 h 6452775"/>
                <a:gd name="connsiteX3138" fmla="*/ 2614746 w 6858991"/>
                <a:gd name="connsiteY3138" fmla="*/ 2003777 h 6452775"/>
                <a:gd name="connsiteX3139" fmla="*/ 2614746 w 6858991"/>
                <a:gd name="connsiteY3139" fmla="*/ 2208821 h 6452775"/>
                <a:gd name="connsiteX3140" fmla="*/ 2800177 w 6858991"/>
                <a:gd name="connsiteY3140" fmla="*/ 2394251 h 6452775"/>
                <a:gd name="connsiteX3141" fmla="*/ 2492315 w 6858991"/>
                <a:gd name="connsiteY3141" fmla="*/ 2764517 h 6452775"/>
                <a:gd name="connsiteX3142" fmla="*/ 2323971 w 6858991"/>
                <a:gd name="connsiteY3142" fmla="*/ 2596174 h 6452775"/>
                <a:gd name="connsiteX3143" fmla="*/ 2104219 w 6858991"/>
                <a:gd name="connsiteY3143" fmla="*/ 2596174 h 6452775"/>
                <a:gd name="connsiteX3144" fmla="*/ 2142107 w 6858991"/>
                <a:gd name="connsiteY3144" fmla="*/ 2521586 h 6452775"/>
                <a:gd name="connsiteX3145" fmla="*/ 2161423 w 6858991"/>
                <a:gd name="connsiteY3145" fmla="*/ 2487115 h 6452775"/>
                <a:gd name="connsiteX3146" fmla="*/ 5197399 w 6858991"/>
                <a:gd name="connsiteY3146" fmla="*/ 2611181 h 6452775"/>
                <a:gd name="connsiteX3147" fmla="*/ 5214932 w 6858991"/>
                <a:gd name="connsiteY3147" fmla="*/ 2663482 h 6452775"/>
                <a:gd name="connsiteX3148" fmla="*/ 5299475 w 6858991"/>
                <a:gd name="connsiteY3148" fmla="*/ 3127355 h 6452775"/>
                <a:gd name="connsiteX3149" fmla="*/ 5174072 w 6858991"/>
                <a:gd name="connsiteY3149" fmla="*/ 3127355 h 6452775"/>
                <a:gd name="connsiteX3150" fmla="*/ 5106318 w 6858991"/>
                <a:gd name="connsiteY3150" fmla="*/ 2730641 h 6452775"/>
                <a:gd name="connsiteX3151" fmla="*/ 5104238 w 6858991"/>
                <a:gd name="connsiteY3151" fmla="*/ 2723509 h 6452775"/>
                <a:gd name="connsiteX3152" fmla="*/ 4970217 w 6858991"/>
                <a:gd name="connsiteY3152" fmla="*/ 2762734 h 6452775"/>
                <a:gd name="connsiteX3153" fmla="*/ 4915688 w 6858991"/>
                <a:gd name="connsiteY3153" fmla="*/ 2611032 h 6452775"/>
                <a:gd name="connsiteX3154" fmla="*/ 5197251 w 6858991"/>
                <a:gd name="connsiteY3154" fmla="*/ 2611032 h 6452775"/>
                <a:gd name="connsiteX3155" fmla="*/ 5162037 w 6858991"/>
                <a:gd name="connsiteY3155" fmla="*/ 3234185 h 6452775"/>
                <a:gd name="connsiteX3156" fmla="*/ 5094283 w 6858991"/>
                <a:gd name="connsiteY3156" fmla="*/ 3709053 h 6452775"/>
                <a:gd name="connsiteX3157" fmla="*/ 4974675 w 6858991"/>
                <a:gd name="connsiteY3157" fmla="*/ 3673988 h 6452775"/>
                <a:gd name="connsiteX3158" fmla="*/ 5039605 w 6858991"/>
                <a:gd name="connsiteY3158" fmla="*/ 3234185 h 6452775"/>
                <a:gd name="connsiteX3159" fmla="*/ 5162037 w 6858991"/>
                <a:gd name="connsiteY3159" fmla="*/ 3234185 h 6452775"/>
                <a:gd name="connsiteX3160" fmla="*/ 5039605 w 6858991"/>
                <a:gd name="connsiteY3160" fmla="*/ 3216950 h 6452775"/>
                <a:gd name="connsiteX3161" fmla="*/ 4974675 w 6858991"/>
                <a:gd name="connsiteY3161" fmla="*/ 2777147 h 6452775"/>
                <a:gd name="connsiteX3162" fmla="*/ 5094432 w 6858991"/>
                <a:gd name="connsiteY3162" fmla="*/ 2742081 h 6452775"/>
                <a:gd name="connsiteX3163" fmla="*/ 5159956 w 6858991"/>
                <a:gd name="connsiteY3163" fmla="*/ 3135230 h 6452775"/>
                <a:gd name="connsiteX3164" fmla="*/ 5162185 w 6858991"/>
                <a:gd name="connsiteY3164" fmla="*/ 3216950 h 6452775"/>
                <a:gd name="connsiteX3165" fmla="*/ 5039754 w 6858991"/>
                <a:gd name="connsiteY3165" fmla="*/ 3216950 h 6452775"/>
                <a:gd name="connsiteX3166" fmla="*/ 4899938 w 6858991"/>
                <a:gd name="connsiteY3166" fmla="*/ 2611181 h 6452775"/>
                <a:gd name="connsiteX3167" fmla="*/ 4956251 w 6858991"/>
                <a:gd name="connsiteY3167" fmla="*/ 2767192 h 6452775"/>
                <a:gd name="connsiteX3168" fmla="*/ 4848677 w 6858991"/>
                <a:gd name="connsiteY3168" fmla="*/ 2798691 h 6452775"/>
                <a:gd name="connsiteX3169" fmla="*/ 4778249 w 6858991"/>
                <a:gd name="connsiteY3169" fmla="*/ 2611181 h 6452775"/>
                <a:gd name="connsiteX3170" fmla="*/ 4900087 w 6858991"/>
                <a:gd name="connsiteY3170" fmla="*/ 2611181 h 6452775"/>
                <a:gd name="connsiteX3171" fmla="*/ 4848529 w 6858991"/>
                <a:gd name="connsiteY3171" fmla="*/ 3652444 h 6452775"/>
                <a:gd name="connsiteX3172" fmla="*/ 4956102 w 6858991"/>
                <a:gd name="connsiteY3172" fmla="*/ 3683943 h 6452775"/>
                <a:gd name="connsiteX3173" fmla="*/ 4899938 w 6858991"/>
                <a:gd name="connsiteY3173" fmla="*/ 3839954 h 6452775"/>
                <a:gd name="connsiteX3174" fmla="*/ 4778249 w 6858991"/>
                <a:gd name="connsiteY3174" fmla="*/ 3839954 h 6452775"/>
                <a:gd name="connsiteX3175" fmla="*/ 4848529 w 6858991"/>
                <a:gd name="connsiteY3175" fmla="*/ 3652444 h 6452775"/>
                <a:gd name="connsiteX3176" fmla="*/ 5398579 w 6858991"/>
                <a:gd name="connsiteY3176" fmla="*/ 3007003 h 6452775"/>
                <a:gd name="connsiteX3177" fmla="*/ 5304229 w 6858991"/>
                <a:gd name="connsiteY3177" fmla="*/ 3007003 h 6452775"/>
                <a:gd name="connsiteX3178" fmla="*/ 5300515 w 6858991"/>
                <a:gd name="connsiteY3178" fmla="*/ 2978178 h 6452775"/>
                <a:gd name="connsiteX3179" fmla="*/ 5395310 w 6858991"/>
                <a:gd name="connsiteY3179" fmla="*/ 2978178 h 6452775"/>
                <a:gd name="connsiteX3180" fmla="*/ 5398728 w 6858991"/>
                <a:gd name="connsiteY3180" fmla="*/ 3007003 h 6452775"/>
                <a:gd name="connsiteX3181" fmla="*/ 5328448 w 6858991"/>
                <a:gd name="connsiteY3181" fmla="*/ 2663333 h 6452775"/>
                <a:gd name="connsiteX3182" fmla="*/ 5393082 w 6858991"/>
                <a:gd name="connsiteY3182" fmla="*/ 2963320 h 6452775"/>
                <a:gd name="connsiteX3183" fmla="*/ 5298435 w 6858991"/>
                <a:gd name="connsiteY3183" fmla="*/ 2963320 h 6452775"/>
                <a:gd name="connsiteX3184" fmla="*/ 5229196 w 6858991"/>
                <a:gd name="connsiteY3184" fmla="*/ 2659024 h 6452775"/>
                <a:gd name="connsiteX3185" fmla="*/ 5213297 w 6858991"/>
                <a:gd name="connsiteY3185" fmla="*/ 2611181 h 6452775"/>
                <a:gd name="connsiteX3186" fmla="*/ 5312402 w 6858991"/>
                <a:gd name="connsiteY3186" fmla="*/ 2611181 h 6452775"/>
                <a:gd name="connsiteX3187" fmla="*/ 5328597 w 6858991"/>
                <a:gd name="connsiteY3187" fmla="*/ 2663333 h 6452775"/>
                <a:gd name="connsiteX3188" fmla="*/ 5388179 w 6858991"/>
                <a:gd name="connsiteY3188" fmla="*/ 2490978 h 6452775"/>
                <a:gd name="connsiteX3189" fmla="*/ 5602582 w 6858991"/>
                <a:gd name="connsiteY3189" fmla="*/ 2276574 h 6452775"/>
                <a:gd name="connsiteX3190" fmla="*/ 5682222 w 6858991"/>
                <a:gd name="connsiteY3190" fmla="*/ 2483252 h 6452775"/>
                <a:gd name="connsiteX3191" fmla="*/ 5569151 w 6858991"/>
                <a:gd name="connsiteY3191" fmla="*/ 2596322 h 6452775"/>
                <a:gd name="connsiteX3192" fmla="*/ 5208097 w 6858991"/>
                <a:gd name="connsiteY3192" fmla="*/ 2596322 h 6452775"/>
                <a:gd name="connsiteX3193" fmla="*/ 5177043 w 6858991"/>
                <a:gd name="connsiteY3193" fmla="*/ 2515345 h 6452775"/>
                <a:gd name="connsiteX3194" fmla="*/ 5162334 w 6858991"/>
                <a:gd name="connsiteY3194" fmla="*/ 2518317 h 6452775"/>
                <a:gd name="connsiteX3195" fmla="*/ 5163076 w 6858991"/>
                <a:gd name="connsiteY3195" fmla="*/ 2520249 h 6452775"/>
                <a:gd name="connsiteX3196" fmla="*/ 5192347 w 6858991"/>
                <a:gd name="connsiteY3196" fmla="*/ 2596322 h 6452775"/>
                <a:gd name="connsiteX3197" fmla="*/ 4771415 w 6858991"/>
                <a:gd name="connsiteY3197" fmla="*/ 2596322 h 6452775"/>
                <a:gd name="connsiteX3198" fmla="*/ 4730109 w 6858991"/>
                <a:gd name="connsiteY3198" fmla="*/ 2514602 h 6452775"/>
                <a:gd name="connsiteX3199" fmla="*/ 4716736 w 6858991"/>
                <a:gd name="connsiteY3199" fmla="*/ 2490978 h 6452775"/>
                <a:gd name="connsiteX3200" fmla="*/ 5388030 w 6858991"/>
                <a:gd name="connsiteY3200" fmla="*/ 2490978 h 6452775"/>
                <a:gd name="connsiteX3201" fmla="*/ 5262032 w 6858991"/>
                <a:gd name="connsiteY3201" fmla="*/ 2476120 h 6452775"/>
                <a:gd name="connsiteX3202" fmla="*/ 5160402 w 6858991"/>
                <a:gd name="connsiteY3202" fmla="*/ 2476120 h 6452775"/>
                <a:gd name="connsiteX3203" fmla="*/ 5065755 w 6858991"/>
                <a:gd name="connsiteY3203" fmla="*/ 2289352 h 6452775"/>
                <a:gd name="connsiteX3204" fmla="*/ 5107656 w 6858991"/>
                <a:gd name="connsiteY3204" fmla="*/ 2289352 h 6452775"/>
                <a:gd name="connsiteX3205" fmla="*/ 5149704 w 6858991"/>
                <a:gd name="connsiteY3205" fmla="*/ 2247303 h 6452775"/>
                <a:gd name="connsiteX3206" fmla="*/ 5262032 w 6858991"/>
                <a:gd name="connsiteY3206" fmla="*/ 2476120 h 6452775"/>
                <a:gd name="connsiteX3207" fmla="*/ 5142126 w 6858991"/>
                <a:gd name="connsiteY3207" fmla="*/ 2233931 h 6452775"/>
                <a:gd name="connsiteX3208" fmla="*/ 5101564 w 6858991"/>
                <a:gd name="connsiteY3208" fmla="*/ 2274494 h 6452775"/>
                <a:gd name="connsiteX3209" fmla="*/ 5057435 w 6858991"/>
                <a:gd name="connsiteY3209" fmla="*/ 2274494 h 6452775"/>
                <a:gd name="connsiteX3210" fmla="*/ 5018061 w 6858991"/>
                <a:gd name="connsiteY3210" fmla="*/ 2210603 h 6452775"/>
                <a:gd name="connsiteX3211" fmla="*/ 5080911 w 6858991"/>
                <a:gd name="connsiteY3211" fmla="*/ 2210603 h 6452775"/>
                <a:gd name="connsiteX3212" fmla="*/ 5110330 w 6858991"/>
                <a:gd name="connsiteY3212" fmla="*/ 2181184 h 6452775"/>
                <a:gd name="connsiteX3213" fmla="*/ 5142275 w 6858991"/>
                <a:gd name="connsiteY3213" fmla="*/ 2233931 h 6452775"/>
                <a:gd name="connsiteX3214" fmla="*/ 5576877 w 6858991"/>
                <a:gd name="connsiteY3214" fmla="*/ 2024579 h 6452775"/>
                <a:gd name="connsiteX3215" fmla="*/ 5558008 w 6858991"/>
                <a:gd name="connsiteY3215" fmla="*/ 2043449 h 6452775"/>
                <a:gd name="connsiteX3216" fmla="*/ 5539138 w 6858991"/>
                <a:gd name="connsiteY3216" fmla="*/ 2024579 h 6452775"/>
                <a:gd name="connsiteX3217" fmla="*/ 5558008 w 6858991"/>
                <a:gd name="connsiteY3217" fmla="*/ 2005709 h 6452775"/>
                <a:gd name="connsiteX3218" fmla="*/ 5576877 w 6858991"/>
                <a:gd name="connsiteY3218" fmla="*/ 2024579 h 6452775"/>
                <a:gd name="connsiteX3219" fmla="*/ 5558008 w 6858991"/>
                <a:gd name="connsiteY3219" fmla="*/ 1938847 h 6452775"/>
                <a:gd name="connsiteX3220" fmla="*/ 5576877 w 6858991"/>
                <a:gd name="connsiteY3220" fmla="*/ 1957717 h 6452775"/>
                <a:gd name="connsiteX3221" fmla="*/ 5558008 w 6858991"/>
                <a:gd name="connsiteY3221" fmla="*/ 1976587 h 6452775"/>
                <a:gd name="connsiteX3222" fmla="*/ 5539138 w 6858991"/>
                <a:gd name="connsiteY3222" fmla="*/ 1957717 h 6452775"/>
                <a:gd name="connsiteX3223" fmla="*/ 5558008 w 6858991"/>
                <a:gd name="connsiteY3223" fmla="*/ 1938847 h 6452775"/>
                <a:gd name="connsiteX3224" fmla="*/ 5241676 w 6858991"/>
                <a:gd name="connsiteY3224" fmla="*/ 1965146 h 6452775"/>
                <a:gd name="connsiteX3225" fmla="*/ 5525171 w 6858991"/>
                <a:gd name="connsiteY3225" fmla="*/ 1965146 h 6452775"/>
                <a:gd name="connsiteX3226" fmla="*/ 5555333 w 6858991"/>
                <a:gd name="connsiteY3226" fmla="*/ 1991148 h 6452775"/>
                <a:gd name="connsiteX3227" fmla="*/ 5525171 w 6858991"/>
                <a:gd name="connsiteY3227" fmla="*/ 2017150 h 6452775"/>
                <a:gd name="connsiteX3228" fmla="*/ 5252969 w 6858991"/>
                <a:gd name="connsiteY3228" fmla="*/ 2017150 h 6452775"/>
                <a:gd name="connsiteX3229" fmla="*/ 5112707 w 6858991"/>
                <a:gd name="connsiteY3229" fmla="*/ 2157411 h 6452775"/>
                <a:gd name="connsiteX3230" fmla="*/ 5087597 w 6858991"/>
                <a:gd name="connsiteY3230" fmla="*/ 2119226 h 6452775"/>
                <a:gd name="connsiteX3231" fmla="*/ 5241528 w 6858991"/>
                <a:gd name="connsiteY3231" fmla="*/ 1965295 h 6452775"/>
                <a:gd name="connsiteX3232" fmla="*/ 5068579 w 6858991"/>
                <a:gd name="connsiteY3232" fmla="*/ 2117294 h 6452775"/>
                <a:gd name="connsiteX3233" fmla="*/ 5029204 w 6858991"/>
                <a:gd name="connsiteY3233" fmla="*/ 2156668 h 6452775"/>
                <a:gd name="connsiteX3234" fmla="*/ 4981807 w 6858991"/>
                <a:gd name="connsiteY3234" fmla="*/ 2156668 h 6452775"/>
                <a:gd name="connsiteX3235" fmla="*/ 4813017 w 6858991"/>
                <a:gd name="connsiteY3235" fmla="*/ 1946425 h 6452775"/>
                <a:gd name="connsiteX3236" fmla="*/ 4879285 w 6858991"/>
                <a:gd name="connsiteY3236" fmla="*/ 1880157 h 6452775"/>
                <a:gd name="connsiteX3237" fmla="*/ 5068579 w 6858991"/>
                <a:gd name="connsiteY3237" fmla="*/ 2117294 h 6452775"/>
                <a:gd name="connsiteX3238" fmla="*/ 4841545 w 6858991"/>
                <a:gd name="connsiteY3238" fmla="*/ 1594137 h 6452775"/>
                <a:gd name="connsiteX3239" fmla="*/ 5147476 w 6858991"/>
                <a:gd name="connsiteY3239" fmla="*/ 1594137 h 6452775"/>
                <a:gd name="connsiteX3240" fmla="*/ 5284914 w 6858991"/>
                <a:gd name="connsiteY3240" fmla="*/ 1751634 h 6452775"/>
                <a:gd name="connsiteX3241" fmla="*/ 4986710 w 6858991"/>
                <a:gd name="connsiteY3241" fmla="*/ 1751634 h 6452775"/>
                <a:gd name="connsiteX3242" fmla="*/ 4879582 w 6858991"/>
                <a:gd name="connsiteY3242" fmla="*/ 1858761 h 6452775"/>
                <a:gd name="connsiteX3243" fmla="*/ 4724463 w 6858991"/>
                <a:gd name="connsiteY3243" fmla="*/ 1711071 h 6452775"/>
                <a:gd name="connsiteX3244" fmla="*/ 4841545 w 6858991"/>
                <a:gd name="connsiteY3244" fmla="*/ 1593988 h 6452775"/>
                <a:gd name="connsiteX3245" fmla="*/ 4625507 w 6858991"/>
                <a:gd name="connsiteY3245" fmla="*/ 1789076 h 6452775"/>
                <a:gd name="connsiteX3246" fmla="*/ 4438739 w 6858991"/>
                <a:gd name="connsiteY3246" fmla="*/ 1975844 h 6452775"/>
                <a:gd name="connsiteX3247" fmla="*/ 4409617 w 6858991"/>
                <a:gd name="connsiteY3247" fmla="*/ 1953111 h 6452775"/>
                <a:gd name="connsiteX3248" fmla="*/ 4596831 w 6858991"/>
                <a:gd name="connsiteY3248" fmla="*/ 1765897 h 6452775"/>
                <a:gd name="connsiteX3249" fmla="*/ 4625358 w 6858991"/>
                <a:gd name="connsiteY3249" fmla="*/ 1789225 h 6452775"/>
                <a:gd name="connsiteX3250" fmla="*/ 4326857 w 6858991"/>
                <a:gd name="connsiteY3250" fmla="*/ 1384785 h 6452775"/>
                <a:gd name="connsiteX3251" fmla="*/ 4565183 w 6858991"/>
                <a:gd name="connsiteY3251" fmla="*/ 1146459 h 6452775"/>
                <a:gd name="connsiteX3252" fmla="*/ 5006026 w 6858991"/>
                <a:gd name="connsiteY3252" fmla="*/ 1457441 h 6452775"/>
                <a:gd name="connsiteX3253" fmla="*/ 4884485 w 6858991"/>
                <a:gd name="connsiteY3253" fmla="*/ 1457441 h 6452775"/>
                <a:gd name="connsiteX3254" fmla="*/ 4673202 w 6858991"/>
                <a:gd name="connsiteY3254" fmla="*/ 1668725 h 6452775"/>
                <a:gd name="connsiteX3255" fmla="*/ 4327006 w 6858991"/>
                <a:gd name="connsiteY3255" fmla="*/ 1446743 h 6452775"/>
                <a:gd name="connsiteX3256" fmla="*/ 4327006 w 6858991"/>
                <a:gd name="connsiteY3256" fmla="*/ 1384785 h 6452775"/>
                <a:gd name="connsiteX3257" fmla="*/ 4311999 w 6858991"/>
                <a:gd name="connsiteY3257" fmla="*/ 1455807 h 6452775"/>
                <a:gd name="connsiteX3258" fmla="*/ 4311999 w 6858991"/>
                <a:gd name="connsiteY3258" fmla="*/ 1561003 h 6452775"/>
                <a:gd name="connsiteX3259" fmla="*/ 4244245 w 6858991"/>
                <a:gd name="connsiteY3259" fmla="*/ 1526680 h 6452775"/>
                <a:gd name="connsiteX3260" fmla="*/ 4244245 w 6858991"/>
                <a:gd name="connsiteY3260" fmla="*/ 1423416 h 6452775"/>
                <a:gd name="connsiteX3261" fmla="*/ 4311999 w 6858991"/>
                <a:gd name="connsiteY3261" fmla="*/ 1455658 h 6452775"/>
                <a:gd name="connsiteX3262" fmla="*/ 4032813 w 6858991"/>
                <a:gd name="connsiteY3262" fmla="*/ 934581 h 6452775"/>
                <a:gd name="connsiteX3263" fmla="*/ 4442305 w 6858991"/>
                <a:gd name="connsiteY3263" fmla="*/ 1083906 h 6452775"/>
                <a:gd name="connsiteX3264" fmla="*/ 4229387 w 6858991"/>
                <a:gd name="connsiteY3264" fmla="*/ 1296824 h 6452775"/>
                <a:gd name="connsiteX3265" fmla="*/ 4229387 w 6858991"/>
                <a:gd name="connsiteY3265" fmla="*/ 1519846 h 6452775"/>
                <a:gd name="connsiteX3266" fmla="*/ 4032219 w 6858991"/>
                <a:gd name="connsiteY3266" fmla="*/ 1440503 h 6452775"/>
                <a:gd name="connsiteX3267" fmla="*/ 4032219 w 6858991"/>
                <a:gd name="connsiteY3267" fmla="*/ 1255667 h 6452775"/>
                <a:gd name="connsiteX3268" fmla="*/ 4116019 w 6858991"/>
                <a:gd name="connsiteY3268" fmla="*/ 1171866 h 6452775"/>
                <a:gd name="connsiteX3269" fmla="*/ 4141872 w 6858991"/>
                <a:gd name="connsiteY3269" fmla="*/ 1179296 h 6452775"/>
                <a:gd name="connsiteX3270" fmla="*/ 4191350 w 6858991"/>
                <a:gd name="connsiteY3270" fmla="*/ 1129818 h 6452775"/>
                <a:gd name="connsiteX3271" fmla="*/ 4141872 w 6858991"/>
                <a:gd name="connsiteY3271" fmla="*/ 1080340 h 6452775"/>
                <a:gd name="connsiteX3272" fmla="*/ 4092394 w 6858991"/>
                <a:gd name="connsiteY3272" fmla="*/ 1129818 h 6452775"/>
                <a:gd name="connsiteX3273" fmla="*/ 4104727 w 6858991"/>
                <a:gd name="connsiteY3273" fmla="*/ 1162209 h 6452775"/>
                <a:gd name="connsiteX3274" fmla="*/ 4017509 w 6858991"/>
                <a:gd name="connsiteY3274" fmla="*/ 1249426 h 6452775"/>
                <a:gd name="connsiteX3275" fmla="*/ 4017509 w 6858991"/>
                <a:gd name="connsiteY3275" fmla="*/ 1321489 h 6452775"/>
                <a:gd name="connsiteX3276" fmla="*/ 3808157 w 6858991"/>
                <a:gd name="connsiteY3276" fmla="*/ 1269188 h 6452775"/>
                <a:gd name="connsiteX3277" fmla="*/ 3808157 w 6858991"/>
                <a:gd name="connsiteY3277" fmla="*/ 1159237 h 6452775"/>
                <a:gd name="connsiteX3278" fmla="*/ 4032962 w 6858991"/>
                <a:gd name="connsiteY3278" fmla="*/ 934432 h 6452775"/>
                <a:gd name="connsiteX3279" fmla="*/ 4107104 w 6858991"/>
                <a:gd name="connsiteY3279" fmla="*/ 1129966 h 6452775"/>
                <a:gd name="connsiteX3280" fmla="*/ 4141724 w 6858991"/>
                <a:gd name="connsiteY3280" fmla="*/ 1095347 h 6452775"/>
                <a:gd name="connsiteX3281" fmla="*/ 4176343 w 6858991"/>
                <a:gd name="connsiteY3281" fmla="*/ 1129966 h 6452775"/>
                <a:gd name="connsiteX3282" fmla="*/ 4141724 w 6858991"/>
                <a:gd name="connsiteY3282" fmla="*/ 1164586 h 6452775"/>
                <a:gd name="connsiteX3283" fmla="*/ 4107104 w 6858991"/>
                <a:gd name="connsiteY3283" fmla="*/ 1129966 h 6452775"/>
                <a:gd name="connsiteX3284" fmla="*/ 3799094 w 6858991"/>
                <a:gd name="connsiteY3284" fmla="*/ 1393254 h 6452775"/>
                <a:gd name="connsiteX3285" fmla="*/ 4017361 w 6858991"/>
                <a:gd name="connsiteY3285" fmla="*/ 1451201 h 6452775"/>
                <a:gd name="connsiteX3286" fmla="*/ 4017361 w 6858991"/>
                <a:gd name="connsiteY3286" fmla="*/ 1576158 h 6452775"/>
                <a:gd name="connsiteX3287" fmla="*/ 3742335 w 6858991"/>
                <a:gd name="connsiteY3287" fmla="*/ 1502461 h 6452775"/>
                <a:gd name="connsiteX3288" fmla="*/ 3742335 w 6858991"/>
                <a:gd name="connsiteY3288" fmla="*/ 1382853 h 6452775"/>
                <a:gd name="connsiteX3289" fmla="*/ 3799094 w 6858991"/>
                <a:gd name="connsiteY3289" fmla="*/ 1393254 h 6452775"/>
                <a:gd name="connsiteX3290" fmla="*/ 3796568 w 6858991"/>
                <a:gd name="connsiteY3290" fmla="*/ 1012289 h 6452775"/>
                <a:gd name="connsiteX3291" fmla="*/ 3796568 w 6858991"/>
                <a:gd name="connsiteY3291" fmla="*/ 885400 h 6452775"/>
                <a:gd name="connsiteX3292" fmla="*/ 3904290 w 6858991"/>
                <a:gd name="connsiteY3292" fmla="*/ 904567 h 6452775"/>
                <a:gd name="connsiteX3293" fmla="*/ 3796568 w 6858991"/>
                <a:gd name="connsiteY3293" fmla="*/ 1012289 h 6452775"/>
                <a:gd name="connsiteX3294" fmla="*/ 3781710 w 6858991"/>
                <a:gd name="connsiteY3294" fmla="*/ 883172 h 6452775"/>
                <a:gd name="connsiteX3295" fmla="*/ 3781710 w 6858991"/>
                <a:gd name="connsiteY3295" fmla="*/ 1027148 h 6452775"/>
                <a:gd name="connsiteX3296" fmla="*/ 3727477 w 6858991"/>
                <a:gd name="connsiteY3296" fmla="*/ 1081380 h 6452775"/>
                <a:gd name="connsiteX3297" fmla="*/ 3727477 w 6858991"/>
                <a:gd name="connsiteY3297" fmla="*/ 1255518 h 6452775"/>
                <a:gd name="connsiteX3298" fmla="*/ 3559877 w 6858991"/>
                <a:gd name="connsiteY3298" fmla="*/ 1237540 h 6452775"/>
                <a:gd name="connsiteX3299" fmla="*/ 3559877 w 6858991"/>
                <a:gd name="connsiteY3299" fmla="*/ 1021204 h 6452775"/>
                <a:gd name="connsiteX3300" fmla="*/ 3610840 w 6858991"/>
                <a:gd name="connsiteY3300" fmla="*/ 970241 h 6452775"/>
                <a:gd name="connsiteX3301" fmla="*/ 3610840 w 6858991"/>
                <a:gd name="connsiteY3301" fmla="*/ 863707 h 6452775"/>
                <a:gd name="connsiteX3302" fmla="*/ 3781858 w 6858991"/>
                <a:gd name="connsiteY3302" fmla="*/ 883023 h 6452775"/>
                <a:gd name="connsiteX3303" fmla="*/ 3584393 w 6858991"/>
                <a:gd name="connsiteY3303" fmla="*/ 693284 h 6452775"/>
                <a:gd name="connsiteX3304" fmla="*/ 3603262 w 6858991"/>
                <a:gd name="connsiteY3304" fmla="*/ 674414 h 6452775"/>
                <a:gd name="connsiteX3305" fmla="*/ 3622132 w 6858991"/>
                <a:gd name="connsiteY3305" fmla="*/ 693284 h 6452775"/>
                <a:gd name="connsiteX3306" fmla="*/ 3603262 w 6858991"/>
                <a:gd name="connsiteY3306" fmla="*/ 712154 h 6452775"/>
                <a:gd name="connsiteX3307" fmla="*/ 3584393 w 6858991"/>
                <a:gd name="connsiteY3307" fmla="*/ 693284 h 6452775"/>
                <a:gd name="connsiteX3308" fmla="*/ 3429422 w 6858991"/>
                <a:gd name="connsiteY3308" fmla="*/ 856724 h 6452775"/>
                <a:gd name="connsiteX3309" fmla="*/ 3595833 w 6858991"/>
                <a:gd name="connsiteY3309" fmla="*/ 862667 h 6452775"/>
                <a:gd name="connsiteX3310" fmla="*/ 3595833 w 6858991"/>
                <a:gd name="connsiteY3310" fmla="*/ 964000 h 6452775"/>
                <a:gd name="connsiteX3311" fmla="*/ 3481128 w 6858991"/>
                <a:gd name="connsiteY3311" fmla="*/ 1078706 h 6452775"/>
                <a:gd name="connsiteX3312" fmla="*/ 3481128 w 6858991"/>
                <a:gd name="connsiteY3312" fmla="*/ 1342439 h 6452775"/>
                <a:gd name="connsiteX3313" fmla="*/ 3431353 w 6858991"/>
                <a:gd name="connsiteY3313" fmla="*/ 1341399 h 6452775"/>
                <a:gd name="connsiteX3314" fmla="*/ 3431353 w 6858991"/>
                <a:gd name="connsiteY3314" fmla="*/ 1341399 h 6452775"/>
                <a:gd name="connsiteX3315" fmla="*/ 3429570 w 6858991"/>
                <a:gd name="connsiteY3315" fmla="*/ 1341399 h 6452775"/>
                <a:gd name="connsiteX3316" fmla="*/ 3427787 w 6858991"/>
                <a:gd name="connsiteY3316" fmla="*/ 1341399 h 6452775"/>
                <a:gd name="connsiteX3317" fmla="*/ 3427787 w 6858991"/>
                <a:gd name="connsiteY3317" fmla="*/ 1341399 h 6452775"/>
                <a:gd name="connsiteX3318" fmla="*/ 3378012 w 6858991"/>
                <a:gd name="connsiteY3318" fmla="*/ 1342439 h 6452775"/>
                <a:gd name="connsiteX3319" fmla="*/ 3378012 w 6858991"/>
                <a:gd name="connsiteY3319" fmla="*/ 1078706 h 6452775"/>
                <a:gd name="connsiteX3320" fmla="*/ 3263307 w 6858991"/>
                <a:gd name="connsiteY3320" fmla="*/ 964000 h 6452775"/>
                <a:gd name="connsiteX3321" fmla="*/ 3263307 w 6858991"/>
                <a:gd name="connsiteY3321" fmla="*/ 862667 h 6452775"/>
                <a:gd name="connsiteX3322" fmla="*/ 3429719 w 6858991"/>
                <a:gd name="connsiteY3322" fmla="*/ 856724 h 6452775"/>
                <a:gd name="connsiteX3323" fmla="*/ 3236859 w 6858991"/>
                <a:gd name="connsiteY3323" fmla="*/ 693284 h 6452775"/>
                <a:gd name="connsiteX3324" fmla="*/ 3255729 w 6858991"/>
                <a:gd name="connsiteY3324" fmla="*/ 674414 h 6452775"/>
                <a:gd name="connsiteX3325" fmla="*/ 3274599 w 6858991"/>
                <a:gd name="connsiteY3325" fmla="*/ 693284 h 6452775"/>
                <a:gd name="connsiteX3326" fmla="*/ 3255729 w 6858991"/>
                <a:gd name="connsiteY3326" fmla="*/ 712154 h 6452775"/>
                <a:gd name="connsiteX3327" fmla="*/ 3236859 w 6858991"/>
                <a:gd name="connsiteY3327" fmla="*/ 693284 h 6452775"/>
                <a:gd name="connsiteX3328" fmla="*/ 3062424 w 6858991"/>
                <a:gd name="connsiteY3328" fmla="*/ 885549 h 6452775"/>
                <a:gd name="connsiteX3329" fmla="*/ 3062424 w 6858991"/>
                <a:gd name="connsiteY3329" fmla="*/ 1012438 h 6452775"/>
                <a:gd name="connsiteX3330" fmla="*/ 2954702 w 6858991"/>
                <a:gd name="connsiteY3330" fmla="*/ 904716 h 6452775"/>
                <a:gd name="connsiteX3331" fmla="*/ 3062424 w 6858991"/>
                <a:gd name="connsiteY3331" fmla="*/ 885549 h 6452775"/>
                <a:gd name="connsiteX3332" fmla="*/ 3077282 w 6858991"/>
                <a:gd name="connsiteY3332" fmla="*/ 1027148 h 6452775"/>
                <a:gd name="connsiteX3333" fmla="*/ 3077282 w 6858991"/>
                <a:gd name="connsiteY3333" fmla="*/ 883172 h 6452775"/>
                <a:gd name="connsiteX3334" fmla="*/ 3248300 w 6858991"/>
                <a:gd name="connsiteY3334" fmla="*/ 863856 h 6452775"/>
                <a:gd name="connsiteX3335" fmla="*/ 3248300 w 6858991"/>
                <a:gd name="connsiteY3335" fmla="*/ 970389 h 6452775"/>
                <a:gd name="connsiteX3336" fmla="*/ 3299264 w 6858991"/>
                <a:gd name="connsiteY3336" fmla="*/ 1021353 h 6452775"/>
                <a:gd name="connsiteX3337" fmla="*/ 3299264 w 6858991"/>
                <a:gd name="connsiteY3337" fmla="*/ 1237688 h 6452775"/>
                <a:gd name="connsiteX3338" fmla="*/ 3131663 w 6858991"/>
                <a:gd name="connsiteY3338" fmla="*/ 1255667 h 6452775"/>
                <a:gd name="connsiteX3339" fmla="*/ 3131663 w 6858991"/>
                <a:gd name="connsiteY3339" fmla="*/ 1081529 h 6452775"/>
                <a:gd name="connsiteX3340" fmla="*/ 3077431 w 6858991"/>
                <a:gd name="connsiteY3340" fmla="*/ 1027296 h 6452775"/>
                <a:gd name="connsiteX3341" fmla="*/ 3116656 w 6858991"/>
                <a:gd name="connsiteY3341" fmla="*/ 1502461 h 6452775"/>
                <a:gd name="connsiteX3342" fmla="*/ 2841631 w 6858991"/>
                <a:gd name="connsiteY3342" fmla="*/ 1576158 h 6452775"/>
                <a:gd name="connsiteX3343" fmla="*/ 2841631 w 6858991"/>
                <a:gd name="connsiteY3343" fmla="*/ 1451201 h 6452775"/>
                <a:gd name="connsiteX3344" fmla="*/ 3059898 w 6858991"/>
                <a:gd name="connsiteY3344" fmla="*/ 1393254 h 6452775"/>
                <a:gd name="connsiteX3345" fmla="*/ 3116656 w 6858991"/>
                <a:gd name="connsiteY3345" fmla="*/ 1382853 h 6452775"/>
                <a:gd name="connsiteX3346" fmla="*/ 3116656 w 6858991"/>
                <a:gd name="connsiteY3346" fmla="*/ 1502461 h 6452775"/>
                <a:gd name="connsiteX3347" fmla="*/ 2416538 w 6858991"/>
                <a:gd name="connsiteY3347" fmla="*/ 1083906 h 6452775"/>
                <a:gd name="connsiteX3348" fmla="*/ 2826030 w 6858991"/>
                <a:gd name="connsiteY3348" fmla="*/ 934581 h 6452775"/>
                <a:gd name="connsiteX3349" fmla="*/ 3050835 w 6858991"/>
                <a:gd name="connsiteY3349" fmla="*/ 1159386 h 6452775"/>
                <a:gd name="connsiteX3350" fmla="*/ 3050835 w 6858991"/>
                <a:gd name="connsiteY3350" fmla="*/ 1269336 h 6452775"/>
                <a:gd name="connsiteX3351" fmla="*/ 2841483 w 6858991"/>
                <a:gd name="connsiteY3351" fmla="*/ 1321637 h 6452775"/>
                <a:gd name="connsiteX3352" fmla="*/ 2841483 w 6858991"/>
                <a:gd name="connsiteY3352" fmla="*/ 1249575 h 6452775"/>
                <a:gd name="connsiteX3353" fmla="*/ 2754265 w 6858991"/>
                <a:gd name="connsiteY3353" fmla="*/ 1162357 h 6452775"/>
                <a:gd name="connsiteX3354" fmla="*/ 2766597 w 6858991"/>
                <a:gd name="connsiteY3354" fmla="*/ 1129966 h 6452775"/>
                <a:gd name="connsiteX3355" fmla="*/ 2717119 w 6858991"/>
                <a:gd name="connsiteY3355" fmla="*/ 1080489 h 6452775"/>
                <a:gd name="connsiteX3356" fmla="*/ 2667641 w 6858991"/>
                <a:gd name="connsiteY3356" fmla="*/ 1129966 h 6452775"/>
                <a:gd name="connsiteX3357" fmla="*/ 2717119 w 6858991"/>
                <a:gd name="connsiteY3357" fmla="*/ 1179444 h 6452775"/>
                <a:gd name="connsiteX3358" fmla="*/ 2742973 w 6858991"/>
                <a:gd name="connsiteY3358" fmla="*/ 1172015 h 6452775"/>
                <a:gd name="connsiteX3359" fmla="*/ 2826773 w 6858991"/>
                <a:gd name="connsiteY3359" fmla="*/ 1255815 h 6452775"/>
                <a:gd name="connsiteX3360" fmla="*/ 2826773 w 6858991"/>
                <a:gd name="connsiteY3360" fmla="*/ 1440651 h 6452775"/>
                <a:gd name="connsiteX3361" fmla="*/ 2629605 w 6858991"/>
                <a:gd name="connsiteY3361" fmla="*/ 1519994 h 6452775"/>
                <a:gd name="connsiteX3362" fmla="*/ 2629605 w 6858991"/>
                <a:gd name="connsiteY3362" fmla="*/ 1296973 h 6452775"/>
                <a:gd name="connsiteX3363" fmla="*/ 2416686 w 6858991"/>
                <a:gd name="connsiteY3363" fmla="*/ 1084055 h 6452775"/>
                <a:gd name="connsiteX3364" fmla="*/ 2717119 w 6858991"/>
                <a:gd name="connsiteY3364" fmla="*/ 1164586 h 6452775"/>
                <a:gd name="connsiteX3365" fmla="*/ 2682500 w 6858991"/>
                <a:gd name="connsiteY3365" fmla="*/ 1129966 h 6452775"/>
                <a:gd name="connsiteX3366" fmla="*/ 2717119 w 6858991"/>
                <a:gd name="connsiteY3366" fmla="*/ 1095347 h 6452775"/>
                <a:gd name="connsiteX3367" fmla="*/ 2751739 w 6858991"/>
                <a:gd name="connsiteY3367" fmla="*/ 1129966 h 6452775"/>
                <a:gd name="connsiteX3368" fmla="*/ 2717119 w 6858991"/>
                <a:gd name="connsiteY3368" fmla="*/ 1164586 h 6452775"/>
                <a:gd name="connsiteX3369" fmla="*/ 2614746 w 6858991"/>
                <a:gd name="connsiteY3369" fmla="*/ 1423564 h 6452775"/>
                <a:gd name="connsiteX3370" fmla="*/ 2614746 w 6858991"/>
                <a:gd name="connsiteY3370" fmla="*/ 1526829 h 6452775"/>
                <a:gd name="connsiteX3371" fmla="*/ 2546993 w 6858991"/>
                <a:gd name="connsiteY3371" fmla="*/ 1561151 h 6452775"/>
                <a:gd name="connsiteX3372" fmla="*/ 2546993 w 6858991"/>
                <a:gd name="connsiteY3372" fmla="*/ 1455955 h 6452775"/>
                <a:gd name="connsiteX3373" fmla="*/ 2614746 w 6858991"/>
                <a:gd name="connsiteY3373" fmla="*/ 1423564 h 6452775"/>
                <a:gd name="connsiteX3374" fmla="*/ 1852966 w 6858991"/>
                <a:gd name="connsiteY3374" fmla="*/ 1457441 h 6452775"/>
                <a:gd name="connsiteX3375" fmla="*/ 2293809 w 6858991"/>
                <a:gd name="connsiteY3375" fmla="*/ 1146459 h 6452775"/>
                <a:gd name="connsiteX3376" fmla="*/ 2532135 w 6858991"/>
                <a:gd name="connsiteY3376" fmla="*/ 1384785 h 6452775"/>
                <a:gd name="connsiteX3377" fmla="*/ 2532135 w 6858991"/>
                <a:gd name="connsiteY3377" fmla="*/ 1446743 h 6452775"/>
                <a:gd name="connsiteX3378" fmla="*/ 2185939 w 6858991"/>
                <a:gd name="connsiteY3378" fmla="*/ 1668725 h 6452775"/>
                <a:gd name="connsiteX3379" fmla="*/ 1974655 w 6858991"/>
                <a:gd name="connsiteY3379" fmla="*/ 1457441 h 6452775"/>
                <a:gd name="connsiteX3380" fmla="*/ 1853115 w 6858991"/>
                <a:gd name="connsiteY3380" fmla="*/ 1457441 h 6452775"/>
                <a:gd name="connsiteX3381" fmla="*/ 2262013 w 6858991"/>
                <a:gd name="connsiteY3381" fmla="*/ 1765897 h 6452775"/>
                <a:gd name="connsiteX3382" fmla="*/ 2449226 w 6858991"/>
                <a:gd name="connsiteY3382" fmla="*/ 1953111 h 6452775"/>
                <a:gd name="connsiteX3383" fmla="*/ 2420104 w 6858991"/>
                <a:gd name="connsiteY3383" fmla="*/ 1975844 h 6452775"/>
                <a:gd name="connsiteX3384" fmla="*/ 2233336 w 6858991"/>
                <a:gd name="connsiteY3384" fmla="*/ 1789076 h 6452775"/>
                <a:gd name="connsiteX3385" fmla="*/ 2261864 w 6858991"/>
                <a:gd name="connsiteY3385" fmla="*/ 1765749 h 6452775"/>
                <a:gd name="connsiteX3386" fmla="*/ 1872133 w 6858991"/>
                <a:gd name="connsiteY3386" fmla="*/ 1751634 h 6452775"/>
                <a:gd name="connsiteX3387" fmla="*/ 1573929 w 6858991"/>
                <a:gd name="connsiteY3387" fmla="*/ 1751634 h 6452775"/>
                <a:gd name="connsiteX3388" fmla="*/ 1711368 w 6858991"/>
                <a:gd name="connsiteY3388" fmla="*/ 1594137 h 6452775"/>
                <a:gd name="connsiteX3389" fmla="*/ 2017298 w 6858991"/>
                <a:gd name="connsiteY3389" fmla="*/ 1594137 h 6452775"/>
                <a:gd name="connsiteX3390" fmla="*/ 2134381 w 6858991"/>
                <a:gd name="connsiteY3390" fmla="*/ 1711219 h 6452775"/>
                <a:gd name="connsiteX3391" fmla="*/ 1979261 w 6858991"/>
                <a:gd name="connsiteY3391" fmla="*/ 1858910 h 6452775"/>
                <a:gd name="connsiteX3392" fmla="*/ 1872133 w 6858991"/>
                <a:gd name="connsiteY3392" fmla="*/ 1751782 h 6452775"/>
                <a:gd name="connsiteX3393" fmla="*/ 1979707 w 6858991"/>
                <a:gd name="connsiteY3393" fmla="*/ 1880157 h 6452775"/>
                <a:gd name="connsiteX3394" fmla="*/ 2045974 w 6858991"/>
                <a:gd name="connsiteY3394" fmla="*/ 1946425 h 6452775"/>
                <a:gd name="connsiteX3395" fmla="*/ 1877185 w 6858991"/>
                <a:gd name="connsiteY3395" fmla="*/ 2156668 h 6452775"/>
                <a:gd name="connsiteX3396" fmla="*/ 1829788 w 6858991"/>
                <a:gd name="connsiteY3396" fmla="*/ 2156668 h 6452775"/>
                <a:gd name="connsiteX3397" fmla="*/ 1790413 w 6858991"/>
                <a:gd name="connsiteY3397" fmla="*/ 2117294 h 6452775"/>
                <a:gd name="connsiteX3398" fmla="*/ 1979707 w 6858991"/>
                <a:gd name="connsiteY3398" fmla="*/ 1880157 h 6452775"/>
                <a:gd name="connsiteX3399" fmla="*/ 1281966 w 6858991"/>
                <a:gd name="connsiteY3399" fmla="*/ 1957717 h 6452775"/>
                <a:gd name="connsiteX3400" fmla="*/ 1300836 w 6858991"/>
                <a:gd name="connsiteY3400" fmla="*/ 1938847 h 6452775"/>
                <a:gd name="connsiteX3401" fmla="*/ 1319705 w 6858991"/>
                <a:gd name="connsiteY3401" fmla="*/ 1957717 h 6452775"/>
                <a:gd name="connsiteX3402" fmla="*/ 1300836 w 6858991"/>
                <a:gd name="connsiteY3402" fmla="*/ 1976587 h 6452775"/>
                <a:gd name="connsiteX3403" fmla="*/ 1281966 w 6858991"/>
                <a:gd name="connsiteY3403" fmla="*/ 1957717 h 6452775"/>
                <a:gd name="connsiteX3404" fmla="*/ 1300836 w 6858991"/>
                <a:gd name="connsiteY3404" fmla="*/ 2043449 h 6452775"/>
                <a:gd name="connsiteX3405" fmla="*/ 1281966 w 6858991"/>
                <a:gd name="connsiteY3405" fmla="*/ 2024579 h 6452775"/>
                <a:gd name="connsiteX3406" fmla="*/ 1300836 w 6858991"/>
                <a:gd name="connsiteY3406" fmla="*/ 2005709 h 6452775"/>
                <a:gd name="connsiteX3407" fmla="*/ 1319705 w 6858991"/>
                <a:gd name="connsiteY3407" fmla="*/ 2024579 h 6452775"/>
                <a:gd name="connsiteX3408" fmla="*/ 1300836 w 6858991"/>
                <a:gd name="connsiteY3408" fmla="*/ 2043449 h 6452775"/>
                <a:gd name="connsiteX3409" fmla="*/ 1605874 w 6858991"/>
                <a:gd name="connsiteY3409" fmla="*/ 2017150 h 6452775"/>
                <a:gd name="connsiteX3410" fmla="*/ 1333672 w 6858991"/>
                <a:gd name="connsiteY3410" fmla="*/ 2017150 h 6452775"/>
                <a:gd name="connsiteX3411" fmla="*/ 1303510 w 6858991"/>
                <a:gd name="connsiteY3411" fmla="*/ 1991148 h 6452775"/>
                <a:gd name="connsiteX3412" fmla="*/ 1333672 w 6858991"/>
                <a:gd name="connsiteY3412" fmla="*/ 1965146 h 6452775"/>
                <a:gd name="connsiteX3413" fmla="*/ 1617167 w 6858991"/>
                <a:gd name="connsiteY3413" fmla="*/ 1965146 h 6452775"/>
                <a:gd name="connsiteX3414" fmla="*/ 1771098 w 6858991"/>
                <a:gd name="connsiteY3414" fmla="*/ 2119077 h 6452775"/>
                <a:gd name="connsiteX3415" fmla="*/ 1745987 w 6858991"/>
                <a:gd name="connsiteY3415" fmla="*/ 2157263 h 6452775"/>
                <a:gd name="connsiteX3416" fmla="*/ 1605726 w 6858991"/>
                <a:gd name="connsiteY3416" fmla="*/ 2017001 h 6452775"/>
                <a:gd name="connsiteX3417" fmla="*/ 1748810 w 6858991"/>
                <a:gd name="connsiteY3417" fmla="*/ 2181036 h 6452775"/>
                <a:gd name="connsiteX3418" fmla="*/ 1778230 w 6858991"/>
                <a:gd name="connsiteY3418" fmla="*/ 2210455 h 6452775"/>
                <a:gd name="connsiteX3419" fmla="*/ 1841080 w 6858991"/>
                <a:gd name="connsiteY3419" fmla="*/ 2210455 h 6452775"/>
                <a:gd name="connsiteX3420" fmla="*/ 1801706 w 6858991"/>
                <a:gd name="connsiteY3420" fmla="*/ 2274345 h 6452775"/>
                <a:gd name="connsiteX3421" fmla="*/ 1757577 w 6858991"/>
                <a:gd name="connsiteY3421" fmla="*/ 2274345 h 6452775"/>
                <a:gd name="connsiteX3422" fmla="*/ 1717014 w 6858991"/>
                <a:gd name="connsiteY3422" fmla="*/ 2233782 h 6452775"/>
                <a:gd name="connsiteX3423" fmla="*/ 1748959 w 6858991"/>
                <a:gd name="connsiteY3423" fmla="*/ 2181036 h 6452775"/>
                <a:gd name="connsiteX3424" fmla="*/ 1709288 w 6858991"/>
                <a:gd name="connsiteY3424" fmla="*/ 2247155 h 6452775"/>
                <a:gd name="connsiteX3425" fmla="*/ 1751336 w 6858991"/>
                <a:gd name="connsiteY3425" fmla="*/ 2289203 h 6452775"/>
                <a:gd name="connsiteX3426" fmla="*/ 1793236 w 6858991"/>
                <a:gd name="connsiteY3426" fmla="*/ 2289203 h 6452775"/>
                <a:gd name="connsiteX3427" fmla="*/ 1698590 w 6858991"/>
                <a:gd name="connsiteY3427" fmla="*/ 2475971 h 6452775"/>
                <a:gd name="connsiteX3428" fmla="*/ 1596960 w 6858991"/>
                <a:gd name="connsiteY3428" fmla="*/ 2475971 h 6452775"/>
                <a:gd name="connsiteX3429" fmla="*/ 1709288 w 6858991"/>
                <a:gd name="connsiteY3429" fmla="*/ 2247155 h 6452775"/>
                <a:gd name="connsiteX3430" fmla="*/ 1176918 w 6858991"/>
                <a:gd name="connsiteY3430" fmla="*/ 2483252 h 6452775"/>
                <a:gd name="connsiteX3431" fmla="*/ 1256558 w 6858991"/>
                <a:gd name="connsiteY3431" fmla="*/ 2276574 h 6452775"/>
                <a:gd name="connsiteX3432" fmla="*/ 1470962 w 6858991"/>
                <a:gd name="connsiteY3432" fmla="*/ 2490978 h 6452775"/>
                <a:gd name="connsiteX3433" fmla="*/ 2142255 w 6858991"/>
                <a:gd name="connsiteY3433" fmla="*/ 2490978 h 6452775"/>
                <a:gd name="connsiteX3434" fmla="*/ 2128883 w 6858991"/>
                <a:gd name="connsiteY3434" fmla="*/ 2514602 h 6452775"/>
                <a:gd name="connsiteX3435" fmla="*/ 2087577 w 6858991"/>
                <a:gd name="connsiteY3435" fmla="*/ 2596322 h 6452775"/>
                <a:gd name="connsiteX3436" fmla="*/ 1666644 w 6858991"/>
                <a:gd name="connsiteY3436" fmla="*/ 2596322 h 6452775"/>
                <a:gd name="connsiteX3437" fmla="*/ 1695915 w 6858991"/>
                <a:gd name="connsiteY3437" fmla="*/ 2520249 h 6452775"/>
                <a:gd name="connsiteX3438" fmla="*/ 1696658 w 6858991"/>
                <a:gd name="connsiteY3438" fmla="*/ 2518317 h 6452775"/>
                <a:gd name="connsiteX3439" fmla="*/ 1681948 w 6858991"/>
                <a:gd name="connsiteY3439" fmla="*/ 2515345 h 6452775"/>
                <a:gd name="connsiteX3440" fmla="*/ 1650895 w 6858991"/>
                <a:gd name="connsiteY3440" fmla="*/ 2596322 h 6452775"/>
                <a:gd name="connsiteX3441" fmla="*/ 1289840 w 6858991"/>
                <a:gd name="connsiteY3441" fmla="*/ 2596322 h 6452775"/>
                <a:gd name="connsiteX3442" fmla="*/ 1176770 w 6858991"/>
                <a:gd name="connsiteY3442" fmla="*/ 2483252 h 6452775"/>
                <a:gd name="connsiteX3443" fmla="*/ 1530543 w 6858991"/>
                <a:gd name="connsiteY3443" fmla="*/ 2663333 h 6452775"/>
                <a:gd name="connsiteX3444" fmla="*/ 1546739 w 6858991"/>
                <a:gd name="connsiteY3444" fmla="*/ 2611181 h 6452775"/>
                <a:gd name="connsiteX3445" fmla="*/ 1645843 w 6858991"/>
                <a:gd name="connsiteY3445" fmla="*/ 2611181 h 6452775"/>
                <a:gd name="connsiteX3446" fmla="*/ 1629945 w 6858991"/>
                <a:gd name="connsiteY3446" fmla="*/ 2659024 h 6452775"/>
                <a:gd name="connsiteX3447" fmla="*/ 1560706 w 6858991"/>
                <a:gd name="connsiteY3447" fmla="*/ 2963320 h 6452775"/>
                <a:gd name="connsiteX3448" fmla="*/ 1466059 w 6858991"/>
                <a:gd name="connsiteY3448" fmla="*/ 2963320 h 6452775"/>
                <a:gd name="connsiteX3449" fmla="*/ 1530692 w 6858991"/>
                <a:gd name="connsiteY3449" fmla="*/ 2663333 h 6452775"/>
                <a:gd name="connsiteX3450" fmla="*/ 1463830 w 6858991"/>
                <a:gd name="connsiteY3450" fmla="*/ 2978178 h 6452775"/>
                <a:gd name="connsiteX3451" fmla="*/ 1558625 w 6858991"/>
                <a:gd name="connsiteY3451" fmla="*/ 2978178 h 6452775"/>
                <a:gd name="connsiteX3452" fmla="*/ 1554911 w 6858991"/>
                <a:gd name="connsiteY3452" fmla="*/ 3007003 h 6452775"/>
                <a:gd name="connsiteX3453" fmla="*/ 1460561 w 6858991"/>
                <a:gd name="connsiteY3453" fmla="*/ 3007003 h 6452775"/>
                <a:gd name="connsiteX3454" fmla="*/ 1463979 w 6858991"/>
                <a:gd name="connsiteY3454" fmla="*/ 2978178 h 6452775"/>
                <a:gd name="connsiteX3455" fmla="*/ 1458778 w 6858991"/>
                <a:gd name="connsiteY3455" fmla="*/ 3021861 h 6452775"/>
                <a:gd name="connsiteX3456" fmla="*/ 1553128 w 6858991"/>
                <a:gd name="connsiteY3456" fmla="*/ 3021861 h 6452775"/>
                <a:gd name="connsiteX3457" fmla="*/ 1544510 w 6858991"/>
                <a:gd name="connsiteY3457" fmla="*/ 3127355 h 6452775"/>
                <a:gd name="connsiteX3458" fmla="*/ 1450606 w 6858991"/>
                <a:gd name="connsiteY3458" fmla="*/ 3127355 h 6452775"/>
                <a:gd name="connsiteX3459" fmla="*/ 1458778 w 6858991"/>
                <a:gd name="connsiteY3459" fmla="*/ 3021861 h 6452775"/>
                <a:gd name="connsiteX3460" fmla="*/ 1447783 w 6858991"/>
                <a:gd name="connsiteY3460" fmla="*/ 3224230 h 6452775"/>
                <a:gd name="connsiteX3461" fmla="*/ 1449863 w 6858991"/>
                <a:gd name="connsiteY3461" fmla="*/ 3142361 h 6452775"/>
                <a:gd name="connsiteX3462" fmla="*/ 1543767 w 6858991"/>
                <a:gd name="connsiteY3462" fmla="*/ 3142361 h 6452775"/>
                <a:gd name="connsiteX3463" fmla="*/ 1541687 w 6858991"/>
                <a:gd name="connsiteY3463" fmla="*/ 3219773 h 6452775"/>
                <a:gd name="connsiteX3464" fmla="*/ 1541538 w 6858991"/>
                <a:gd name="connsiteY3464" fmla="*/ 3219773 h 6452775"/>
                <a:gd name="connsiteX3465" fmla="*/ 1541538 w 6858991"/>
                <a:gd name="connsiteY3465" fmla="*/ 3226013 h 6452775"/>
                <a:gd name="connsiteX3466" fmla="*/ 1541538 w 6858991"/>
                <a:gd name="connsiteY3466" fmla="*/ 3231659 h 6452775"/>
                <a:gd name="connsiteX3467" fmla="*/ 1541538 w 6858991"/>
                <a:gd name="connsiteY3467" fmla="*/ 3231659 h 6452775"/>
                <a:gd name="connsiteX3468" fmla="*/ 1553128 w 6858991"/>
                <a:gd name="connsiteY3468" fmla="*/ 3429422 h 6452775"/>
                <a:gd name="connsiteX3469" fmla="*/ 1459075 w 6858991"/>
                <a:gd name="connsiteY3469" fmla="*/ 3429422 h 6452775"/>
                <a:gd name="connsiteX3470" fmla="*/ 1447783 w 6858991"/>
                <a:gd name="connsiteY3470" fmla="*/ 3224379 h 6452775"/>
                <a:gd name="connsiteX3471" fmla="*/ 1460561 w 6858991"/>
                <a:gd name="connsiteY3471" fmla="*/ 3444131 h 6452775"/>
                <a:gd name="connsiteX3472" fmla="*/ 1554762 w 6858991"/>
                <a:gd name="connsiteY3472" fmla="*/ 3444131 h 6452775"/>
                <a:gd name="connsiteX3473" fmla="*/ 1558477 w 6858991"/>
                <a:gd name="connsiteY3473" fmla="*/ 3472956 h 6452775"/>
                <a:gd name="connsiteX3474" fmla="*/ 1463979 w 6858991"/>
                <a:gd name="connsiteY3474" fmla="*/ 3472956 h 6452775"/>
                <a:gd name="connsiteX3475" fmla="*/ 1460561 w 6858991"/>
                <a:gd name="connsiteY3475" fmla="*/ 3444131 h 6452775"/>
                <a:gd name="connsiteX3476" fmla="*/ 1466207 w 6858991"/>
                <a:gd name="connsiteY3476" fmla="*/ 3487815 h 6452775"/>
                <a:gd name="connsiteX3477" fmla="*/ 1560557 w 6858991"/>
                <a:gd name="connsiteY3477" fmla="*/ 3487815 h 6452775"/>
                <a:gd name="connsiteX3478" fmla="*/ 1645843 w 6858991"/>
                <a:gd name="connsiteY3478" fmla="*/ 3839954 h 6452775"/>
                <a:gd name="connsiteX3479" fmla="*/ 1546887 w 6858991"/>
                <a:gd name="connsiteY3479" fmla="*/ 3839954 h 6452775"/>
                <a:gd name="connsiteX3480" fmla="*/ 1466207 w 6858991"/>
                <a:gd name="connsiteY3480" fmla="*/ 3487815 h 6452775"/>
                <a:gd name="connsiteX3481" fmla="*/ 1470813 w 6858991"/>
                <a:gd name="connsiteY3481" fmla="*/ 3960305 h 6452775"/>
                <a:gd name="connsiteX3482" fmla="*/ 1256410 w 6858991"/>
                <a:gd name="connsiteY3482" fmla="*/ 4174710 h 6452775"/>
                <a:gd name="connsiteX3483" fmla="*/ 1176770 w 6858991"/>
                <a:gd name="connsiteY3483" fmla="*/ 3968032 h 6452775"/>
                <a:gd name="connsiteX3484" fmla="*/ 1289840 w 6858991"/>
                <a:gd name="connsiteY3484" fmla="*/ 3854961 h 6452775"/>
                <a:gd name="connsiteX3485" fmla="*/ 1650746 w 6858991"/>
                <a:gd name="connsiteY3485" fmla="*/ 3854961 h 6452775"/>
                <a:gd name="connsiteX3486" fmla="*/ 1681800 w 6858991"/>
                <a:gd name="connsiteY3486" fmla="*/ 3935938 h 6452775"/>
                <a:gd name="connsiteX3487" fmla="*/ 1696509 w 6858991"/>
                <a:gd name="connsiteY3487" fmla="*/ 3932966 h 6452775"/>
                <a:gd name="connsiteX3488" fmla="*/ 1666496 w 6858991"/>
                <a:gd name="connsiteY3488" fmla="*/ 3854961 h 6452775"/>
                <a:gd name="connsiteX3489" fmla="*/ 2087429 w 6858991"/>
                <a:gd name="connsiteY3489" fmla="*/ 3854961 h 6452775"/>
                <a:gd name="connsiteX3490" fmla="*/ 2141958 w 6858991"/>
                <a:gd name="connsiteY3490" fmla="*/ 3960305 h 6452775"/>
                <a:gd name="connsiteX3491" fmla="*/ 1470516 w 6858991"/>
                <a:gd name="connsiteY3491" fmla="*/ 3960305 h 6452775"/>
                <a:gd name="connsiteX3492" fmla="*/ 1596960 w 6858991"/>
                <a:gd name="connsiteY3492" fmla="*/ 3975164 h 6452775"/>
                <a:gd name="connsiteX3493" fmla="*/ 1698590 w 6858991"/>
                <a:gd name="connsiteY3493" fmla="*/ 3975164 h 6452775"/>
                <a:gd name="connsiteX3494" fmla="*/ 1793236 w 6858991"/>
                <a:gd name="connsiteY3494" fmla="*/ 4161931 h 6452775"/>
                <a:gd name="connsiteX3495" fmla="*/ 1751336 w 6858991"/>
                <a:gd name="connsiteY3495" fmla="*/ 4161931 h 6452775"/>
                <a:gd name="connsiteX3496" fmla="*/ 1709288 w 6858991"/>
                <a:gd name="connsiteY3496" fmla="*/ 4203980 h 6452775"/>
                <a:gd name="connsiteX3497" fmla="*/ 1596960 w 6858991"/>
                <a:gd name="connsiteY3497" fmla="*/ 3975164 h 6452775"/>
                <a:gd name="connsiteX3498" fmla="*/ 1716865 w 6858991"/>
                <a:gd name="connsiteY3498" fmla="*/ 4217353 h 6452775"/>
                <a:gd name="connsiteX3499" fmla="*/ 1757428 w 6858991"/>
                <a:gd name="connsiteY3499" fmla="*/ 4176789 h 6452775"/>
                <a:gd name="connsiteX3500" fmla="*/ 1801557 w 6858991"/>
                <a:gd name="connsiteY3500" fmla="*/ 4176789 h 6452775"/>
                <a:gd name="connsiteX3501" fmla="*/ 1840931 w 6858991"/>
                <a:gd name="connsiteY3501" fmla="*/ 4240680 h 6452775"/>
                <a:gd name="connsiteX3502" fmla="*/ 1778081 w 6858991"/>
                <a:gd name="connsiteY3502" fmla="*/ 4240680 h 6452775"/>
                <a:gd name="connsiteX3503" fmla="*/ 1748662 w 6858991"/>
                <a:gd name="connsiteY3503" fmla="*/ 4270099 h 6452775"/>
                <a:gd name="connsiteX3504" fmla="*/ 1716717 w 6858991"/>
                <a:gd name="connsiteY3504" fmla="*/ 4217353 h 6452775"/>
                <a:gd name="connsiteX3505" fmla="*/ 1300836 w 6858991"/>
                <a:gd name="connsiteY3505" fmla="*/ 4407686 h 6452775"/>
                <a:gd name="connsiteX3506" fmla="*/ 1300836 w 6858991"/>
                <a:gd name="connsiteY3506" fmla="*/ 4445426 h 6452775"/>
                <a:gd name="connsiteX3507" fmla="*/ 1300836 w 6858991"/>
                <a:gd name="connsiteY3507" fmla="*/ 4407686 h 6452775"/>
                <a:gd name="connsiteX3508" fmla="*/ 1300836 w 6858991"/>
                <a:gd name="connsiteY3508" fmla="*/ 4512288 h 6452775"/>
                <a:gd name="connsiteX3509" fmla="*/ 1300836 w 6858991"/>
                <a:gd name="connsiteY3509" fmla="*/ 4474548 h 6452775"/>
                <a:gd name="connsiteX3510" fmla="*/ 1300836 w 6858991"/>
                <a:gd name="connsiteY3510" fmla="*/ 4512288 h 6452775"/>
                <a:gd name="connsiteX3511" fmla="*/ 1617167 w 6858991"/>
                <a:gd name="connsiteY3511" fmla="*/ 4485989 h 6452775"/>
                <a:gd name="connsiteX3512" fmla="*/ 1332781 w 6858991"/>
                <a:gd name="connsiteY3512" fmla="*/ 4485989 h 6452775"/>
                <a:gd name="connsiteX3513" fmla="*/ 1303956 w 6858991"/>
                <a:gd name="connsiteY3513" fmla="*/ 4459987 h 6452775"/>
                <a:gd name="connsiteX3514" fmla="*/ 1332781 w 6858991"/>
                <a:gd name="connsiteY3514" fmla="*/ 4433985 h 6452775"/>
                <a:gd name="connsiteX3515" fmla="*/ 1605874 w 6858991"/>
                <a:gd name="connsiteY3515" fmla="*/ 4433985 h 6452775"/>
                <a:gd name="connsiteX3516" fmla="*/ 1746136 w 6858991"/>
                <a:gd name="connsiteY3516" fmla="*/ 4293724 h 6452775"/>
                <a:gd name="connsiteX3517" fmla="*/ 1771246 w 6858991"/>
                <a:gd name="connsiteY3517" fmla="*/ 4331909 h 6452775"/>
                <a:gd name="connsiteX3518" fmla="*/ 1617315 w 6858991"/>
                <a:gd name="connsiteY3518" fmla="*/ 4485840 h 6452775"/>
                <a:gd name="connsiteX3519" fmla="*/ 1790413 w 6858991"/>
                <a:gd name="connsiteY3519" fmla="*/ 4333841 h 6452775"/>
                <a:gd name="connsiteX3520" fmla="*/ 1829788 w 6858991"/>
                <a:gd name="connsiteY3520" fmla="*/ 4294467 h 6452775"/>
                <a:gd name="connsiteX3521" fmla="*/ 1877185 w 6858991"/>
                <a:gd name="connsiteY3521" fmla="*/ 4294467 h 6452775"/>
                <a:gd name="connsiteX3522" fmla="*/ 2045974 w 6858991"/>
                <a:gd name="connsiteY3522" fmla="*/ 4504710 h 6452775"/>
                <a:gd name="connsiteX3523" fmla="*/ 1979707 w 6858991"/>
                <a:gd name="connsiteY3523" fmla="*/ 4570978 h 6452775"/>
                <a:gd name="connsiteX3524" fmla="*/ 1790413 w 6858991"/>
                <a:gd name="connsiteY3524" fmla="*/ 4333841 h 6452775"/>
                <a:gd name="connsiteX3525" fmla="*/ 2017447 w 6858991"/>
                <a:gd name="connsiteY3525" fmla="*/ 4856998 h 6452775"/>
                <a:gd name="connsiteX3526" fmla="*/ 1711516 w 6858991"/>
                <a:gd name="connsiteY3526" fmla="*/ 4856998 h 6452775"/>
                <a:gd name="connsiteX3527" fmla="*/ 1574078 w 6858991"/>
                <a:gd name="connsiteY3527" fmla="*/ 4699501 h 6452775"/>
                <a:gd name="connsiteX3528" fmla="*/ 1872282 w 6858991"/>
                <a:gd name="connsiteY3528" fmla="*/ 4699501 h 6452775"/>
                <a:gd name="connsiteX3529" fmla="*/ 1979410 w 6858991"/>
                <a:gd name="connsiteY3529" fmla="*/ 4592374 h 6452775"/>
                <a:gd name="connsiteX3530" fmla="*/ 2134529 w 6858991"/>
                <a:gd name="connsiteY3530" fmla="*/ 4740064 h 6452775"/>
                <a:gd name="connsiteX3531" fmla="*/ 2017447 w 6858991"/>
                <a:gd name="connsiteY3531" fmla="*/ 4857147 h 6452775"/>
                <a:gd name="connsiteX3532" fmla="*/ 2233336 w 6858991"/>
                <a:gd name="connsiteY3532" fmla="*/ 4662059 h 6452775"/>
                <a:gd name="connsiteX3533" fmla="*/ 2420550 w 6858991"/>
                <a:gd name="connsiteY3533" fmla="*/ 4474845 h 6452775"/>
                <a:gd name="connsiteX3534" fmla="*/ 2449820 w 6858991"/>
                <a:gd name="connsiteY3534" fmla="*/ 4497430 h 6452775"/>
                <a:gd name="connsiteX3535" fmla="*/ 2261864 w 6858991"/>
                <a:gd name="connsiteY3535" fmla="*/ 4685386 h 6452775"/>
                <a:gd name="connsiteX3536" fmla="*/ 2233336 w 6858991"/>
                <a:gd name="connsiteY3536" fmla="*/ 4662059 h 6452775"/>
                <a:gd name="connsiteX3537" fmla="*/ 2531986 w 6858991"/>
                <a:gd name="connsiteY3537" fmla="*/ 4882108 h 6452775"/>
                <a:gd name="connsiteX3538" fmla="*/ 2531986 w 6858991"/>
                <a:gd name="connsiteY3538" fmla="*/ 4987899 h 6452775"/>
                <a:gd name="connsiteX3539" fmla="*/ 2196488 w 6858991"/>
                <a:gd name="connsiteY3539" fmla="*/ 4771861 h 6452775"/>
                <a:gd name="connsiteX3540" fmla="*/ 2263053 w 6858991"/>
                <a:gd name="connsiteY3540" fmla="*/ 4705296 h 6452775"/>
                <a:gd name="connsiteX3541" fmla="*/ 2531986 w 6858991"/>
                <a:gd name="connsiteY3541" fmla="*/ 4882108 h 6452775"/>
                <a:gd name="connsiteX3542" fmla="*/ 2531986 w 6858991"/>
                <a:gd name="connsiteY3542" fmla="*/ 5066350 h 6452775"/>
                <a:gd name="connsiteX3543" fmla="*/ 2293661 w 6858991"/>
                <a:gd name="connsiteY3543" fmla="*/ 5304676 h 6452775"/>
                <a:gd name="connsiteX3544" fmla="*/ 1852818 w 6858991"/>
                <a:gd name="connsiteY3544" fmla="*/ 4993694 h 6452775"/>
                <a:gd name="connsiteX3545" fmla="*/ 1974358 w 6858991"/>
                <a:gd name="connsiteY3545" fmla="*/ 4993694 h 6452775"/>
                <a:gd name="connsiteX3546" fmla="*/ 2185642 w 6858991"/>
                <a:gd name="connsiteY3546" fmla="*/ 4782410 h 6452775"/>
                <a:gd name="connsiteX3547" fmla="*/ 2531838 w 6858991"/>
                <a:gd name="connsiteY3547" fmla="*/ 5004392 h 6452775"/>
                <a:gd name="connsiteX3548" fmla="*/ 2531838 w 6858991"/>
                <a:gd name="connsiteY3548" fmla="*/ 5066350 h 6452775"/>
                <a:gd name="connsiteX3549" fmla="*/ 2546844 w 6858991"/>
                <a:gd name="connsiteY3549" fmla="*/ 4995328 h 6452775"/>
                <a:gd name="connsiteX3550" fmla="*/ 2546844 w 6858991"/>
                <a:gd name="connsiteY3550" fmla="*/ 4889983 h 6452775"/>
                <a:gd name="connsiteX3551" fmla="*/ 2614598 w 6858991"/>
                <a:gd name="connsiteY3551" fmla="*/ 4924157 h 6452775"/>
                <a:gd name="connsiteX3552" fmla="*/ 2614598 w 6858991"/>
                <a:gd name="connsiteY3552" fmla="*/ 5027719 h 6452775"/>
                <a:gd name="connsiteX3553" fmla="*/ 2546844 w 6858991"/>
                <a:gd name="connsiteY3553" fmla="*/ 4995328 h 6452775"/>
                <a:gd name="connsiteX3554" fmla="*/ 2826030 w 6858991"/>
                <a:gd name="connsiteY3554" fmla="*/ 5516554 h 6452775"/>
                <a:gd name="connsiteX3555" fmla="*/ 2416538 w 6858991"/>
                <a:gd name="connsiteY3555" fmla="*/ 5367229 h 6452775"/>
                <a:gd name="connsiteX3556" fmla="*/ 2629456 w 6858991"/>
                <a:gd name="connsiteY3556" fmla="*/ 5154311 h 6452775"/>
                <a:gd name="connsiteX3557" fmla="*/ 2629456 w 6858991"/>
                <a:gd name="connsiteY3557" fmla="*/ 4931289 h 6452775"/>
                <a:gd name="connsiteX3558" fmla="*/ 2826624 w 6858991"/>
                <a:gd name="connsiteY3558" fmla="*/ 5010484 h 6452775"/>
                <a:gd name="connsiteX3559" fmla="*/ 2826624 w 6858991"/>
                <a:gd name="connsiteY3559" fmla="*/ 5195468 h 6452775"/>
                <a:gd name="connsiteX3560" fmla="*/ 2743270 w 6858991"/>
                <a:gd name="connsiteY3560" fmla="*/ 5278823 h 6452775"/>
                <a:gd name="connsiteX3561" fmla="*/ 2716971 w 6858991"/>
                <a:gd name="connsiteY3561" fmla="*/ 5271691 h 6452775"/>
                <a:gd name="connsiteX3562" fmla="*/ 2716971 w 6858991"/>
                <a:gd name="connsiteY3562" fmla="*/ 5370795 h 6452775"/>
                <a:gd name="connsiteX3563" fmla="*/ 2754265 w 6858991"/>
                <a:gd name="connsiteY3563" fmla="*/ 5288629 h 6452775"/>
                <a:gd name="connsiteX3564" fmla="*/ 2841334 w 6858991"/>
                <a:gd name="connsiteY3564" fmla="*/ 5201560 h 6452775"/>
                <a:gd name="connsiteX3565" fmla="*/ 2841334 w 6858991"/>
                <a:gd name="connsiteY3565" fmla="*/ 5129497 h 6452775"/>
                <a:gd name="connsiteX3566" fmla="*/ 3050686 w 6858991"/>
                <a:gd name="connsiteY3566" fmla="*/ 5181799 h 6452775"/>
                <a:gd name="connsiteX3567" fmla="*/ 3050686 w 6858991"/>
                <a:gd name="connsiteY3567" fmla="*/ 5291749 h 6452775"/>
                <a:gd name="connsiteX3568" fmla="*/ 2825881 w 6858991"/>
                <a:gd name="connsiteY3568" fmla="*/ 5516554 h 6452775"/>
                <a:gd name="connsiteX3569" fmla="*/ 2717119 w 6858991"/>
                <a:gd name="connsiteY3569" fmla="*/ 5355937 h 6452775"/>
                <a:gd name="connsiteX3570" fmla="*/ 2717119 w 6858991"/>
                <a:gd name="connsiteY3570" fmla="*/ 5286549 h 6452775"/>
                <a:gd name="connsiteX3571" fmla="*/ 2717119 w 6858991"/>
                <a:gd name="connsiteY3571" fmla="*/ 5355937 h 6452775"/>
                <a:gd name="connsiteX3572" fmla="*/ 3050835 w 6858991"/>
                <a:gd name="connsiteY3572" fmla="*/ 5166643 h 6452775"/>
                <a:gd name="connsiteX3573" fmla="*/ 2841483 w 6858991"/>
                <a:gd name="connsiteY3573" fmla="*/ 5114045 h 6452775"/>
                <a:gd name="connsiteX3574" fmla="*/ 2841483 w 6858991"/>
                <a:gd name="connsiteY3574" fmla="*/ 5015238 h 6452775"/>
                <a:gd name="connsiteX3575" fmla="*/ 3050835 w 6858991"/>
                <a:gd name="connsiteY3575" fmla="*/ 5071105 h 6452775"/>
                <a:gd name="connsiteX3576" fmla="*/ 3050835 w 6858991"/>
                <a:gd name="connsiteY3576" fmla="*/ 5166643 h 6452775"/>
                <a:gd name="connsiteX3577" fmla="*/ 2841631 w 6858991"/>
                <a:gd name="connsiteY3577" fmla="*/ 4999637 h 6452775"/>
                <a:gd name="connsiteX3578" fmla="*/ 2841631 w 6858991"/>
                <a:gd name="connsiteY3578" fmla="*/ 4874828 h 6452775"/>
                <a:gd name="connsiteX3579" fmla="*/ 3116656 w 6858991"/>
                <a:gd name="connsiteY3579" fmla="*/ 4948673 h 6452775"/>
                <a:gd name="connsiteX3580" fmla="*/ 3116656 w 6858991"/>
                <a:gd name="connsiteY3580" fmla="*/ 5068430 h 6452775"/>
                <a:gd name="connsiteX3581" fmla="*/ 2841631 w 6858991"/>
                <a:gd name="connsiteY3581" fmla="*/ 4999637 h 6452775"/>
                <a:gd name="connsiteX3582" fmla="*/ 3363005 w 6858991"/>
                <a:gd name="connsiteY3582" fmla="*/ 5108399 h 6452775"/>
                <a:gd name="connsiteX3583" fmla="*/ 3363005 w 6858991"/>
                <a:gd name="connsiteY3583" fmla="*/ 5201857 h 6452775"/>
                <a:gd name="connsiteX3584" fmla="*/ 3131515 w 6858991"/>
                <a:gd name="connsiteY3584" fmla="*/ 5180610 h 6452775"/>
                <a:gd name="connsiteX3585" fmla="*/ 3131515 w 6858991"/>
                <a:gd name="connsiteY3585" fmla="*/ 5085814 h 6452775"/>
                <a:gd name="connsiteX3586" fmla="*/ 3363005 w 6858991"/>
                <a:gd name="connsiteY3586" fmla="*/ 5108399 h 6452775"/>
                <a:gd name="connsiteX3587" fmla="*/ 3062424 w 6858991"/>
                <a:gd name="connsiteY3587" fmla="*/ 5438845 h 6452775"/>
                <a:gd name="connsiteX3588" fmla="*/ 3062424 w 6858991"/>
                <a:gd name="connsiteY3588" fmla="*/ 5566032 h 6452775"/>
                <a:gd name="connsiteX3589" fmla="*/ 2954702 w 6858991"/>
                <a:gd name="connsiteY3589" fmla="*/ 5546716 h 6452775"/>
                <a:gd name="connsiteX3590" fmla="*/ 3062424 w 6858991"/>
                <a:gd name="connsiteY3590" fmla="*/ 5438994 h 6452775"/>
                <a:gd name="connsiteX3591" fmla="*/ 3077282 w 6858991"/>
                <a:gd name="connsiteY3591" fmla="*/ 5568112 h 6452775"/>
                <a:gd name="connsiteX3592" fmla="*/ 3077282 w 6858991"/>
                <a:gd name="connsiteY3592" fmla="*/ 5423987 h 6452775"/>
                <a:gd name="connsiteX3593" fmla="*/ 3131515 w 6858991"/>
                <a:gd name="connsiteY3593" fmla="*/ 5369755 h 6452775"/>
                <a:gd name="connsiteX3594" fmla="*/ 3131515 w 6858991"/>
                <a:gd name="connsiteY3594" fmla="*/ 5195617 h 6452775"/>
                <a:gd name="connsiteX3595" fmla="*/ 3299115 w 6858991"/>
                <a:gd name="connsiteY3595" fmla="*/ 5213595 h 6452775"/>
                <a:gd name="connsiteX3596" fmla="*/ 3299115 w 6858991"/>
                <a:gd name="connsiteY3596" fmla="*/ 5429930 h 6452775"/>
                <a:gd name="connsiteX3597" fmla="*/ 3248152 w 6858991"/>
                <a:gd name="connsiteY3597" fmla="*/ 5480894 h 6452775"/>
                <a:gd name="connsiteX3598" fmla="*/ 3248152 w 6858991"/>
                <a:gd name="connsiteY3598" fmla="*/ 5587427 h 6452775"/>
                <a:gd name="connsiteX3599" fmla="*/ 3077134 w 6858991"/>
                <a:gd name="connsiteY3599" fmla="*/ 5568112 h 6452775"/>
                <a:gd name="connsiteX3600" fmla="*/ 3429422 w 6858991"/>
                <a:gd name="connsiteY3600" fmla="*/ 5594411 h 6452775"/>
                <a:gd name="connsiteX3601" fmla="*/ 3263010 w 6858991"/>
                <a:gd name="connsiteY3601" fmla="*/ 5588319 h 6452775"/>
                <a:gd name="connsiteX3602" fmla="*/ 3263010 w 6858991"/>
                <a:gd name="connsiteY3602" fmla="*/ 5486986 h 6452775"/>
                <a:gd name="connsiteX3603" fmla="*/ 3377715 w 6858991"/>
                <a:gd name="connsiteY3603" fmla="*/ 5372280 h 6452775"/>
                <a:gd name="connsiteX3604" fmla="*/ 3377715 w 6858991"/>
                <a:gd name="connsiteY3604" fmla="*/ 5108993 h 6452775"/>
                <a:gd name="connsiteX3605" fmla="*/ 3427490 w 6858991"/>
                <a:gd name="connsiteY3605" fmla="*/ 5109736 h 6452775"/>
                <a:gd name="connsiteX3606" fmla="*/ 3427490 w 6858991"/>
                <a:gd name="connsiteY3606" fmla="*/ 5109736 h 6452775"/>
                <a:gd name="connsiteX3607" fmla="*/ 3429273 w 6858991"/>
                <a:gd name="connsiteY3607" fmla="*/ 5109736 h 6452775"/>
                <a:gd name="connsiteX3608" fmla="*/ 3431056 w 6858991"/>
                <a:gd name="connsiteY3608" fmla="*/ 5109736 h 6452775"/>
                <a:gd name="connsiteX3609" fmla="*/ 3431056 w 6858991"/>
                <a:gd name="connsiteY3609" fmla="*/ 5109736 h 6452775"/>
                <a:gd name="connsiteX3610" fmla="*/ 3480831 w 6858991"/>
                <a:gd name="connsiteY3610" fmla="*/ 5108993 h 6452775"/>
                <a:gd name="connsiteX3611" fmla="*/ 3480831 w 6858991"/>
                <a:gd name="connsiteY3611" fmla="*/ 5372280 h 6452775"/>
                <a:gd name="connsiteX3612" fmla="*/ 3595536 w 6858991"/>
                <a:gd name="connsiteY3612" fmla="*/ 5486986 h 6452775"/>
                <a:gd name="connsiteX3613" fmla="*/ 3595536 w 6858991"/>
                <a:gd name="connsiteY3613" fmla="*/ 5588319 h 6452775"/>
                <a:gd name="connsiteX3614" fmla="*/ 3429124 w 6858991"/>
                <a:gd name="connsiteY3614" fmla="*/ 5594411 h 6452775"/>
                <a:gd name="connsiteX3615" fmla="*/ 3796568 w 6858991"/>
                <a:gd name="connsiteY3615" fmla="*/ 5565883 h 6452775"/>
                <a:gd name="connsiteX3616" fmla="*/ 3796568 w 6858991"/>
                <a:gd name="connsiteY3616" fmla="*/ 5438697 h 6452775"/>
                <a:gd name="connsiteX3617" fmla="*/ 3904290 w 6858991"/>
                <a:gd name="connsiteY3617" fmla="*/ 5546419 h 6452775"/>
                <a:gd name="connsiteX3618" fmla="*/ 3796568 w 6858991"/>
                <a:gd name="connsiteY3618" fmla="*/ 5565735 h 6452775"/>
                <a:gd name="connsiteX3619" fmla="*/ 3781710 w 6858991"/>
                <a:gd name="connsiteY3619" fmla="*/ 5423987 h 6452775"/>
                <a:gd name="connsiteX3620" fmla="*/ 3781710 w 6858991"/>
                <a:gd name="connsiteY3620" fmla="*/ 5568112 h 6452775"/>
                <a:gd name="connsiteX3621" fmla="*/ 3610692 w 6858991"/>
                <a:gd name="connsiteY3621" fmla="*/ 5587427 h 6452775"/>
                <a:gd name="connsiteX3622" fmla="*/ 3610692 w 6858991"/>
                <a:gd name="connsiteY3622" fmla="*/ 5480894 h 6452775"/>
                <a:gd name="connsiteX3623" fmla="*/ 3559728 w 6858991"/>
                <a:gd name="connsiteY3623" fmla="*/ 5429930 h 6452775"/>
                <a:gd name="connsiteX3624" fmla="*/ 3559728 w 6858991"/>
                <a:gd name="connsiteY3624" fmla="*/ 5213595 h 6452775"/>
                <a:gd name="connsiteX3625" fmla="*/ 3727329 w 6858991"/>
                <a:gd name="connsiteY3625" fmla="*/ 5195617 h 6452775"/>
                <a:gd name="connsiteX3626" fmla="*/ 3727329 w 6858991"/>
                <a:gd name="connsiteY3626" fmla="*/ 5369755 h 6452775"/>
                <a:gd name="connsiteX3627" fmla="*/ 3781561 w 6858991"/>
                <a:gd name="connsiteY3627" fmla="*/ 5423987 h 6452775"/>
                <a:gd name="connsiteX3628" fmla="*/ 3727477 w 6858991"/>
                <a:gd name="connsiteY3628" fmla="*/ 5180610 h 6452775"/>
                <a:gd name="connsiteX3629" fmla="*/ 3495986 w 6858991"/>
                <a:gd name="connsiteY3629" fmla="*/ 5201857 h 6452775"/>
                <a:gd name="connsiteX3630" fmla="*/ 3495986 w 6858991"/>
                <a:gd name="connsiteY3630" fmla="*/ 5108399 h 6452775"/>
                <a:gd name="connsiteX3631" fmla="*/ 3727477 w 6858991"/>
                <a:gd name="connsiteY3631" fmla="*/ 5085814 h 6452775"/>
                <a:gd name="connsiteX3632" fmla="*/ 3727477 w 6858991"/>
                <a:gd name="connsiteY3632" fmla="*/ 5180610 h 6452775"/>
                <a:gd name="connsiteX3633" fmla="*/ 3742335 w 6858991"/>
                <a:gd name="connsiteY3633" fmla="*/ 4948673 h 6452775"/>
                <a:gd name="connsiteX3634" fmla="*/ 4017361 w 6858991"/>
                <a:gd name="connsiteY3634" fmla="*/ 4874828 h 6452775"/>
                <a:gd name="connsiteX3635" fmla="*/ 4017361 w 6858991"/>
                <a:gd name="connsiteY3635" fmla="*/ 4999637 h 6452775"/>
                <a:gd name="connsiteX3636" fmla="*/ 3742335 w 6858991"/>
                <a:gd name="connsiteY3636" fmla="*/ 5068430 h 6452775"/>
                <a:gd name="connsiteX3637" fmla="*/ 3742335 w 6858991"/>
                <a:gd name="connsiteY3637" fmla="*/ 4948673 h 6452775"/>
                <a:gd name="connsiteX3638" fmla="*/ 4017361 w 6858991"/>
                <a:gd name="connsiteY3638" fmla="*/ 5015238 h 6452775"/>
                <a:gd name="connsiteX3639" fmla="*/ 4017361 w 6858991"/>
                <a:gd name="connsiteY3639" fmla="*/ 5114045 h 6452775"/>
                <a:gd name="connsiteX3640" fmla="*/ 3808009 w 6858991"/>
                <a:gd name="connsiteY3640" fmla="*/ 5166643 h 6452775"/>
                <a:gd name="connsiteX3641" fmla="*/ 3808009 w 6858991"/>
                <a:gd name="connsiteY3641" fmla="*/ 5071105 h 6452775"/>
                <a:gd name="connsiteX3642" fmla="*/ 4017361 w 6858991"/>
                <a:gd name="connsiteY3642" fmla="*/ 5015238 h 6452775"/>
                <a:gd name="connsiteX3643" fmla="*/ 4442305 w 6858991"/>
                <a:gd name="connsiteY3643" fmla="*/ 5367229 h 6452775"/>
                <a:gd name="connsiteX3644" fmla="*/ 4032813 w 6858991"/>
                <a:gd name="connsiteY3644" fmla="*/ 5516554 h 6452775"/>
                <a:gd name="connsiteX3645" fmla="*/ 3808009 w 6858991"/>
                <a:gd name="connsiteY3645" fmla="*/ 5291749 h 6452775"/>
                <a:gd name="connsiteX3646" fmla="*/ 3808009 w 6858991"/>
                <a:gd name="connsiteY3646" fmla="*/ 5181799 h 6452775"/>
                <a:gd name="connsiteX3647" fmla="*/ 4017361 w 6858991"/>
                <a:gd name="connsiteY3647" fmla="*/ 5129497 h 6452775"/>
                <a:gd name="connsiteX3648" fmla="*/ 4017361 w 6858991"/>
                <a:gd name="connsiteY3648" fmla="*/ 5201560 h 6452775"/>
                <a:gd name="connsiteX3649" fmla="*/ 4104430 w 6858991"/>
                <a:gd name="connsiteY3649" fmla="*/ 5288629 h 6452775"/>
                <a:gd name="connsiteX3650" fmla="*/ 4141724 w 6858991"/>
                <a:gd name="connsiteY3650" fmla="*/ 5370795 h 6452775"/>
                <a:gd name="connsiteX3651" fmla="*/ 4141724 w 6858991"/>
                <a:gd name="connsiteY3651" fmla="*/ 5271691 h 6452775"/>
                <a:gd name="connsiteX3652" fmla="*/ 4115425 w 6858991"/>
                <a:gd name="connsiteY3652" fmla="*/ 5278823 h 6452775"/>
                <a:gd name="connsiteX3653" fmla="*/ 4032070 w 6858991"/>
                <a:gd name="connsiteY3653" fmla="*/ 5195468 h 6452775"/>
                <a:gd name="connsiteX3654" fmla="*/ 4032070 w 6858991"/>
                <a:gd name="connsiteY3654" fmla="*/ 5010484 h 6452775"/>
                <a:gd name="connsiteX3655" fmla="*/ 4229239 w 6858991"/>
                <a:gd name="connsiteY3655" fmla="*/ 4931289 h 6452775"/>
                <a:gd name="connsiteX3656" fmla="*/ 4229239 w 6858991"/>
                <a:gd name="connsiteY3656" fmla="*/ 5154311 h 6452775"/>
                <a:gd name="connsiteX3657" fmla="*/ 4442157 w 6858991"/>
                <a:gd name="connsiteY3657" fmla="*/ 5367229 h 6452775"/>
                <a:gd name="connsiteX3658" fmla="*/ 4141872 w 6858991"/>
                <a:gd name="connsiteY3658" fmla="*/ 5286549 h 6452775"/>
                <a:gd name="connsiteX3659" fmla="*/ 4141872 w 6858991"/>
                <a:gd name="connsiteY3659" fmla="*/ 5355937 h 6452775"/>
                <a:gd name="connsiteX3660" fmla="*/ 4141872 w 6858991"/>
                <a:gd name="connsiteY3660" fmla="*/ 5286549 h 6452775"/>
                <a:gd name="connsiteX3661" fmla="*/ 4244245 w 6858991"/>
                <a:gd name="connsiteY3661" fmla="*/ 5027570 h 6452775"/>
                <a:gd name="connsiteX3662" fmla="*/ 4244245 w 6858991"/>
                <a:gd name="connsiteY3662" fmla="*/ 4924009 h 6452775"/>
                <a:gd name="connsiteX3663" fmla="*/ 4311999 w 6858991"/>
                <a:gd name="connsiteY3663" fmla="*/ 4889835 h 6452775"/>
                <a:gd name="connsiteX3664" fmla="*/ 4311999 w 6858991"/>
                <a:gd name="connsiteY3664" fmla="*/ 4995180 h 6452775"/>
                <a:gd name="connsiteX3665" fmla="*/ 4244245 w 6858991"/>
                <a:gd name="connsiteY3665" fmla="*/ 5027422 h 6452775"/>
                <a:gd name="connsiteX3666" fmla="*/ 5006026 w 6858991"/>
                <a:gd name="connsiteY3666" fmla="*/ 4993842 h 6452775"/>
                <a:gd name="connsiteX3667" fmla="*/ 4565183 w 6858991"/>
                <a:gd name="connsiteY3667" fmla="*/ 5304825 h 6452775"/>
                <a:gd name="connsiteX3668" fmla="*/ 4326857 w 6858991"/>
                <a:gd name="connsiteY3668" fmla="*/ 5066499 h 6452775"/>
                <a:gd name="connsiteX3669" fmla="*/ 4326857 w 6858991"/>
                <a:gd name="connsiteY3669" fmla="*/ 5004540 h 6452775"/>
                <a:gd name="connsiteX3670" fmla="*/ 4673053 w 6858991"/>
                <a:gd name="connsiteY3670" fmla="*/ 4782559 h 6452775"/>
                <a:gd name="connsiteX3671" fmla="*/ 4884337 w 6858991"/>
                <a:gd name="connsiteY3671" fmla="*/ 4993842 h 6452775"/>
                <a:gd name="connsiteX3672" fmla="*/ 5005877 w 6858991"/>
                <a:gd name="connsiteY3672" fmla="*/ 4993842 h 6452775"/>
                <a:gd name="connsiteX3673" fmla="*/ 4662504 w 6858991"/>
                <a:gd name="connsiteY3673" fmla="*/ 4771861 h 6452775"/>
                <a:gd name="connsiteX3674" fmla="*/ 4327006 w 6858991"/>
                <a:gd name="connsiteY3674" fmla="*/ 4987899 h 6452775"/>
                <a:gd name="connsiteX3675" fmla="*/ 4327006 w 6858991"/>
                <a:gd name="connsiteY3675" fmla="*/ 4882108 h 6452775"/>
                <a:gd name="connsiteX3676" fmla="*/ 4595939 w 6858991"/>
                <a:gd name="connsiteY3676" fmla="*/ 4705296 h 6452775"/>
                <a:gd name="connsiteX3677" fmla="*/ 4662504 w 6858991"/>
                <a:gd name="connsiteY3677" fmla="*/ 4771861 h 6452775"/>
                <a:gd name="connsiteX3678" fmla="*/ 4597128 w 6858991"/>
                <a:gd name="connsiteY3678" fmla="*/ 4685386 h 6452775"/>
                <a:gd name="connsiteX3679" fmla="*/ 4409171 w 6858991"/>
                <a:gd name="connsiteY3679" fmla="*/ 4497430 h 6452775"/>
                <a:gd name="connsiteX3680" fmla="*/ 4438442 w 6858991"/>
                <a:gd name="connsiteY3680" fmla="*/ 4474845 h 6452775"/>
                <a:gd name="connsiteX3681" fmla="*/ 4625656 w 6858991"/>
                <a:gd name="connsiteY3681" fmla="*/ 4662059 h 6452775"/>
                <a:gd name="connsiteX3682" fmla="*/ 4597128 w 6858991"/>
                <a:gd name="connsiteY3682" fmla="*/ 4685386 h 6452775"/>
                <a:gd name="connsiteX3683" fmla="*/ 4986710 w 6858991"/>
                <a:gd name="connsiteY3683" fmla="*/ 4699501 h 6452775"/>
                <a:gd name="connsiteX3684" fmla="*/ 5284914 w 6858991"/>
                <a:gd name="connsiteY3684" fmla="*/ 4699501 h 6452775"/>
                <a:gd name="connsiteX3685" fmla="*/ 5147476 w 6858991"/>
                <a:gd name="connsiteY3685" fmla="*/ 4856998 h 6452775"/>
                <a:gd name="connsiteX3686" fmla="*/ 4841545 w 6858991"/>
                <a:gd name="connsiteY3686" fmla="*/ 4856998 h 6452775"/>
                <a:gd name="connsiteX3687" fmla="*/ 4724463 w 6858991"/>
                <a:gd name="connsiteY3687" fmla="*/ 4739915 h 6452775"/>
                <a:gd name="connsiteX3688" fmla="*/ 4879582 w 6858991"/>
                <a:gd name="connsiteY3688" fmla="*/ 4592225 h 6452775"/>
                <a:gd name="connsiteX3689" fmla="*/ 4986710 w 6858991"/>
                <a:gd name="connsiteY3689" fmla="*/ 4699353 h 6452775"/>
                <a:gd name="connsiteX3690" fmla="*/ 4879285 w 6858991"/>
                <a:gd name="connsiteY3690" fmla="*/ 4570978 h 6452775"/>
                <a:gd name="connsiteX3691" fmla="*/ 4813017 w 6858991"/>
                <a:gd name="connsiteY3691" fmla="*/ 4504710 h 6452775"/>
                <a:gd name="connsiteX3692" fmla="*/ 4981807 w 6858991"/>
                <a:gd name="connsiteY3692" fmla="*/ 4294467 h 6452775"/>
                <a:gd name="connsiteX3693" fmla="*/ 5029204 w 6858991"/>
                <a:gd name="connsiteY3693" fmla="*/ 4294467 h 6452775"/>
                <a:gd name="connsiteX3694" fmla="*/ 5068579 w 6858991"/>
                <a:gd name="connsiteY3694" fmla="*/ 4333841 h 6452775"/>
                <a:gd name="connsiteX3695" fmla="*/ 4879285 w 6858991"/>
                <a:gd name="connsiteY3695" fmla="*/ 4570978 h 6452775"/>
                <a:gd name="connsiteX3696" fmla="*/ 5558008 w 6858991"/>
                <a:gd name="connsiteY3696" fmla="*/ 4512288 h 6452775"/>
                <a:gd name="connsiteX3697" fmla="*/ 5558008 w 6858991"/>
                <a:gd name="connsiteY3697" fmla="*/ 4474548 h 6452775"/>
                <a:gd name="connsiteX3698" fmla="*/ 5558008 w 6858991"/>
                <a:gd name="connsiteY3698" fmla="*/ 4512288 h 6452775"/>
                <a:gd name="connsiteX3699" fmla="*/ 5558008 w 6858991"/>
                <a:gd name="connsiteY3699" fmla="*/ 4407686 h 6452775"/>
                <a:gd name="connsiteX3700" fmla="*/ 5558008 w 6858991"/>
                <a:gd name="connsiteY3700" fmla="*/ 4445426 h 6452775"/>
                <a:gd name="connsiteX3701" fmla="*/ 5558008 w 6858991"/>
                <a:gd name="connsiteY3701" fmla="*/ 4407686 h 6452775"/>
                <a:gd name="connsiteX3702" fmla="*/ 5252969 w 6858991"/>
                <a:gd name="connsiteY3702" fmla="*/ 4433985 h 6452775"/>
                <a:gd name="connsiteX3703" fmla="*/ 5526063 w 6858991"/>
                <a:gd name="connsiteY3703" fmla="*/ 4433985 h 6452775"/>
                <a:gd name="connsiteX3704" fmla="*/ 5554887 w 6858991"/>
                <a:gd name="connsiteY3704" fmla="*/ 4459987 h 6452775"/>
                <a:gd name="connsiteX3705" fmla="*/ 5526063 w 6858991"/>
                <a:gd name="connsiteY3705" fmla="*/ 4485989 h 6452775"/>
                <a:gd name="connsiteX3706" fmla="*/ 5241676 w 6858991"/>
                <a:gd name="connsiteY3706" fmla="*/ 4485989 h 6452775"/>
                <a:gd name="connsiteX3707" fmla="*/ 5087746 w 6858991"/>
                <a:gd name="connsiteY3707" fmla="*/ 4332058 h 6452775"/>
                <a:gd name="connsiteX3708" fmla="*/ 5112856 w 6858991"/>
                <a:gd name="connsiteY3708" fmla="*/ 4293872 h 6452775"/>
                <a:gd name="connsiteX3709" fmla="*/ 5253117 w 6858991"/>
                <a:gd name="connsiteY3709" fmla="*/ 4434134 h 6452775"/>
                <a:gd name="connsiteX3710" fmla="*/ 5110181 w 6858991"/>
                <a:gd name="connsiteY3710" fmla="*/ 4270099 h 6452775"/>
                <a:gd name="connsiteX3711" fmla="*/ 5080762 w 6858991"/>
                <a:gd name="connsiteY3711" fmla="*/ 4240680 h 6452775"/>
                <a:gd name="connsiteX3712" fmla="*/ 5017912 w 6858991"/>
                <a:gd name="connsiteY3712" fmla="*/ 4240680 h 6452775"/>
                <a:gd name="connsiteX3713" fmla="*/ 5057286 w 6858991"/>
                <a:gd name="connsiteY3713" fmla="*/ 4176789 h 6452775"/>
                <a:gd name="connsiteX3714" fmla="*/ 5101415 w 6858991"/>
                <a:gd name="connsiteY3714" fmla="*/ 4176789 h 6452775"/>
                <a:gd name="connsiteX3715" fmla="*/ 5141978 w 6858991"/>
                <a:gd name="connsiteY3715" fmla="*/ 4217353 h 6452775"/>
                <a:gd name="connsiteX3716" fmla="*/ 5110033 w 6858991"/>
                <a:gd name="connsiteY3716" fmla="*/ 4270099 h 6452775"/>
                <a:gd name="connsiteX3717" fmla="*/ 5149704 w 6858991"/>
                <a:gd name="connsiteY3717" fmla="*/ 4203980 h 6452775"/>
                <a:gd name="connsiteX3718" fmla="*/ 5107656 w 6858991"/>
                <a:gd name="connsiteY3718" fmla="*/ 4161931 h 6452775"/>
                <a:gd name="connsiteX3719" fmla="*/ 5065755 w 6858991"/>
                <a:gd name="connsiteY3719" fmla="*/ 4161931 h 6452775"/>
                <a:gd name="connsiteX3720" fmla="*/ 5160402 w 6858991"/>
                <a:gd name="connsiteY3720" fmla="*/ 3975164 h 6452775"/>
                <a:gd name="connsiteX3721" fmla="*/ 5262032 w 6858991"/>
                <a:gd name="connsiteY3721" fmla="*/ 3975164 h 6452775"/>
                <a:gd name="connsiteX3722" fmla="*/ 5149704 w 6858991"/>
                <a:gd name="connsiteY3722" fmla="*/ 4203980 h 6452775"/>
                <a:gd name="connsiteX3723" fmla="*/ 5682074 w 6858991"/>
                <a:gd name="connsiteY3723" fmla="*/ 3968032 h 6452775"/>
                <a:gd name="connsiteX3724" fmla="*/ 5602434 w 6858991"/>
                <a:gd name="connsiteY3724" fmla="*/ 4174710 h 6452775"/>
                <a:gd name="connsiteX3725" fmla="*/ 5388030 w 6858991"/>
                <a:gd name="connsiteY3725" fmla="*/ 3960305 h 6452775"/>
                <a:gd name="connsiteX3726" fmla="*/ 4716588 w 6858991"/>
                <a:gd name="connsiteY3726" fmla="*/ 3960305 h 6452775"/>
                <a:gd name="connsiteX3727" fmla="*/ 4771117 w 6858991"/>
                <a:gd name="connsiteY3727" fmla="*/ 3854961 h 6452775"/>
                <a:gd name="connsiteX3728" fmla="*/ 5192050 w 6858991"/>
                <a:gd name="connsiteY3728" fmla="*/ 3854961 h 6452775"/>
                <a:gd name="connsiteX3729" fmla="*/ 5162037 w 6858991"/>
                <a:gd name="connsiteY3729" fmla="*/ 3932966 h 6452775"/>
                <a:gd name="connsiteX3730" fmla="*/ 5176746 w 6858991"/>
                <a:gd name="connsiteY3730" fmla="*/ 3935938 h 6452775"/>
                <a:gd name="connsiteX3731" fmla="*/ 5207800 w 6858991"/>
                <a:gd name="connsiteY3731" fmla="*/ 3854961 h 6452775"/>
                <a:gd name="connsiteX3732" fmla="*/ 5568706 w 6858991"/>
                <a:gd name="connsiteY3732" fmla="*/ 3854961 h 6452775"/>
                <a:gd name="connsiteX3733" fmla="*/ 5681776 w 6858991"/>
                <a:gd name="connsiteY3733" fmla="*/ 3968032 h 6452775"/>
                <a:gd name="connsiteX3734" fmla="*/ 5312104 w 6858991"/>
                <a:gd name="connsiteY3734" fmla="*/ 3839954 h 6452775"/>
                <a:gd name="connsiteX3735" fmla="*/ 5213149 w 6858991"/>
                <a:gd name="connsiteY3735" fmla="*/ 3839954 h 6452775"/>
                <a:gd name="connsiteX3736" fmla="*/ 5298435 w 6858991"/>
                <a:gd name="connsiteY3736" fmla="*/ 3487815 h 6452775"/>
                <a:gd name="connsiteX3737" fmla="*/ 5392785 w 6858991"/>
                <a:gd name="connsiteY3737" fmla="*/ 3487815 h 6452775"/>
                <a:gd name="connsiteX3738" fmla="*/ 5312104 w 6858991"/>
                <a:gd name="connsiteY3738" fmla="*/ 3839954 h 6452775"/>
                <a:gd name="connsiteX3739" fmla="*/ 5394865 w 6858991"/>
                <a:gd name="connsiteY3739" fmla="*/ 3472956 h 6452775"/>
                <a:gd name="connsiteX3740" fmla="*/ 5300367 w 6858991"/>
                <a:gd name="connsiteY3740" fmla="*/ 3472956 h 6452775"/>
                <a:gd name="connsiteX3741" fmla="*/ 5304081 w 6858991"/>
                <a:gd name="connsiteY3741" fmla="*/ 3444131 h 6452775"/>
                <a:gd name="connsiteX3742" fmla="*/ 5398282 w 6858991"/>
                <a:gd name="connsiteY3742" fmla="*/ 3444131 h 6452775"/>
                <a:gd name="connsiteX3743" fmla="*/ 5394865 w 6858991"/>
                <a:gd name="connsiteY3743" fmla="*/ 3472956 h 6452775"/>
                <a:gd name="connsiteX3744" fmla="*/ 5411060 w 6858991"/>
                <a:gd name="connsiteY3744" fmla="*/ 3224230 h 6452775"/>
                <a:gd name="connsiteX3745" fmla="*/ 5399768 w 6858991"/>
                <a:gd name="connsiteY3745" fmla="*/ 3429273 h 6452775"/>
                <a:gd name="connsiteX3746" fmla="*/ 5305715 w 6858991"/>
                <a:gd name="connsiteY3746" fmla="*/ 3429273 h 6452775"/>
                <a:gd name="connsiteX3747" fmla="*/ 5317305 w 6858991"/>
                <a:gd name="connsiteY3747" fmla="*/ 3231511 h 6452775"/>
                <a:gd name="connsiteX3748" fmla="*/ 5317305 w 6858991"/>
                <a:gd name="connsiteY3748" fmla="*/ 3231511 h 6452775"/>
                <a:gd name="connsiteX3749" fmla="*/ 5317305 w 6858991"/>
                <a:gd name="connsiteY3749" fmla="*/ 3225864 h 6452775"/>
                <a:gd name="connsiteX3750" fmla="*/ 5317305 w 6858991"/>
                <a:gd name="connsiteY3750" fmla="*/ 3219624 h 6452775"/>
                <a:gd name="connsiteX3751" fmla="*/ 5317156 w 6858991"/>
                <a:gd name="connsiteY3751" fmla="*/ 3219624 h 6452775"/>
                <a:gd name="connsiteX3752" fmla="*/ 5315076 w 6858991"/>
                <a:gd name="connsiteY3752" fmla="*/ 3142213 h 6452775"/>
                <a:gd name="connsiteX3753" fmla="*/ 5408980 w 6858991"/>
                <a:gd name="connsiteY3753" fmla="*/ 3142213 h 6452775"/>
                <a:gd name="connsiteX3754" fmla="*/ 5411060 w 6858991"/>
                <a:gd name="connsiteY3754" fmla="*/ 3224082 h 64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</a:cxnLst>
              <a:rect l="l" t="t" r="r" b="b"/>
              <a:pathLst>
                <a:path w="6858991" h="6452775">
                  <a:moveTo>
                    <a:pt x="6858992" y="3025576"/>
                  </a:moveTo>
                  <a:lnTo>
                    <a:pt x="5578512" y="3025576"/>
                  </a:lnTo>
                  <a:lnTo>
                    <a:pt x="5476733" y="3127355"/>
                  </a:lnTo>
                  <a:lnTo>
                    <a:pt x="5423244" y="3127355"/>
                  </a:lnTo>
                  <a:cubicBezTo>
                    <a:pt x="5421461" y="3091992"/>
                    <a:pt x="5418638" y="3056630"/>
                    <a:pt x="5415072" y="3021861"/>
                  </a:cubicBezTo>
                  <a:lnTo>
                    <a:pt x="5458755" y="3021861"/>
                  </a:lnTo>
                  <a:lnTo>
                    <a:pt x="5546121" y="2934495"/>
                  </a:lnTo>
                  <a:lnTo>
                    <a:pt x="5683708" y="2934495"/>
                  </a:lnTo>
                  <a:cubicBezTo>
                    <a:pt x="5687274" y="2958268"/>
                    <a:pt x="5707778" y="2976544"/>
                    <a:pt x="5732443" y="2976544"/>
                  </a:cubicBezTo>
                  <a:cubicBezTo>
                    <a:pt x="5759782" y="2976544"/>
                    <a:pt x="5781921" y="2954257"/>
                    <a:pt x="5781921" y="2927066"/>
                  </a:cubicBezTo>
                  <a:cubicBezTo>
                    <a:pt x="5781921" y="2899875"/>
                    <a:pt x="5759634" y="2877588"/>
                    <a:pt x="5732443" y="2877588"/>
                  </a:cubicBezTo>
                  <a:cubicBezTo>
                    <a:pt x="5707630" y="2877588"/>
                    <a:pt x="5687274" y="2895864"/>
                    <a:pt x="5683708" y="2919637"/>
                  </a:cubicBezTo>
                  <a:lnTo>
                    <a:pt x="5540029" y="2919637"/>
                  </a:lnTo>
                  <a:lnTo>
                    <a:pt x="5452663" y="3007003"/>
                  </a:lnTo>
                  <a:lnTo>
                    <a:pt x="5413586" y="3007003"/>
                  </a:lnTo>
                  <a:cubicBezTo>
                    <a:pt x="5412546" y="2997345"/>
                    <a:pt x="5411357" y="2987687"/>
                    <a:pt x="5410168" y="2978178"/>
                  </a:cubicBezTo>
                  <a:lnTo>
                    <a:pt x="5445828" y="2978178"/>
                  </a:lnTo>
                  <a:lnTo>
                    <a:pt x="5592033" y="2831974"/>
                  </a:lnTo>
                  <a:lnTo>
                    <a:pt x="5683708" y="2831974"/>
                  </a:lnTo>
                  <a:cubicBezTo>
                    <a:pt x="5687274" y="2855747"/>
                    <a:pt x="5707778" y="2874022"/>
                    <a:pt x="5732443" y="2874022"/>
                  </a:cubicBezTo>
                  <a:cubicBezTo>
                    <a:pt x="5759782" y="2874022"/>
                    <a:pt x="5781921" y="2851735"/>
                    <a:pt x="5781921" y="2824544"/>
                  </a:cubicBezTo>
                  <a:cubicBezTo>
                    <a:pt x="5781921" y="2797354"/>
                    <a:pt x="5759634" y="2775067"/>
                    <a:pt x="5732443" y="2775067"/>
                  </a:cubicBezTo>
                  <a:cubicBezTo>
                    <a:pt x="5707630" y="2775067"/>
                    <a:pt x="5687274" y="2793342"/>
                    <a:pt x="5683708" y="2817115"/>
                  </a:cubicBezTo>
                  <a:lnTo>
                    <a:pt x="5585941" y="2817115"/>
                  </a:lnTo>
                  <a:lnTo>
                    <a:pt x="5439736" y="2963320"/>
                  </a:lnTo>
                  <a:lnTo>
                    <a:pt x="5408237" y="2963320"/>
                  </a:lnTo>
                  <a:cubicBezTo>
                    <a:pt x="5394270" y="2859758"/>
                    <a:pt x="5372280" y="2757385"/>
                    <a:pt x="5342861" y="2659173"/>
                  </a:cubicBezTo>
                  <a:cubicBezTo>
                    <a:pt x="5337809" y="2642086"/>
                    <a:pt x="5332906" y="2626336"/>
                    <a:pt x="5328003" y="2611181"/>
                  </a:cubicBezTo>
                  <a:lnTo>
                    <a:pt x="5730065" y="2611181"/>
                  </a:lnTo>
                  <a:lnTo>
                    <a:pt x="5871218" y="2470028"/>
                  </a:lnTo>
                  <a:lnTo>
                    <a:pt x="6284871" y="2470028"/>
                  </a:lnTo>
                  <a:cubicBezTo>
                    <a:pt x="6288437" y="2493801"/>
                    <a:pt x="6308941" y="2512076"/>
                    <a:pt x="6333606" y="2512076"/>
                  </a:cubicBezTo>
                  <a:cubicBezTo>
                    <a:pt x="6360945" y="2512076"/>
                    <a:pt x="6383084" y="2489789"/>
                    <a:pt x="6383084" y="2462599"/>
                  </a:cubicBezTo>
                  <a:cubicBezTo>
                    <a:pt x="6383084" y="2435408"/>
                    <a:pt x="6360796" y="2413121"/>
                    <a:pt x="6333606" y="2413121"/>
                  </a:cubicBezTo>
                  <a:cubicBezTo>
                    <a:pt x="6308793" y="2413121"/>
                    <a:pt x="6288437" y="2431396"/>
                    <a:pt x="6284871" y="2455170"/>
                  </a:cubicBezTo>
                  <a:lnTo>
                    <a:pt x="5864978" y="2455170"/>
                  </a:lnTo>
                  <a:lnTo>
                    <a:pt x="5723825" y="2596322"/>
                  </a:lnTo>
                  <a:lnTo>
                    <a:pt x="5590101" y="2596322"/>
                  </a:lnTo>
                  <a:lnTo>
                    <a:pt x="5897815" y="2288609"/>
                  </a:lnTo>
                  <a:lnTo>
                    <a:pt x="6284871" y="2288609"/>
                  </a:lnTo>
                  <a:cubicBezTo>
                    <a:pt x="6288437" y="2312382"/>
                    <a:pt x="6308941" y="2330658"/>
                    <a:pt x="6333606" y="2330658"/>
                  </a:cubicBezTo>
                  <a:cubicBezTo>
                    <a:pt x="6360945" y="2330658"/>
                    <a:pt x="6383084" y="2308370"/>
                    <a:pt x="6383084" y="2281180"/>
                  </a:cubicBezTo>
                  <a:cubicBezTo>
                    <a:pt x="6383084" y="2253990"/>
                    <a:pt x="6360796" y="2231702"/>
                    <a:pt x="6333606" y="2231702"/>
                  </a:cubicBezTo>
                  <a:cubicBezTo>
                    <a:pt x="6308793" y="2231702"/>
                    <a:pt x="6288437" y="2249978"/>
                    <a:pt x="6284871" y="2273751"/>
                  </a:cubicBezTo>
                  <a:lnTo>
                    <a:pt x="5891574" y="2273751"/>
                  </a:lnTo>
                  <a:lnTo>
                    <a:pt x="5693811" y="2471514"/>
                  </a:lnTo>
                  <a:cubicBezTo>
                    <a:pt x="5670484" y="2401829"/>
                    <a:pt x="5643591" y="2332589"/>
                    <a:pt x="5613726" y="2265282"/>
                  </a:cubicBezTo>
                  <a:lnTo>
                    <a:pt x="6015789" y="1863219"/>
                  </a:lnTo>
                  <a:lnTo>
                    <a:pt x="6015789" y="1618801"/>
                  </a:lnTo>
                  <a:lnTo>
                    <a:pt x="6850226" y="1618801"/>
                  </a:lnTo>
                  <a:lnTo>
                    <a:pt x="6850226" y="1603943"/>
                  </a:lnTo>
                  <a:lnTo>
                    <a:pt x="6000782" y="1603943"/>
                  </a:lnTo>
                  <a:lnTo>
                    <a:pt x="6000782" y="1618801"/>
                  </a:lnTo>
                  <a:lnTo>
                    <a:pt x="6000782" y="1618801"/>
                  </a:lnTo>
                  <a:lnTo>
                    <a:pt x="6000782" y="1857127"/>
                  </a:lnTo>
                  <a:lnTo>
                    <a:pt x="5599908" y="2258001"/>
                  </a:lnTo>
                  <a:lnTo>
                    <a:pt x="5595153" y="2260230"/>
                  </a:lnTo>
                  <a:cubicBezTo>
                    <a:pt x="5595153" y="2260230"/>
                    <a:pt x="5595747" y="2261419"/>
                    <a:pt x="5595896" y="2262013"/>
                  </a:cubicBezTo>
                  <a:lnTo>
                    <a:pt x="5381789" y="2476120"/>
                  </a:lnTo>
                  <a:lnTo>
                    <a:pt x="5278079" y="2476120"/>
                  </a:lnTo>
                  <a:cubicBezTo>
                    <a:pt x="5244351" y="2393657"/>
                    <a:pt x="5204977" y="2313571"/>
                    <a:pt x="5160402" y="2236457"/>
                  </a:cubicBezTo>
                  <a:lnTo>
                    <a:pt x="5259804" y="2137055"/>
                  </a:lnTo>
                  <a:cubicBezTo>
                    <a:pt x="5264558" y="2139730"/>
                    <a:pt x="5270056" y="2141364"/>
                    <a:pt x="5275850" y="2141364"/>
                  </a:cubicBezTo>
                  <a:cubicBezTo>
                    <a:pt x="5294423" y="2141364"/>
                    <a:pt x="5309579" y="2126209"/>
                    <a:pt x="5309579" y="2107636"/>
                  </a:cubicBezTo>
                  <a:cubicBezTo>
                    <a:pt x="5309579" y="2089063"/>
                    <a:pt x="5294423" y="2073908"/>
                    <a:pt x="5275850" y="2073908"/>
                  </a:cubicBezTo>
                  <a:cubicBezTo>
                    <a:pt x="5257277" y="2073908"/>
                    <a:pt x="5242122" y="2089063"/>
                    <a:pt x="5242122" y="2107636"/>
                  </a:cubicBezTo>
                  <a:cubicBezTo>
                    <a:pt x="5242122" y="2114917"/>
                    <a:pt x="5244500" y="2121751"/>
                    <a:pt x="5248511" y="2127249"/>
                  </a:cubicBezTo>
                  <a:lnTo>
                    <a:pt x="5152676" y="2223084"/>
                  </a:lnTo>
                  <a:cubicBezTo>
                    <a:pt x="5142275" y="2205403"/>
                    <a:pt x="5131577" y="2187722"/>
                    <a:pt x="5120731" y="2170338"/>
                  </a:cubicBezTo>
                  <a:lnTo>
                    <a:pt x="5258912" y="2032156"/>
                  </a:lnTo>
                  <a:lnTo>
                    <a:pt x="5525022" y="2032156"/>
                  </a:lnTo>
                  <a:cubicBezTo>
                    <a:pt x="5528440" y="2047163"/>
                    <a:pt x="5541812" y="2058456"/>
                    <a:pt x="5557859" y="2058456"/>
                  </a:cubicBezTo>
                  <a:cubicBezTo>
                    <a:pt x="5576432" y="2058456"/>
                    <a:pt x="5591587" y="2043300"/>
                    <a:pt x="5591587" y="2024727"/>
                  </a:cubicBezTo>
                  <a:cubicBezTo>
                    <a:pt x="5591587" y="2006155"/>
                    <a:pt x="5577918" y="1992634"/>
                    <a:pt x="5560533" y="1991296"/>
                  </a:cubicBezTo>
                  <a:cubicBezTo>
                    <a:pt x="5577918" y="1989959"/>
                    <a:pt x="5591587" y="1975547"/>
                    <a:pt x="5591587" y="1957865"/>
                  </a:cubicBezTo>
                  <a:cubicBezTo>
                    <a:pt x="5591587" y="1939293"/>
                    <a:pt x="5576432" y="1924137"/>
                    <a:pt x="5557859" y="1924137"/>
                  </a:cubicBezTo>
                  <a:cubicBezTo>
                    <a:pt x="5541812" y="1924137"/>
                    <a:pt x="5528440" y="1935430"/>
                    <a:pt x="5525022" y="1950436"/>
                  </a:cubicBezTo>
                  <a:lnTo>
                    <a:pt x="5235288" y="1950436"/>
                  </a:lnTo>
                  <a:lnTo>
                    <a:pt x="5078979" y="2106745"/>
                  </a:lnTo>
                  <a:cubicBezTo>
                    <a:pt x="5021924" y="2023241"/>
                    <a:pt x="4958628" y="1943899"/>
                    <a:pt x="4889537" y="1869756"/>
                  </a:cubicBezTo>
                  <a:lnTo>
                    <a:pt x="4992653" y="1766640"/>
                  </a:lnTo>
                  <a:lnTo>
                    <a:pt x="5641808" y="1766640"/>
                  </a:lnTo>
                  <a:cubicBezTo>
                    <a:pt x="5645374" y="1790414"/>
                    <a:pt x="5665878" y="1808689"/>
                    <a:pt x="5690543" y="1808689"/>
                  </a:cubicBezTo>
                  <a:cubicBezTo>
                    <a:pt x="5717882" y="1808689"/>
                    <a:pt x="5740021" y="1786402"/>
                    <a:pt x="5740021" y="1759211"/>
                  </a:cubicBezTo>
                  <a:cubicBezTo>
                    <a:pt x="5740021" y="1732021"/>
                    <a:pt x="5717733" y="1709733"/>
                    <a:pt x="5690543" y="1709733"/>
                  </a:cubicBezTo>
                  <a:cubicBezTo>
                    <a:pt x="5665730" y="1709733"/>
                    <a:pt x="5645374" y="1728009"/>
                    <a:pt x="5641808" y="1751782"/>
                  </a:cubicBezTo>
                  <a:lnTo>
                    <a:pt x="5303784" y="1751782"/>
                  </a:lnTo>
                  <a:cubicBezTo>
                    <a:pt x="5260844" y="1697550"/>
                    <a:pt x="5215080" y="1644654"/>
                    <a:pt x="5167682" y="1594285"/>
                  </a:cubicBezTo>
                  <a:lnTo>
                    <a:pt x="5339741" y="1594285"/>
                  </a:lnTo>
                  <a:cubicBezTo>
                    <a:pt x="5343307" y="1618058"/>
                    <a:pt x="5363811" y="1636334"/>
                    <a:pt x="5388476" y="1636334"/>
                  </a:cubicBezTo>
                  <a:cubicBezTo>
                    <a:pt x="5415815" y="1636334"/>
                    <a:pt x="5437953" y="1614047"/>
                    <a:pt x="5437953" y="1586856"/>
                  </a:cubicBezTo>
                  <a:cubicBezTo>
                    <a:pt x="5437953" y="1559666"/>
                    <a:pt x="5415666" y="1537378"/>
                    <a:pt x="5388476" y="1537378"/>
                  </a:cubicBezTo>
                  <a:cubicBezTo>
                    <a:pt x="5363662" y="1537378"/>
                    <a:pt x="5343307" y="1555654"/>
                    <a:pt x="5339741" y="1579427"/>
                  </a:cubicBezTo>
                  <a:lnTo>
                    <a:pt x="5153716" y="1579427"/>
                  </a:lnTo>
                  <a:cubicBezTo>
                    <a:pt x="5152824" y="1578536"/>
                    <a:pt x="5152082" y="1577644"/>
                    <a:pt x="5151190" y="1576752"/>
                  </a:cubicBezTo>
                  <a:lnTo>
                    <a:pt x="5148367" y="1579427"/>
                  </a:lnTo>
                  <a:lnTo>
                    <a:pt x="4835156" y="1579427"/>
                  </a:lnTo>
                  <a:lnTo>
                    <a:pt x="4635759" y="1778824"/>
                  </a:lnTo>
                  <a:cubicBezTo>
                    <a:pt x="4626844" y="1771246"/>
                    <a:pt x="4617335" y="1763520"/>
                    <a:pt x="4607231" y="1755497"/>
                  </a:cubicBezTo>
                  <a:lnTo>
                    <a:pt x="4890280" y="1472448"/>
                  </a:lnTo>
                  <a:lnTo>
                    <a:pt x="5339741" y="1472448"/>
                  </a:lnTo>
                  <a:cubicBezTo>
                    <a:pt x="5343307" y="1496221"/>
                    <a:pt x="5363811" y="1514497"/>
                    <a:pt x="5388476" y="1514497"/>
                  </a:cubicBezTo>
                  <a:cubicBezTo>
                    <a:pt x="5415815" y="1514497"/>
                    <a:pt x="5437953" y="1492209"/>
                    <a:pt x="5437953" y="1465019"/>
                  </a:cubicBezTo>
                  <a:cubicBezTo>
                    <a:pt x="5437953" y="1437828"/>
                    <a:pt x="5415666" y="1415541"/>
                    <a:pt x="5388476" y="1415541"/>
                  </a:cubicBezTo>
                  <a:cubicBezTo>
                    <a:pt x="5363662" y="1415541"/>
                    <a:pt x="5343307" y="1433817"/>
                    <a:pt x="5339741" y="1457590"/>
                  </a:cubicBezTo>
                  <a:lnTo>
                    <a:pt x="5028313" y="1457590"/>
                  </a:lnTo>
                  <a:cubicBezTo>
                    <a:pt x="4963680" y="1399346"/>
                    <a:pt x="4895926" y="1344667"/>
                    <a:pt x="4825498" y="1293704"/>
                  </a:cubicBezTo>
                  <a:lnTo>
                    <a:pt x="4911527" y="1207675"/>
                  </a:lnTo>
                  <a:lnTo>
                    <a:pt x="5021032" y="1207675"/>
                  </a:lnTo>
                  <a:cubicBezTo>
                    <a:pt x="5021032" y="1207675"/>
                    <a:pt x="5156539" y="1207675"/>
                    <a:pt x="5156539" y="1207675"/>
                  </a:cubicBezTo>
                  <a:cubicBezTo>
                    <a:pt x="5159956" y="1222682"/>
                    <a:pt x="5173329" y="1233974"/>
                    <a:pt x="5189376" y="1233974"/>
                  </a:cubicBezTo>
                  <a:cubicBezTo>
                    <a:pt x="5205422" y="1233974"/>
                    <a:pt x="5218795" y="1222682"/>
                    <a:pt x="5222212" y="1207675"/>
                  </a:cubicBezTo>
                  <a:lnTo>
                    <a:pt x="5257426" y="1207675"/>
                  </a:lnTo>
                  <a:cubicBezTo>
                    <a:pt x="5260844" y="1222682"/>
                    <a:pt x="5274216" y="1233974"/>
                    <a:pt x="5290263" y="1233974"/>
                  </a:cubicBezTo>
                  <a:cubicBezTo>
                    <a:pt x="5308835" y="1233974"/>
                    <a:pt x="5323991" y="1218818"/>
                    <a:pt x="5323991" y="1200246"/>
                  </a:cubicBezTo>
                  <a:cubicBezTo>
                    <a:pt x="5323991" y="1184199"/>
                    <a:pt x="5312699" y="1170826"/>
                    <a:pt x="5297692" y="1167409"/>
                  </a:cubicBezTo>
                  <a:lnTo>
                    <a:pt x="5297692" y="1136355"/>
                  </a:lnTo>
                  <a:cubicBezTo>
                    <a:pt x="5312699" y="1132938"/>
                    <a:pt x="5323991" y="1119566"/>
                    <a:pt x="5323991" y="1103519"/>
                  </a:cubicBezTo>
                  <a:cubicBezTo>
                    <a:pt x="5323991" y="1087472"/>
                    <a:pt x="5312699" y="1074100"/>
                    <a:pt x="5297692" y="1070682"/>
                  </a:cubicBezTo>
                  <a:lnTo>
                    <a:pt x="5297692" y="1039629"/>
                  </a:lnTo>
                  <a:cubicBezTo>
                    <a:pt x="5312699" y="1036211"/>
                    <a:pt x="5323991" y="1022839"/>
                    <a:pt x="5323991" y="1006792"/>
                  </a:cubicBezTo>
                  <a:cubicBezTo>
                    <a:pt x="5323991" y="988219"/>
                    <a:pt x="5308835" y="973064"/>
                    <a:pt x="5290263" y="973064"/>
                  </a:cubicBezTo>
                  <a:cubicBezTo>
                    <a:pt x="5271690" y="973064"/>
                    <a:pt x="5256535" y="988219"/>
                    <a:pt x="5256535" y="1006792"/>
                  </a:cubicBezTo>
                  <a:cubicBezTo>
                    <a:pt x="5256535" y="1022839"/>
                    <a:pt x="5267827" y="1036211"/>
                    <a:pt x="5282834" y="1039629"/>
                  </a:cubicBezTo>
                  <a:lnTo>
                    <a:pt x="5282834" y="1070682"/>
                  </a:lnTo>
                  <a:cubicBezTo>
                    <a:pt x="5270204" y="1073505"/>
                    <a:pt x="5260249" y="1083460"/>
                    <a:pt x="5257426" y="1096090"/>
                  </a:cubicBezTo>
                  <a:lnTo>
                    <a:pt x="5222212" y="1096090"/>
                  </a:lnTo>
                  <a:cubicBezTo>
                    <a:pt x="5219389" y="1083460"/>
                    <a:pt x="5209434" y="1073505"/>
                    <a:pt x="5196805" y="1070682"/>
                  </a:cubicBezTo>
                  <a:lnTo>
                    <a:pt x="5196805" y="1039629"/>
                  </a:lnTo>
                  <a:cubicBezTo>
                    <a:pt x="5211811" y="1036211"/>
                    <a:pt x="5223104" y="1022839"/>
                    <a:pt x="5223104" y="1006792"/>
                  </a:cubicBezTo>
                  <a:cubicBezTo>
                    <a:pt x="5223104" y="988219"/>
                    <a:pt x="5207949" y="973064"/>
                    <a:pt x="5189376" y="973064"/>
                  </a:cubicBezTo>
                  <a:cubicBezTo>
                    <a:pt x="5170803" y="973064"/>
                    <a:pt x="5155647" y="988219"/>
                    <a:pt x="5155647" y="1006792"/>
                  </a:cubicBezTo>
                  <a:cubicBezTo>
                    <a:pt x="5155647" y="1022839"/>
                    <a:pt x="5166940" y="1036211"/>
                    <a:pt x="5181947" y="1039629"/>
                  </a:cubicBezTo>
                  <a:lnTo>
                    <a:pt x="5181947" y="1070682"/>
                  </a:lnTo>
                  <a:cubicBezTo>
                    <a:pt x="5166940" y="1074100"/>
                    <a:pt x="5155647" y="1087472"/>
                    <a:pt x="5155647" y="1103519"/>
                  </a:cubicBezTo>
                  <a:cubicBezTo>
                    <a:pt x="5155647" y="1122092"/>
                    <a:pt x="5170803" y="1137247"/>
                    <a:pt x="5189376" y="1137247"/>
                  </a:cubicBezTo>
                  <a:cubicBezTo>
                    <a:pt x="5205422" y="1137247"/>
                    <a:pt x="5218795" y="1125955"/>
                    <a:pt x="5222212" y="1110948"/>
                  </a:cubicBezTo>
                  <a:lnTo>
                    <a:pt x="5257426" y="1110948"/>
                  </a:lnTo>
                  <a:cubicBezTo>
                    <a:pt x="5260249" y="1123577"/>
                    <a:pt x="5270204" y="1133532"/>
                    <a:pt x="5282834" y="1136355"/>
                  </a:cubicBezTo>
                  <a:lnTo>
                    <a:pt x="5282834" y="1167409"/>
                  </a:lnTo>
                  <a:cubicBezTo>
                    <a:pt x="5270204" y="1170232"/>
                    <a:pt x="5260249" y="1180187"/>
                    <a:pt x="5257426" y="1192817"/>
                  </a:cubicBezTo>
                  <a:lnTo>
                    <a:pt x="5222212" y="1192817"/>
                  </a:lnTo>
                  <a:cubicBezTo>
                    <a:pt x="5218795" y="1177810"/>
                    <a:pt x="5205422" y="1166518"/>
                    <a:pt x="5189376" y="1166518"/>
                  </a:cubicBezTo>
                  <a:cubicBezTo>
                    <a:pt x="5173329" y="1166518"/>
                    <a:pt x="5159956" y="1177810"/>
                    <a:pt x="5156539" y="1192817"/>
                  </a:cubicBezTo>
                  <a:lnTo>
                    <a:pt x="5032027" y="1192817"/>
                  </a:lnTo>
                  <a:cubicBezTo>
                    <a:pt x="5032027" y="1192817"/>
                    <a:pt x="4905287" y="1192817"/>
                    <a:pt x="4905287" y="1192817"/>
                  </a:cubicBezTo>
                  <a:lnTo>
                    <a:pt x="4813315" y="1284789"/>
                  </a:lnTo>
                  <a:cubicBezTo>
                    <a:pt x="4737092" y="1230408"/>
                    <a:pt x="4657749" y="1180633"/>
                    <a:pt x="4575881" y="1135613"/>
                  </a:cubicBezTo>
                  <a:lnTo>
                    <a:pt x="4961005" y="750488"/>
                  </a:lnTo>
                  <a:lnTo>
                    <a:pt x="5641956" y="750488"/>
                  </a:lnTo>
                  <a:cubicBezTo>
                    <a:pt x="5645522" y="774261"/>
                    <a:pt x="5666027" y="792537"/>
                    <a:pt x="5690691" y="792537"/>
                  </a:cubicBezTo>
                  <a:cubicBezTo>
                    <a:pt x="5718030" y="792537"/>
                    <a:pt x="5740169" y="770249"/>
                    <a:pt x="5740169" y="743059"/>
                  </a:cubicBezTo>
                  <a:cubicBezTo>
                    <a:pt x="5740169" y="715868"/>
                    <a:pt x="5717882" y="693581"/>
                    <a:pt x="5690691" y="693581"/>
                  </a:cubicBezTo>
                  <a:cubicBezTo>
                    <a:pt x="5665878" y="693581"/>
                    <a:pt x="5645522" y="711856"/>
                    <a:pt x="5641956" y="735630"/>
                  </a:cubicBezTo>
                  <a:lnTo>
                    <a:pt x="4975864" y="735630"/>
                  </a:lnTo>
                  <a:lnTo>
                    <a:pt x="5035148" y="676345"/>
                  </a:lnTo>
                  <a:lnTo>
                    <a:pt x="6001525" y="676345"/>
                  </a:lnTo>
                  <a:cubicBezTo>
                    <a:pt x="6005091" y="700119"/>
                    <a:pt x="6025595" y="718394"/>
                    <a:pt x="6050260" y="718394"/>
                  </a:cubicBezTo>
                  <a:cubicBezTo>
                    <a:pt x="6077599" y="718394"/>
                    <a:pt x="6099738" y="696107"/>
                    <a:pt x="6099738" y="668916"/>
                  </a:cubicBezTo>
                  <a:cubicBezTo>
                    <a:pt x="6099738" y="641726"/>
                    <a:pt x="6077450" y="619439"/>
                    <a:pt x="6050260" y="619439"/>
                  </a:cubicBezTo>
                  <a:cubicBezTo>
                    <a:pt x="6025447" y="619439"/>
                    <a:pt x="6005091" y="637714"/>
                    <a:pt x="6001525" y="661487"/>
                  </a:cubicBezTo>
                  <a:lnTo>
                    <a:pt x="5499021" y="661487"/>
                  </a:lnTo>
                  <a:lnTo>
                    <a:pt x="5570489" y="590019"/>
                  </a:lnTo>
                  <a:cubicBezTo>
                    <a:pt x="5575392" y="592694"/>
                    <a:pt x="5580889" y="594477"/>
                    <a:pt x="5586833" y="594477"/>
                  </a:cubicBezTo>
                  <a:cubicBezTo>
                    <a:pt x="5605405" y="594477"/>
                    <a:pt x="5620561" y="579321"/>
                    <a:pt x="5620561" y="560749"/>
                  </a:cubicBezTo>
                  <a:cubicBezTo>
                    <a:pt x="5620561" y="542176"/>
                    <a:pt x="5605405" y="527020"/>
                    <a:pt x="5586833" y="527020"/>
                  </a:cubicBezTo>
                  <a:cubicBezTo>
                    <a:pt x="5568260" y="527020"/>
                    <a:pt x="5553104" y="542176"/>
                    <a:pt x="5553104" y="560749"/>
                  </a:cubicBezTo>
                  <a:cubicBezTo>
                    <a:pt x="5553104" y="568029"/>
                    <a:pt x="5555482" y="574715"/>
                    <a:pt x="5559345" y="580213"/>
                  </a:cubicBezTo>
                  <a:lnTo>
                    <a:pt x="5478071" y="661487"/>
                  </a:lnTo>
                  <a:lnTo>
                    <a:pt x="5050006" y="661487"/>
                  </a:lnTo>
                  <a:lnTo>
                    <a:pt x="5216863" y="494630"/>
                  </a:lnTo>
                  <a:lnTo>
                    <a:pt x="5495752" y="494630"/>
                  </a:lnTo>
                  <a:lnTo>
                    <a:pt x="5496940" y="495818"/>
                  </a:lnTo>
                  <a:lnTo>
                    <a:pt x="5498129" y="494630"/>
                  </a:lnTo>
                  <a:lnTo>
                    <a:pt x="5838233" y="494630"/>
                  </a:lnTo>
                  <a:lnTo>
                    <a:pt x="5838531" y="494927"/>
                  </a:lnTo>
                  <a:lnTo>
                    <a:pt x="5838828" y="494630"/>
                  </a:lnTo>
                  <a:lnTo>
                    <a:pt x="6396159" y="494630"/>
                  </a:lnTo>
                  <a:cubicBezTo>
                    <a:pt x="6399725" y="518403"/>
                    <a:pt x="6420229" y="536678"/>
                    <a:pt x="6444894" y="536678"/>
                  </a:cubicBezTo>
                  <a:cubicBezTo>
                    <a:pt x="6472233" y="536678"/>
                    <a:pt x="6494371" y="514391"/>
                    <a:pt x="6494371" y="487200"/>
                  </a:cubicBezTo>
                  <a:cubicBezTo>
                    <a:pt x="6494371" y="460010"/>
                    <a:pt x="6472084" y="437723"/>
                    <a:pt x="6444894" y="437723"/>
                  </a:cubicBezTo>
                  <a:cubicBezTo>
                    <a:pt x="6420080" y="437723"/>
                    <a:pt x="6399725" y="455998"/>
                    <a:pt x="6396159" y="479771"/>
                  </a:cubicBezTo>
                  <a:lnTo>
                    <a:pt x="5853686" y="479771"/>
                  </a:lnTo>
                  <a:lnTo>
                    <a:pt x="5930057" y="403400"/>
                  </a:lnTo>
                  <a:cubicBezTo>
                    <a:pt x="5934663" y="405629"/>
                    <a:pt x="5939715" y="407115"/>
                    <a:pt x="5945064" y="407115"/>
                  </a:cubicBezTo>
                  <a:cubicBezTo>
                    <a:pt x="5963636" y="407115"/>
                    <a:pt x="5978792" y="391959"/>
                    <a:pt x="5978792" y="373387"/>
                  </a:cubicBezTo>
                  <a:cubicBezTo>
                    <a:pt x="5978792" y="354814"/>
                    <a:pt x="5963636" y="339659"/>
                    <a:pt x="5945064" y="339659"/>
                  </a:cubicBezTo>
                  <a:cubicBezTo>
                    <a:pt x="5926491" y="339659"/>
                    <a:pt x="5911336" y="354814"/>
                    <a:pt x="5911336" y="373387"/>
                  </a:cubicBezTo>
                  <a:cubicBezTo>
                    <a:pt x="5911336" y="381113"/>
                    <a:pt x="5914010" y="388245"/>
                    <a:pt x="5918467" y="393891"/>
                  </a:cubicBezTo>
                  <a:lnTo>
                    <a:pt x="5832587" y="479771"/>
                  </a:lnTo>
                  <a:lnTo>
                    <a:pt x="5512987" y="479771"/>
                  </a:lnTo>
                  <a:lnTo>
                    <a:pt x="5589656" y="403103"/>
                  </a:lnTo>
                  <a:lnTo>
                    <a:pt x="5589210" y="402657"/>
                  </a:lnTo>
                  <a:cubicBezTo>
                    <a:pt x="5593222" y="404292"/>
                    <a:pt x="5597679" y="405332"/>
                    <a:pt x="5602285" y="405332"/>
                  </a:cubicBezTo>
                  <a:cubicBezTo>
                    <a:pt x="5620858" y="405332"/>
                    <a:pt x="5636013" y="390176"/>
                    <a:pt x="5636013" y="371604"/>
                  </a:cubicBezTo>
                  <a:cubicBezTo>
                    <a:pt x="5636013" y="353031"/>
                    <a:pt x="5620858" y="337876"/>
                    <a:pt x="5602285" y="337876"/>
                  </a:cubicBezTo>
                  <a:cubicBezTo>
                    <a:pt x="5583712" y="337876"/>
                    <a:pt x="5568557" y="353031"/>
                    <a:pt x="5568557" y="371604"/>
                  </a:cubicBezTo>
                  <a:cubicBezTo>
                    <a:pt x="5568557" y="380370"/>
                    <a:pt x="5571974" y="388245"/>
                    <a:pt x="5577472" y="394337"/>
                  </a:cubicBezTo>
                  <a:lnTo>
                    <a:pt x="5492037" y="479771"/>
                  </a:lnTo>
                  <a:lnTo>
                    <a:pt x="5359502" y="479771"/>
                  </a:lnTo>
                  <a:lnTo>
                    <a:pt x="5435725" y="403549"/>
                  </a:lnTo>
                  <a:cubicBezTo>
                    <a:pt x="5438993" y="404589"/>
                    <a:pt x="5442411" y="405332"/>
                    <a:pt x="5446125" y="405332"/>
                  </a:cubicBezTo>
                  <a:cubicBezTo>
                    <a:pt x="5464698" y="405332"/>
                    <a:pt x="5479853" y="390176"/>
                    <a:pt x="5479853" y="371604"/>
                  </a:cubicBezTo>
                  <a:cubicBezTo>
                    <a:pt x="5479853" y="353031"/>
                    <a:pt x="5464698" y="337876"/>
                    <a:pt x="5446125" y="337876"/>
                  </a:cubicBezTo>
                  <a:cubicBezTo>
                    <a:pt x="5427553" y="337876"/>
                    <a:pt x="5412397" y="353031"/>
                    <a:pt x="5412397" y="371604"/>
                  </a:cubicBezTo>
                  <a:cubicBezTo>
                    <a:pt x="5412397" y="381113"/>
                    <a:pt x="5416260" y="389582"/>
                    <a:pt x="5422649" y="395674"/>
                  </a:cubicBezTo>
                  <a:lnTo>
                    <a:pt x="5338998" y="479326"/>
                  </a:lnTo>
                  <a:lnTo>
                    <a:pt x="5339443" y="479771"/>
                  </a:lnTo>
                  <a:lnTo>
                    <a:pt x="5211069" y="479771"/>
                  </a:lnTo>
                  <a:lnTo>
                    <a:pt x="4312296" y="1378544"/>
                  </a:lnTo>
                  <a:lnTo>
                    <a:pt x="4312296" y="1439166"/>
                  </a:lnTo>
                  <a:cubicBezTo>
                    <a:pt x="4289860" y="1428022"/>
                    <a:pt x="4267276" y="1417324"/>
                    <a:pt x="4244543" y="1407072"/>
                  </a:cubicBezTo>
                  <a:lnTo>
                    <a:pt x="4244543" y="1302916"/>
                  </a:lnTo>
                  <a:lnTo>
                    <a:pt x="5056989" y="490469"/>
                  </a:lnTo>
                  <a:lnTo>
                    <a:pt x="5056989" y="98213"/>
                  </a:lnTo>
                  <a:cubicBezTo>
                    <a:pt x="5080762" y="94647"/>
                    <a:pt x="5099038" y="74142"/>
                    <a:pt x="5099038" y="49478"/>
                  </a:cubicBezTo>
                  <a:cubicBezTo>
                    <a:pt x="5099038" y="22139"/>
                    <a:pt x="5076750" y="0"/>
                    <a:pt x="5049560" y="0"/>
                  </a:cubicBezTo>
                  <a:cubicBezTo>
                    <a:pt x="5022369" y="0"/>
                    <a:pt x="5000082" y="22287"/>
                    <a:pt x="5000082" y="49478"/>
                  </a:cubicBezTo>
                  <a:cubicBezTo>
                    <a:pt x="5000082" y="74291"/>
                    <a:pt x="5018358" y="94647"/>
                    <a:pt x="5042131" y="98213"/>
                  </a:cubicBezTo>
                  <a:lnTo>
                    <a:pt x="5042131" y="484526"/>
                  </a:lnTo>
                  <a:lnTo>
                    <a:pt x="4453895" y="1072762"/>
                  </a:lnTo>
                  <a:cubicBezTo>
                    <a:pt x="4438591" y="1065482"/>
                    <a:pt x="4423435" y="1058350"/>
                    <a:pt x="4407983" y="1051515"/>
                  </a:cubicBezTo>
                  <a:lnTo>
                    <a:pt x="4661166" y="798331"/>
                  </a:lnTo>
                  <a:lnTo>
                    <a:pt x="4661166" y="642023"/>
                  </a:lnTo>
                  <a:cubicBezTo>
                    <a:pt x="4674836" y="639943"/>
                    <a:pt x="4685831" y="629691"/>
                    <a:pt x="4688951" y="616318"/>
                  </a:cubicBezTo>
                  <a:lnTo>
                    <a:pt x="4720005" y="616318"/>
                  </a:lnTo>
                  <a:cubicBezTo>
                    <a:pt x="4723422" y="631325"/>
                    <a:pt x="4736795" y="642617"/>
                    <a:pt x="4752842" y="642617"/>
                  </a:cubicBezTo>
                  <a:cubicBezTo>
                    <a:pt x="4771415" y="642617"/>
                    <a:pt x="4786570" y="627462"/>
                    <a:pt x="4786570" y="608889"/>
                  </a:cubicBezTo>
                  <a:cubicBezTo>
                    <a:pt x="4786570" y="592842"/>
                    <a:pt x="4775278" y="579470"/>
                    <a:pt x="4760271" y="576053"/>
                  </a:cubicBezTo>
                  <a:lnTo>
                    <a:pt x="4760271" y="540839"/>
                  </a:lnTo>
                  <a:cubicBezTo>
                    <a:pt x="4775278" y="537421"/>
                    <a:pt x="4786570" y="524049"/>
                    <a:pt x="4786570" y="508002"/>
                  </a:cubicBezTo>
                  <a:cubicBezTo>
                    <a:pt x="4786570" y="490618"/>
                    <a:pt x="4773197" y="476354"/>
                    <a:pt x="4756259" y="474571"/>
                  </a:cubicBezTo>
                  <a:lnTo>
                    <a:pt x="4637096" y="355408"/>
                  </a:lnTo>
                  <a:lnTo>
                    <a:pt x="4637096" y="268339"/>
                  </a:lnTo>
                  <a:cubicBezTo>
                    <a:pt x="4652251" y="264922"/>
                    <a:pt x="4663544" y="251549"/>
                    <a:pt x="4663544" y="235503"/>
                  </a:cubicBezTo>
                  <a:cubicBezTo>
                    <a:pt x="4663544" y="216930"/>
                    <a:pt x="4648389" y="201774"/>
                    <a:pt x="4629816" y="201774"/>
                  </a:cubicBezTo>
                  <a:cubicBezTo>
                    <a:pt x="4611243" y="201774"/>
                    <a:pt x="4596087" y="216930"/>
                    <a:pt x="4596087" y="235503"/>
                  </a:cubicBezTo>
                  <a:cubicBezTo>
                    <a:pt x="4596087" y="251549"/>
                    <a:pt x="4607231" y="264773"/>
                    <a:pt x="4622238" y="268339"/>
                  </a:cubicBezTo>
                  <a:lnTo>
                    <a:pt x="4622238" y="361649"/>
                  </a:lnTo>
                  <a:lnTo>
                    <a:pt x="4738281" y="477691"/>
                  </a:lnTo>
                  <a:cubicBezTo>
                    <a:pt x="4726989" y="483189"/>
                    <a:pt x="4719113" y="494630"/>
                    <a:pt x="4719113" y="508002"/>
                  </a:cubicBezTo>
                  <a:cubicBezTo>
                    <a:pt x="4719113" y="524049"/>
                    <a:pt x="4730406" y="537421"/>
                    <a:pt x="4745413" y="540839"/>
                  </a:cubicBezTo>
                  <a:lnTo>
                    <a:pt x="4745413" y="576053"/>
                  </a:lnTo>
                  <a:cubicBezTo>
                    <a:pt x="4732783" y="578876"/>
                    <a:pt x="4722828" y="588831"/>
                    <a:pt x="4720005" y="601460"/>
                  </a:cubicBezTo>
                  <a:lnTo>
                    <a:pt x="4688951" y="601460"/>
                  </a:lnTo>
                  <a:cubicBezTo>
                    <a:pt x="4686129" y="588831"/>
                    <a:pt x="4676173" y="578876"/>
                    <a:pt x="4663544" y="576053"/>
                  </a:cubicBezTo>
                  <a:lnTo>
                    <a:pt x="4663544" y="540839"/>
                  </a:lnTo>
                  <a:cubicBezTo>
                    <a:pt x="4678551" y="537421"/>
                    <a:pt x="4689843" y="524049"/>
                    <a:pt x="4689843" y="508002"/>
                  </a:cubicBezTo>
                  <a:cubicBezTo>
                    <a:pt x="4689843" y="489429"/>
                    <a:pt x="4674687" y="474274"/>
                    <a:pt x="4656115" y="474274"/>
                  </a:cubicBezTo>
                  <a:cubicBezTo>
                    <a:pt x="4642742" y="474274"/>
                    <a:pt x="4631302" y="482149"/>
                    <a:pt x="4625804" y="493441"/>
                  </a:cubicBezTo>
                  <a:lnTo>
                    <a:pt x="4529077" y="396714"/>
                  </a:lnTo>
                  <a:lnTo>
                    <a:pt x="4529077" y="348276"/>
                  </a:lnTo>
                  <a:cubicBezTo>
                    <a:pt x="4544084" y="344859"/>
                    <a:pt x="4555376" y="331487"/>
                    <a:pt x="4555376" y="315440"/>
                  </a:cubicBezTo>
                  <a:cubicBezTo>
                    <a:pt x="4555376" y="296867"/>
                    <a:pt x="4540221" y="281712"/>
                    <a:pt x="4521648" y="281712"/>
                  </a:cubicBezTo>
                  <a:cubicBezTo>
                    <a:pt x="4503075" y="281712"/>
                    <a:pt x="4487920" y="296867"/>
                    <a:pt x="4487920" y="315440"/>
                  </a:cubicBezTo>
                  <a:cubicBezTo>
                    <a:pt x="4487920" y="331487"/>
                    <a:pt x="4499212" y="344859"/>
                    <a:pt x="4514219" y="348276"/>
                  </a:cubicBezTo>
                  <a:lnTo>
                    <a:pt x="4514219" y="402954"/>
                  </a:lnTo>
                  <a:lnTo>
                    <a:pt x="4622684" y="511419"/>
                  </a:lnTo>
                  <a:cubicBezTo>
                    <a:pt x="4624170" y="525832"/>
                    <a:pt x="4634719" y="537718"/>
                    <a:pt x="4648686" y="540839"/>
                  </a:cubicBezTo>
                  <a:lnTo>
                    <a:pt x="4648686" y="576053"/>
                  </a:lnTo>
                  <a:cubicBezTo>
                    <a:pt x="4633679" y="579470"/>
                    <a:pt x="4622387" y="592842"/>
                    <a:pt x="4622387" y="608889"/>
                  </a:cubicBezTo>
                  <a:cubicBezTo>
                    <a:pt x="4622387" y="624045"/>
                    <a:pt x="4632490" y="636823"/>
                    <a:pt x="4646308" y="640983"/>
                  </a:cubicBezTo>
                  <a:lnTo>
                    <a:pt x="4646308" y="792239"/>
                  </a:lnTo>
                  <a:lnTo>
                    <a:pt x="4393422" y="1045126"/>
                  </a:lnTo>
                  <a:cubicBezTo>
                    <a:pt x="4361923" y="1031308"/>
                    <a:pt x="4330274" y="1017935"/>
                    <a:pt x="4298181" y="1005455"/>
                  </a:cubicBezTo>
                  <a:lnTo>
                    <a:pt x="4409617" y="894018"/>
                  </a:lnTo>
                  <a:lnTo>
                    <a:pt x="4409617" y="776044"/>
                  </a:lnTo>
                  <a:cubicBezTo>
                    <a:pt x="4424624" y="772627"/>
                    <a:pt x="4435916" y="759254"/>
                    <a:pt x="4435916" y="743207"/>
                  </a:cubicBezTo>
                  <a:cubicBezTo>
                    <a:pt x="4435916" y="724635"/>
                    <a:pt x="4420761" y="709479"/>
                    <a:pt x="4402188" y="709479"/>
                  </a:cubicBezTo>
                  <a:cubicBezTo>
                    <a:pt x="4383615" y="709479"/>
                    <a:pt x="4368460" y="724635"/>
                    <a:pt x="4368460" y="743207"/>
                  </a:cubicBezTo>
                  <a:cubicBezTo>
                    <a:pt x="4368460" y="759254"/>
                    <a:pt x="4379752" y="772627"/>
                    <a:pt x="4394759" y="776044"/>
                  </a:cubicBezTo>
                  <a:lnTo>
                    <a:pt x="4394759" y="887778"/>
                  </a:lnTo>
                  <a:lnTo>
                    <a:pt x="4282877" y="999660"/>
                  </a:lnTo>
                  <a:cubicBezTo>
                    <a:pt x="4267127" y="993568"/>
                    <a:pt x="4251377" y="987773"/>
                    <a:pt x="4235479" y="981979"/>
                  </a:cubicBezTo>
                  <a:lnTo>
                    <a:pt x="4344390" y="873068"/>
                  </a:lnTo>
                  <a:lnTo>
                    <a:pt x="4344390" y="432819"/>
                  </a:lnTo>
                  <a:cubicBezTo>
                    <a:pt x="4368906" y="429996"/>
                    <a:pt x="4388221" y="409195"/>
                    <a:pt x="4388221" y="383936"/>
                  </a:cubicBezTo>
                  <a:cubicBezTo>
                    <a:pt x="4388221" y="356597"/>
                    <a:pt x="4365934" y="334458"/>
                    <a:pt x="4338744" y="334458"/>
                  </a:cubicBezTo>
                  <a:cubicBezTo>
                    <a:pt x="4311553" y="334458"/>
                    <a:pt x="4289266" y="356745"/>
                    <a:pt x="4289266" y="383936"/>
                  </a:cubicBezTo>
                  <a:cubicBezTo>
                    <a:pt x="4289266" y="408155"/>
                    <a:pt x="4306650" y="428213"/>
                    <a:pt x="4329680" y="432522"/>
                  </a:cubicBezTo>
                  <a:lnTo>
                    <a:pt x="4329680" y="866976"/>
                  </a:lnTo>
                  <a:lnTo>
                    <a:pt x="4220026" y="976630"/>
                  </a:lnTo>
                  <a:cubicBezTo>
                    <a:pt x="4162525" y="956423"/>
                    <a:pt x="4104133" y="938444"/>
                    <a:pt x="4045294" y="922694"/>
                  </a:cubicBezTo>
                  <a:lnTo>
                    <a:pt x="4191647" y="776341"/>
                  </a:lnTo>
                  <a:lnTo>
                    <a:pt x="4191647" y="432671"/>
                  </a:lnTo>
                  <a:cubicBezTo>
                    <a:pt x="4215420" y="429105"/>
                    <a:pt x="4233696" y="408601"/>
                    <a:pt x="4233696" y="383936"/>
                  </a:cubicBezTo>
                  <a:cubicBezTo>
                    <a:pt x="4233696" y="356597"/>
                    <a:pt x="4211409" y="334458"/>
                    <a:pt x="4184218" y="334458"/>
                  </a:cubicBezTo>
                  <a:cubicBezTo>
                    <a:pt x="4157028" y="334458"/>
                    <a:pt x="4134740" y="356745"/>
                    <a:pt x="4134740" y="383936"/>
                  </a:cubicBezTo>
                  <a:cubicBezTo>
                    <a:pt x="4134740" y="408749"/>
                    <a:pt x="4153016" y="429105"/>
                    <a:pt x="4176789" y="432671"/>
                  </a:cubicBezTo>
                  <a:lnTo>
                    <a:pt x="4176789" y="770249"/>
                  </a:lnTo>
                  <a:lnTo>
                    <a:pt x="4028801" y="918237"/>
                  </a:lnTo>
                  <a:cubicBezTo>
                    <a:pt x="4028801" y="918237"/>
                    <a:pt x="4027464" y="917940"/>
                    <a:pt x="4026870" y="917643"/>
                  </a:cubicBezTo>
                  <a:lnTo>
                    <a:pt x="4025978" y="920911"/>
                  </a:lnTo>
                  <a:lnTo>
                    <a:pt x="3793596" y="1153294"/>
                  </a:lnTo>
                  <a:lnTo>
                    <a:pt x="3793596" y="1377058"/>
                  </a:lnTo>
                  <a:cubicBezTo>
                    <a:pt x="3776212" y="1373641"/>
                    <a:pt x="3759125" y="1370669"/>
                    <a:pt x="3742632" y="1367846"/>
                  </a:cubicBezTo>
                  <a:lnTo>
                    <a:pt x="3742632" y="1087620"/>
                  </a:lnTo>
                  <a:lnTo>
                    <a:pt x="4068621" y="761632"/>
                  </a:lnTo>
                  <a:lnTo>
                    <a:pt x="4068621" y="432522"/>
                  </a:lnTo>
                  <a:cubicBezTo>
                    <a:pt x="4092394" y="428956"/>
                    <a:pt x="4110670" y="408452"/>
                    <a:pt x="4110670" y="383787"/>
                  </a:cubicBezTo>
                  <a:cubicBezTo>
                    <a:pt x="4110670" y="356448"/>
                    <a:pt x="4088383" y="334310"/>
                    <a:pt x="4061192" y="334310"/>
                  </a:cubicBezTo>
                  <a:cubicBezTo>
                    <a:pt x="4034002" y="334310"/>
                    <a:pt x="4011714" y="356597"/>
                    <a:pt x="4011714" y="383787"/>
                  </a:cubicBezTo>
                  <a:cubicBezTo>
                    <a:pt x="4011714" y="408601"/>
                    <a:pt x="4029990" y="428956"/>
                    <a:pt x="4053763" y="432522"/>
                  </a:cubicBezTo>
                  <a:lnTo>
                    <a:pt x="4053763" y="755391"/>
                  </a:lnTo>
                  <a:lnTo>
                    <a:pt x="3916473" y="892681"/>
                  </a:lnTo>
                  <a:lnTo>
                    <a:pt x="3916473" y="891789"/>
                  </a:lnTo>
                  <a:cubicBezTo>
                    <a:pt x="3816775" y="870988"/>
                    <a:pt x="3713956" y="856724"/>
                    <a:pt x="3610989" y="848849"/>
                  </a:cubicBezTo>
                  <a:lnTo>
                    <a:pt x="3610989" y="726120"/>
                  </a:lnTo>
                  <a:cubicBezTo>
                    <a:pt x="3623618" y="723297"/>
                    <a:pt x="3633573" y="713342"/>
                    <a:pt x="3636396" y="700713"/>
                  </a:cubicBezTo>
                  <a:lnTo>
                    <a:pt x="3671610" y="700713"/>
                  </a:lnTo>
                  <a:cubicBezTo>
                    <a:pt x="3675028" y="715720"/>
                    <a:pt x="3688400" y="727012"/>
                    <a:pt x="3704447" y="727012"/>
                  </a:cubicBezTo>
                  <a:cubicBezTo>
                    <a:pt x="3723020" y="727012"/>
                    <a:pt x="3738175" y="711856"/>
                    <a:pt x="3738175" y="693284"/>
                  </a:cubicBezTo>
                  <a:cubicBezTo>
                    <a:pt x="3738175" y="677237"/>
                    <a:pt x="3726883" y="663865"/>
                    <a:pt x="3711876" y="660447"/>
                  </a:cubicBezTo>
                  <a:lnTo>
                    <a:pt x="3711876" y="629393"/>
                  </a:lnTo>
                  <a:cubicBezTo>
                    <a:pt x="3726883" y="625976"/>
                    <a:pt x="3738175" y="612604"/>
                    <a:pt x="3738175" y="596557"/>
                  </a:cubicBezTo>
                  <a:cubicBezTo>
                    <a:pt x="3738175" y="589425"/>
                    <a:pt x="3735946" y="582739"/>
                    <a:pt x="3732083" y="577390"/>
                  </a:cubicBezTo>
                  <a:lnTo>
                    <a:pt x="3776658" y="532815"/>
                  </a:lnTo>
                  <a:cubicBezTo>
                    <a:pt x="3781561" y="535638"/>
                    <a:pt x="3787207" y="537273"/>
                    <a:pt x="3793150" y="537273"/>
                  </a:cubicBezTo>
                  <a:cubicBezTo>
                    <a:pt x="3809197" y="537273"/>
                    <a:pt x="3822569" y="525980"/>
                    <a:pt x="3825987" y="510974"/>
                  </a:cubicBezTo>
                  <a:lnTo>
                    <a:pt x="3861201" y="510974"/>
                  </a:lnTo>
                  <a:cubicBezTo>
                    <a:pt x="3864618" y="525980"/>
                    <a:pt x="3877991" y="537273"/>
                    <a:pt x="3894037" y="537273"/>
                  </a:cubicBezTo>
                  <a:cubicBezTo>
                    <a:pt x="3912610" y="537273"/>
                    <a:pt x="3927766" y="522117"/>
                    <a:pt x="3927766" y="503545"/>
                  </a:cubicBezTo>
                  <a:cubicBezTo>
                    <a:pt x="3927766" y="487498"/>
                    <a:pt x="3916473" y="474125"/>
                    <a:pt x="3901466" y="470708"/>
                  </a:cubicBezTo>
                  <a:lnTo>
                    <a:pt x="3901466" y="439654"/>
                  </a:lnTo>
                  <a:cubicBezTo>
                    <a:pt x="3916473" y="436237"/>
                    <a:pt x="3927766" y="422864"/>
                    <a:pt x="3927766" y="406818"/>
                  </a:cubicBezTo>
                  <a:cubicBezTo>
                    <a:pt x="3927766" y="388245"/>
                    <a:pt x="3912610" y="373089"/>
                    <a:pt x="3894037" y="373089"/>
                  </a:cubicBezTo>
                  <a:cubicBezTo>
                    <a:pt x="3877991" y="373089"/>
                    <a:pt x="3864618" y="384382"/>
                    <a:pt x="3861201" y="399388"/>
                  </a:cubicBezTo>
                  <a:lnTo>
                    <a:pt x="3825987" y="399388"/>
                  </a:lnTo>
                  <a:cubicBezTo>
                    <a:pt x="3822569" y="384382"/>
                    <a:pt x="3809197" y="373089"/>
                    <a:pt x="3793150" y="373089"/>
                  </a:cubicBezTo>
                  <a:cubicBezTo>
                    <a:pt x="3774577" y="373089"/>
                    <a:pt x="3759422" y="388245"/>
                    <a:pt x="3759422" y="406818"/>
                  </a:cubicBezTo>
                  <a:cubicBezTo>
                    <a:pt x="3759422" y="425390"/>
                    <a:pt x="3774577" y="440546"/>
                    <a:pt x="3793150" y="440546"/>
                  </a:cubicBezTo>
                  <a:cubicBezTo>
                    <a:pt x="3809197" y="440546"/>
                    <a:pt x="3822569" y="429253"/>
                    <a:pt x="3825987" y="414247"/>
                  </a:cubicBezTo>
                  <a:lnTo>
                    <a:pt x="3861201" y="414247"/>
                  </a:lnTo>
                  <a:cubicBezTo>
                    <a:pt x="3864024" y="426876"/>
                    <a:pt x="3873979" y="436831"/>
                    <a:pt x="3886608" y="439654"/>
                  </a:cubicBezTo>
                  <a:lnTo>
                    <a:pt x="3886608" y="470708"/>
                  </a:lnTo>
                  <a:cubicBezTo>
                    <a:pt x="3873979" y="473531"/>
                    <a:pt x="3864024" y="483486"/>
                    <a:pt x="3861201" y="496115"/>
                  </a:cubicBezTo>
                  <a:lnTo>
                    <a:pt x="3825987" y="496115"/>
                  </a:lnTo>
                  <a:cubicBezTo>
                    <a:pt x="3822569" y="481109"/>
                    <a:pt x="3809197" y="469816"/>
                    <a:pt x="3793150" y="469816"/>
                  </a:cubicBezTo>
                  <a:cubicBezTo>
                    <a:pt x="3774577" y="469816"/>
                    <a:pt x="3759422" y="484972"/>
                    <a:pt x="3759422" y="503545"/>
                  </a:cubicBezTo>
                  <a:cubicBezTo>
                    <a:pt x="3759422" y="510676"/>
                    <a:pt x="3761651" y="517363"/>
                    <a:pt x="3765514" y="522860"/>
                  </a:cubicBezTo>
                  <a:lnTo>
                    <a:pt x="3720939" y="567435"/>
                  </a:lnTo>
                  <a:cubicBezTo>
                    <a:pt x="3716036" y="564612"/>
                    <a:pt x="3710390" y="562977"/>
                    <a:pt x="3704447" y="562977"/>
                  </a:cubicBezTo>
                  <a:cubicBezTo>
                    <a:pt x="3688400" y="562977"/>
                    <a:pt x="3675028" y="574270"/>
                    <a:pt x="3671610" y="589276"/>
                  </a:cubicBezTo>
                  <a:lnTo>
                    <a:pt x="3636396" y="589276"/>
                  </a:lnTo>
                  <a:cubicBezTo>
                    <a:pt x="3632979" y="574270"/>
                    <a:pt x="3619607" y="562977"/>
                    <a:pt x="3603560" y="562977"/>
                  </a:cubicBezTo>
                  <a:cubicBezTo>
                    <a:pt x="3584987" y="562977"/>
                    <a:pt x="3569831" y="578133"/>
                    <a:pt x="3569831" y="596705"/>
                  </a:cubicBezTo>
                  <a:cubicBezTo>
                    <a:pt x="3569831" y="615278"/>
                    <a:pt x="3584987" y="630434"/>
                    <a:pt x="3603560" y="630434"/>
                  </a:cubicBezTo>
                  <a:cubicBezTo>
                    <a:pt x="3619607" y="630434"/>
                    <a:pt x="3632979" y="619141"/>
                    <a:pt x="3636396" y="604135"/>
                  </a:cubicBezTo>
                  <a:lnTo>
                    <a:pt x="3671610" y="604135"/>
                  </a:lnTo>
                  <a:cubicBezTo>
                    <a:pt x="3674433" y="616764"/>
                    <a:pt x="3684388" y="626719"/>
                    <a:pt x="3697018" y="629542"/>
                  </a:cubicBezTo>
                  <a:lnTo>
                    <a:pt x="3697018" y="660596"/>
                  </a:lnTo>
                  <a:cubicBezTo>
                    <a:pt x="3684388" y="663419"/>
                    <a:pt x="3674433" y="673374"/>
                    <a:pt x="3671610" y="686003"/>
                  </a:cubicBezTo>
                  <a:lnTo>
                    <a:pt x="3636396" y="686003"/>
                  </a:lnTo>
                  <a:cubicBezTo>
                    <a:pt x="3632979" y="670996"/>
                    <a:pt x="3619607" y="659704"/>
                    <a:pt x="3603560" y="659704"/>
                  </a:cubicBezTo>
                  <a:cubicBezTo>
                    <a:pt x="3584987" y="659704"/>
                    <a:pt x="3569831" y="674860"/>
                    <a:pt x="3569831" y="693432"/>
                  </a:cubicBezTo>
                  <a:cubicBezTo>
                    <a:pt x="3569831" y="709479"/>
                    <a:pt x="3581124" y="722852"/>
                    <a:pt x="3596131" y="726269"/>
                  </a:cubicBezTo>
                  <a:lnTo>
                    <a:pt x="3596131" y="847958"/>
                  </a:lnTo>
                  <a:cubicBezTo>
                    <a:pt x="3540858" y="844095"/>
                    <a:pt x="3485586" y="842163"/>
                    <a:pt x="3431650" y="842014"/>
                  </a:cubicBezTo>
                  <a:lnTo>
                    <a:pt x="3431650" y="842014"/>
                  </a:lnTo>
                  <a:cubicBezTo>
                    <a:pt x="3431650" y="842014"/>
                    <a:pt x="3430462" y="842014"/>
                    <a:pt x="3429867" y="842014"/>
                  </a:cubicBezTo>
                  <a:cubicBezTo>
                    <a:pt x="3429273" y="842014"/>
                    <a:pt x="3428679" y="842014"/>
                    <a:pt x="3428084" y="842014"/>
                  </a:cubicBezTo>
                  <a:lnTo>
                    <a:pt x="3428084" y="842014"/>
                  </a:lnTo>
                  <a:cubicBezTo>
                    <a:pt x="3374149" y="842163"/>
                    <a:pt x="3318876" y="844243"/>
                    <a:pt x="3263604" y="847958"/>
                  </a:cubicBezTo>
                  <a:lnTo>
                    <a:pt x="3263604" y="726269"/>
                  </a:lnTo>
                  <a:cubicBezTo>
                    <a:pt x="3278611" y="722852"/>
                    <a:pt x="3289903" y="709479"/>
                    <a:pt x="3289903" y="693432"/>
                  </a:cubicBezTo>
                  <a:cubicBezTo>
                    <a:pt x="3289903" y="674860"/>
                    <a:pt x="3274748" y="659704"/>
                    <a:pt x="3256175" y="659704"/>
                  </a:cubicBezTo>
                  <a:cubicBezTo>
                    <a:pt x="3240128" y="659704"/>
                    <a:pt x="3226756" y="670996"/>
                    <a:pt x="3223338" y="686003"/>
                  </a:cubicBezTo>
                  <a:lnTo>
                    <a:pt x="3188124" y="686003"/>
                  </a:lnTo>
                  <a:cubicBezTo>
                    <a:pt x="3185301" y="673374"/>
                    <a:pt x="3175346" y="663419"/>
                    <a:pt x="3162717" y="660596"/>
                  </a:cubicBezTo>
                  <a:lnTo>
                    <a:pt x="3162717" y="629542"/>
                  </a:lnTo>
                  <a:cubicBezTo>
                    <a:pt x="3175346" y="626719"/>
                    <a:pt x="3185301" y="616764"/>
                    <a:pt x="3188124" y="604135"/>
                  </a:cubicBezTo>
                  <a:lnTo>
                    <a:pt x="3223338" y="604135"/>
                  </a:lnTo>
                  <a:cubicBezTo>
                    <a:pt x="3226756" y="619141"/>
                    <a:pt x="3240128" y="630434"/>
                    <a:pt x="3256175" y="630434"/>
                  </a:cubicBezTo>
                  <a:cubicBezTo>
                    <a:pt x="3274748" y="630434"/>
                    <a:pt x="3289903" y="615278"/>
                    <a:pt x="3289903" y="596705"/>
                  </a:cubicBezTo>
                  <a:cubicBezTo>
                    <a:pt x="3289903" y="578133"/>
                    <a:pt x="3274748" y="562977"/>
                    <a:pt x="3256175" y="562977"/>
                  </a:cubicBezTo>
                  <a:cubicBezTo>
                    <a:pt x="3240128" y="562977"/>
                    <a:pt x="3226756" y="574270"/>
                    <a:pt x="3223338" y="589276"/>
                  </a:cubicBezTo>
                  <a:lnTo>
                    <a:pt x="3188124" y="589276"/>
                  </a:lnTo>
                  <a:cubicBezTo>
                    <a:pt x="3184707" y="574270"/>
                    <a:pt x="3171335" y="562977"/>
                    <a:pt x="3155288" y="562977"/>
                  </a:cubicBezTo>
                  <a:cubicBezTo>
                    <a:pt x="3149196" y="562977"/>
                    <a:pt x="3143698" y="564760"/>
                    <a:pt x="3138795" y="567435"/>
                  </a:cubicBezTo>
                  <a:lnTo>
                    <a:pt x="3094221" y="522860"/>
                  </a:lnTo>
                  <a:cubicBezTo>
                    <a:pt x="3098084" y="517363"/>
                    <a:pt x="3100312" y="510825"/>
                    <a:pt x="3100312" y="503545"/>
                  </a:cubicBezTo>
                  <a:cubicBezTo>
                    <a:pt x="3100312" y="484972"/>
                    <a:pt x="3085157" y="469816"/>
                    <a:pt x="3066584" y="469816"/>
                  </a:cubicBezTo>
                  <a:cubicBezTo>
                    <a:pt x="3050537" y="469816"/>
                    <a:pt x="3037165" y="481109"/>
                    <a:pt x="3033748" y="496115"/>
                  </a:cubicBezTo>
                  <a:lnTo>
                    <a:pt x="2998534" y="496115"/>
                  </a:lnTo>
                  <a:cubicBezTo>
                    <a:pt x="2995711" y="483486"/>
                    <a:pt x="2985756" y="473531"/>
                    <a:pt x="2973126" y="470708"/>
                  </a:cubicBezTo>
                  <a:lnTo>
                    <a:pt x="2973126" y="439654"/>
                  </a:lnTo>
                  <a:cubicBezTo>
                    <a:pt x="2985756" y="436831"/>
                    <a:pt x="2995711" y="426876"/>
                    <a:pt x="2998534" y="414247"/>
                  </a:cubicBezTo>
                  <a:lnTo>
                    <a:pt x="3033748" y="414247"/>
                  </a:lnTo>
                  <a:cubicBezTo>
                    <a:pt x="3037165" y="429253"/>
                    <a:pt x="3050537" y="440546"/>
                    <a:pt x="3066584" y="440546"/>
                  </a:cubicBezTo>
                  <a:cubicBezTo>
                    <a:pt x="3085157" y="440546"/>
                    <a:pt x="3100312" y="425390"/>
                    <a:pt x="3100312" y="406818"/>
                  </a:cubicBezTo>
                  <a:cubicBezTo>
                    <a:pt x="3100312" y="388245"/>
                    <a:pt x="3085157" y="373089"/>
                    <a:pt x="3066584" y="373089"/>
                  </a:cubicBezTo>
                  <a:cubicBezTo>
                    <a:pt x="3050537" y="373089"/>
                    <a:pt x="3037165" y="384382"/>
                    <a:pt x="3033748" y="399388"/>
                  </a:cubicBezTo>
                  <a:lnTo>
                    <a:pt x="2998534" y="399388"/>
                  </a:lnTo>
                  <a:cubicBezTo>
                    <a:pt x="2995116" y="384382"/>
                    <a:pt x="2981744" y="373089"/>
                    <a:pt x="2965697" y="373089"/>
                  </a:cubicBezTo>
                  <a:cubicBezTo>
                    <a:pt x="2947124" y="373089"/>
                    <a:pt x="2931969" y="388245"/>
                    <a:pt x="2931969" y="406818"/>
                  </a:cubicBezTo>
                  <a:cubicBezTo>
                    <a:pt x="2931969" y="422864"/>
                    <a:pt x="2943261" y="436237"/>
                    <a:pt x="2958268" y="439654"/>
                  </a:cubicBezTo>
                  <a:lnTo>
                    <a:pt x="2958268" y="470708"/>
                  </a:lnTo>
                  <a:cubicBezTo>
                    <a:pt x="2943261" y="474125"/>
                    <a:pt x="2931969" y="487498"/>
                    <a:pt x="2931969" y="503545"/>
                  </a:cubicBezTo>
                  <a:cubicBezTo>
                    <a:pt x="2931969" y="522117"/>
                    <a:pt x="2947124" y="537273"/>
                    <a:pt x="2965697" y="537273"/>
                  </a:cubicBezTo>
                  <a:cubicBezTo>
                    <a:pt x="2981744" y="537273"/>
                    <a:pt x="2995116" y="525980"/>
                    <a:pt x="2998534" y="510974"/>
                  </a:cubicBezTo>
                  <a:lnTo>
                    <a:pt x="3033748" y="510974"/>
                  </a:lnTo>
                  <a:cubicBezTo>
                    <a:pt x="3037165" y="525980"/>
                    <a:pt x="3050537" y="537273"/>
                    <a:pt x="3066584" y="537273"/>
                  </a:cubicBezTo>
                  <a:cubicBezTo>
                    <a:pt x="3072676" y="537273"/>
                    <a:pt x="3078174" y="535490"/>
                    <a:pt x="3083077" y="532815"/>
                  </a:cubicBezTo>
                  <a:lnTo>
                    <a:pt x="3127651" y="577390"/>
                  </a:lnTo>
                  <a:cubicBezTo>
                    <a:pt x="3123788" y="582887"/>
                    <a:pt x="3121560" y="589425"/>
                    <a:pt x="3121560" y="596557"/>
                  </a:cubicBezTo>
                  <a:cubicBezTo>
                    <a:pt x="3121560" y="612604"/>
                    <a:pt x="3132852" y="625976"/>
                    <a:pt x="3147859" y="629393"/>
                  </a:cubicBezTo>
                  <a:lnTo>
                    <a:pt x="3147859" y="660447"/>
                  </a:lnTo>
                  <a:cubicBezTo>
                    <a:pt x="3132852" y="663865"/>
                    <a:pt x="3121560" y="677237"/>
                    <a:pt x="3121560" y="693284"/>
                  </a:cubicBezTo>
                  <a:cubicBezTo>
                    <a:pt x="3121560" y="711856"/>
                    <a:pt x="3136715" y="727012"/>
                    <a:pt x="3155288" y="727012"/>
                  </a:cubicBezTo>
                  <a:cubicBezTo>
                    <a:pt x="3171335" y="727012"/>
                    <a:pt x="3184707" y="715720"/>
                    <a:pt x="3188124" y="700713"/>
                  </a:cubicBezTo>
                  <a:lnTo>
                    <a:pt x="3223338" y="700713"/>
                  </a:lnTo>
                  <a:cubicBezTo>
                    <a:pt x="3226161" y="713342"/>
                    <a:pt x="3236116" y="723297"/>
                    <a:pt x="3248746" y="726120"/>
                  </a:cubicBezTo>
                  <a:lnTo>
                    <a:pt x="3248746" y="848849"/>
                  </a:lnTo>
                  <a:cubicBezTo>
                    <a:pt x="3145779" y="856724"/>
                    <a:pt x="3042960" y="870988"/>
                    <a:pt x="2943113" y="891789"/>
                  </a:cubicBezTo>
                  <a:lnTo>
                    <a:pt x="2943113" y="892681"/>
                  </a:lnTo>
                  <a:cubicBezTo>
                    <a:pt x="2943113" y="892681"/>
                    <a:pt x="2805972" y="755391"/>
                    <a:pt x="2805972" y="755391"/>
                  </a:cubicBezTo>
                  <a:lnTo>
                    <a:pt x="2805972" y="432522"/>
                  </a:lnTo>
                  <a:cubicBezTo>
                    <a:pt x="2829745" y="428956"/>
                    <a:pt x="2848020" y="408452"/>
                    <a:pt x="2848020" y="383787"/>
                  </a:cubicBezTo>
                  <a:cubicBezTo>
                    <a:pt x="2848020" y="356448"/>
                    <a:pt x="2825733" y="334310"/>
                    <a:pt x="2798542" y="334310"/>
                  </a:cubicBezTo>
                  <a:cubicBezTo>
                    <a:pt x="2771352" y="334310"/>
                    <a:pt x="2749065" y="356597"/>
                    <a:pt x="2749065" y="383787"/>
                  </a:cubicBezTo>
                  <a:cubicBezTo>
                    <a:pt x="2749065" y="408601"/>
                    <a:pt x="2767340" y="428956"/>
                    <a:pt x="2791113" y="432522"/>
                  </a:cubicBezTo>
                  <a:lnTo>
                    <a:pt x="2791113" y="761632"/>
                  </a:lnTo>
                  <a:lnTo>
                    <a:pt x="3117102" y="1087620"/>
                  </a:lnTo>
                  <a:lnTo>
                    <a:pt x="3117102" y="1367846"/>
                  </a:lnTo>
                  <a:cubicBezTo>
                    <a:pt x="3100609" y="1370521"/>
                    <a:pt x="3083523" y="1373641"/>
                    <a:pt x="3066139" y="1377058"/>
                  </a:cubicBezTo>
                  <a:lnTo>
                    <a:pt x="3066139" y="1153294"/>
                  </a:lnTo>
                  <a:lnTo>
                    <a:pt x="2833756" y="920911"/>
                  </a:lnTo>
                  <a:lnTo>
                    <a:pt x="2832865" y="917643"/>
                  </a:lnTo>
                  <a:cubicBezTo>
                    <a:pt x="2832865" y="917643"/>
                    <a:pt x="2831528" y="917940"/>
                    <a:pt x="2830933" y="918237"/>
                  </a:cubicBezTo>
                  <a:lnTo>
                    <a:pt x="2682946" y="770249"/>
                  </a:lnTo>
                  <a:lnTo>
                    <a:pt x="2682946" y="432671"/>
                  </a:lnTo>
                  <a:cubicBezTo>
                    <a:pt x="2706719" y="429105"/>
                    <a:pt x="2724994" y="408601"/>
                    <a:pt x="2724994" y="383936"/>
                  </a:cubicBezTo>
                  <a:cubicBezTo>
                    <a:pt x="2724994" y="356597"/>
                    <a:pt x="2702707" y="334458"/>
                    <a:pt x="2675517" y="334458"/>
                  </a:cubicBezTo>
                  <a:cubicBezTo>
                    <a:pt x="2648326" y="334458"/>
                    <a:pt x="2626039" y="356745"/>
                    <a:pt x="2626039" y="383936"/>
                  </a:cubicBezTo>
                  <a:cubicBezTo>
                    <a:pt x="2626039" y="408749"/>
                    <a:pt x="2644314" y="429105"/>
                    <a:pt x="2668087" y="432671"/>
                  </a:cubicBezTo>
                  <a:lnTo>
                    <a:pt x="2668087" y="776341"/>
                  </a:lnTo>
                  <a:lnTo>
                    <a:pt x="2814441" y="922694"/>
                  </a:lnTo>
                  <a:cubicBezTo>
                    <a:pt x="2755602" y="938444"/>
                    <a:pt x="2697358" y="956423"/>
                    <a:pt x="2639708" y="976630"/>
                  </a:cubicBezTo>
                  <a:lnTo>
                    <a:pt x="2530055" y="866976"/>
                  </a:lnTo>
                  <a:lnTo>
                    <a:pt x="2530055" y="432522"/>
                  </a:lnTo>
                  <a:cubicBezTo>
                    <a:pt x="2552936" y="428213"/>
                    <a:pt x="2570469" y="408155"/>
                    <a:pt x="2570469" y="383936"/>
                  </a:cubicBezTo>
                  <a:cubicBezTo>
                    <a:pt x="2570469" y="356597"/>
                    <a:pt x="2548182" y="334458"/>
                    <a:pt x="2520991" y="334458"/>
                  </a:cubicBezTo>
                  <a:cubicBezTo>
                    <a:pt x="2493801" y="334458"/>
                    <a:pt x="2471513" y="356745"/>
                    <a:pt x="2471513" y="383936"/>
                  </a:cubicBezTo>
                  <a:cubicBezTo>
                    <a:pt x="2471513" y="409343"/>
                    <a:pt x="2490680" y="429996"/>
                    <a:pt x="2515345" y="432819"/>
                  </a:cubicBezTo>
                  <a:lnTo>
                    <a:pt x="2515345" y="873068"/>
                  </a:lnTo>
                  <a:lnTo>
                    <a:pt x="2624256" y="981979"/>
                  </a:lnTo>
                  <a:cubicBezTo>
                    <a:pt x="2608357" y="987625"/>
                    <a:pt x="2592608" y="993568"/>
                    <a:pt x="2576858" y="999660"/>
                  </a:cubicBezTo>
                  <a:lnTo>
                    <a:pt x="2464976" y="887778"/>
                  </a:lnTo>
                  <a:lnTo>
                    <a:pt x="2464976" y="776044"/>
                  </a:lnTo>
                  <a:cubicBezTo>
                    <a:pt x="2479983" y="772627"/>
                    <a:pt x="2491275" y="759254"/>
                    <a:pt x="2491275" y="743207"/>
                  </a:cubicBezTo>
                  <a:cubicBezTo>
                    <a:pt x="2491275" y="724635"/>
                    <a:pt x="2476119" y="709479"/>
                    <a:pt x="2457547" y="709479"/>
                  </a:cubicBezTo>
                  <a:cubicBezTo>
                    <a:pt x="2438974" y="709479"/>
                    <a:pt x="2423819" y="724635"/>
                    <a:pt x="2423819" y="743207"/>
                  </a:cubicBezTo>
                  <a:cubicBezTo>
                    <a:pt x="2423819" y="759254"/>
                    <a:pt x="2435111" y="772627"/>
                    <a:pt x="2450117" y="776044"/>
                  </a:cubicBezTo>
                  <a:lnTo>
                    <a:pt x="2450117" y="894018"/>
                  </a:lnTo>
                  <a:lnTo>
                    <a:pt x="2561554" y="1005455"/>
                  </a:lnTo>
                  <a:cubicBezTo>
                    <a:pt x="2529460" y="1017935"/>
                    <a:pt x="2497812" y="1031308"/>
                    <a:pt x="2466313" y="1045126"/>
                  </a:cubicBezTo>
                  <a:lnTo>
                    <a:pt x="2213426" y="792239"/>
                  </a:lnTo>
                  <a:lnTo>
                    <a:pt x="2213426" y="640983"/>
                  </a:lnTo>
                  <a:cubicBezTo>
                    <a:pt x="2227244" y="636823"/>
                    <a:pt x="2237348" y="624045"/>
                    <a:pt x="2237348" y="608889"/>
                  </a:cubicBezTo>
                  <a:cubicBezTo>
                    <a:pt x="2237348" y="592842"/>
                    <a:pt x="2226056" y="579470"/>
                    <a:pt x="2211049" y="576053"/>
                  </a:cubicBezTo>
                  <a:lnTo>
                    <a:pt x="2211049" y="540839"/>
                  </a:lnTo>
                  <a:cubicBezTo>
                    <a:pt x="2225016" y="537718"/>
                    <a:pt x="2235565" y="525832"/>
                    <a:pt x="2237051" y="511419"/>
                  </a:cubicBezTo>
                  <a:lnTo>
                    <a:pt x="2345516" y="402954"/>
                  </a:lnTo>
                  <a:lnTo>
                    <a:pt x="2345516" y="348276"/>
                  </a:lnTo>
                  <a:cubicBezTo>
                    <a:pt x="2360522" y="344859"/>
                    <a:pt x="2371815" y="331487"/>
                    <a:pt x="2371815" y="315440"/>
                  </a:cubicBezTo>
                  <a:cubicBezTo>
                    <a:pt x="2371815" y="296867"/>
                    <a:pt x="2356659" y="281712"/>
                    <a:pt x="2338087" y="281712"/>
                  </a:cubicBezTo>
                  <a:cubicBezTo>
                    <a:pt x="2319514" y="281712"/>
                    <a:pt x="2304359" y="296867"/>
                    <a:pt x="2304359" y="315440"/>
                  </a:cubicBezTo>
                  <a:cubicBezTo>
                    <a:pt x="2304359" y="331487"/>
                    <a:pt x="2315651" y="344859"/>
                    <a:pt x="2330658" y="348276"/>
                  </a:cubicBezTo>
                  <a:lnTo>
                    <a:pt x="2330658" y="396714"/>
                  </a:lnTo>
                  <a:lnTo>
                    <a:pt x="2233931" y="493441"/>
                  </a:lnTo>
                  <a:cubicBezTo>
                    <a:pt x="2228433" y="482149"/>
                    <a:pt x="2216992" y="474274"/>
                    <a:pt x="2203620" y="474274"/>
                  </a:cubicBezTo>
                  <a:cubicBezTo>
                    <a:pt x="2185047" y="474274"/>
                    <a:pt x="2169892" y="489429"/>
                    <a:pt x="2169892" y="508002"/>
                  </a:cubicBezTo>
                  <a:cubicBezTo>
                    <a:pt x="2169892" y="524049"/>
                    <a:pt x="2181184" y="537421"/>
                    <a:pt x="2196191" y="540839"/>
                  </a:cubicBezTo>
                  <a:lnTo>
                    <a:pt x="2196191" y="576053"/>
                  </a:lnTo>
                  <a:cubicBezTo>
                    <a:pt x="2183561" y="578876"/>
                    <a:pt x="2173606" y="588831"/>
                    <a:pt x="2170783" y="601460"/>
                  </a:cubicBezTo>
                  <a:lnTo>
                    <a:pt x="2139730" y="601460"/>
                  </a:lnTo>
                  <a:cubicBezTo>
                    <a:pt x="2136907" y="588831"/>
                    <a:pt x="2126952" y="578876"/>
                    <a:pt x="2114322" y="576053"/>
                  </a:cubicBezTo>
                  <a:lnTo>
                    <a:pt x="2114322" y="540839"/>
                  </a:lnTo>
                  <a:cubicBezTo>
                    <a:pt x="2129329" y="537421"/>
                    <a:pt x="2140621" y="524049"/>
                    <a:pt x="2140621" y="508002"/>
                  </a:cubicBezTo>
                  <a:cubicBezTo>
                    <a:pt x="2140621" y="494630"/>
                    <a:pt x="2132746" y="483189"/>
                    <a:pt x="2121454" y="477691"/>
                  </a:cubicBezTo>
                  <a:lnTo>
                    <a:pt x="2237497" y="361649"/>
                  </a:lnTo>
                  <a:lnTo>
                    <a:pt x="2237497" y="268339"/>
                  </a:lnTo>
                  <a:cubicBezTo>
                    <a:pt x="2252504" y="264922"/>
                    <a:pt x="2263647" y="251549"/>
                    <a:pt x="2263647" y="235503"/>
                  </a:cubicBezTo>
                  <a:cubicBezTo>
                    <a:pt x="2263647" y="216930"/>
                    <a:pt x="2248492" y="201774"/>
                    <a:pt x="2229919" y="201774"/>
                  </a:cubicBezTo>
                  <a:cubicBezTo>
                    <a:pt x="2211346" y="201774"/>
                    <a:pt x="2196191" y="216930"/>
                    <a:pt x="2196191" y="235503"/>
                  </a:cubicBezTo>
                  <a:cubicBezTo>
                    <a:pt x="2196191" y="251549"/>
                    <a:pt x="2207483" y="265070"/>
                    <a:pt x="2222638" y="268339"/>
                  </a:cubicBezTo>
                  <a:lnTo>
                    <a:pt x="2222638" y="355408"/>
                  </a:lnTo>
                  <a:lnTo>
                    <a:pt x="2103476" y="474571"/>
                  </a:lnTo>
                  <a:cubicBezTo>
                    <a:pt x="2086537" y="476354"/>
                    <a:pt x="2073165" y="490469"/>
                    <a:pt x="2073165" y="508002"/>
                  </a:cubicBezTo>
                  <a:cubicBezTo>
                    <a:pt x="2073165" y="524049"/>
                    <a:pt x="2084457" y="537421"/>
                    <a:pt x="2099464" y="540839"/>
                  </a:cubicBezTo>
                  <a:lnTo>
                    <a:pt x="2099464" y="576053"/>
                  </a:lnTo>
                  <a:cubicBezTo>
                    <a:pt x="2084457" y="579470"/>
                    <a:pt x="2073165" y="592842"/>
                    <a:pt x="2073165" y="608889"/>
                  </a:cubicBezTo>
                  <a:cubicBezTo>
                    <a:pt x="2073165" y="627462"/>
                    <a:pt x="2088320" y="642617"/>
                    <a:pt x="2106893" y="642617"/>
                  </a:cubicBezTo>
                  <a:cubicBezTo>
                    <a:pt x="2122940" y="642617"/>
                    <a:pt x="2136312" y="631325"/>
                    <a:pt x="2139730" y="616318"/>
                  </a:cubicBezTo>
                  <a:lnTo>
                    <a:pt x="2170783" y="616318"/>
                  </a:lnTo>
                  <a:cubicBezTo>
                    <a:pt x="2173755" y="629691"/>
                    <a:pt x="2184750" y="639943"/>
                    <a:pt x="2198568" y="642023"/>
                  </a:cubicBezTo>
                  <a:lnTo>
                    <a:pt x="2198568" y="798331"/>
                  </a:lnTo>
                  <a:lnTo>
                    <a:pt x="2451752" y="1051515"/>
                  </a:lnTo>
                  <a:cubicBezTo>
                    <a:pt x="2436299" y="1058498"/>
                    <a:pt x="2420995" y="1065630"/>
                    <a:pt x="2405840" y="1072762"/>
                  </a:cubicBezTo>
                  <a:lnTo>
                    <a:pt x="1817604" y="484526"/>
                  </a:lnTo>
                  <a:lnTo>
                    <a:pt x="1817604" y="98213"/>
                  </a:lnTo>
                  <a:cubicBezTo>
                    <a:pt x="1841377" y="94647"/>
                    <a:pt x="1859653" y="74142"/>
                    <a:pt x="1859653" y="49478"/>
                  </a:cubicBezTo>
                  <a:cubicBezTo>
                    <a:pt x="1859653" y="22139"/>
                    <a:pt x="1837365" y="0"/>
                    <a:pt x="1810175" y="0"/>
                  </a:cubicBezTo>
                  <a:cubicBezTo>
                    <a:pt x="1782984" y="0"/>
                    <a:pt x="1760697" y="22287"/>
                    <a:pt x="1760697" y="49478"/>
                  </a:cubicBezTo>
                  <a:cubicBezTo>
                    <a:pt x="1760697" y="74291"/>
                    <a:pt x="1778973" y="94647"/>
                    <a:pt x="1802746" y="98213"/>
                  </a:cubicBezTo>
                  <a:lnTo>
                    <a:pt x="1802746" y="490618"/>
                  </a:lnTo>
                  <a:lnTo>
                    <a:pt x="2615192" y="1303064"/>
                  </a:lnTo>
                  <a:lnTo>
                    <a:pt x="2615192" y="1407220"/>
                  </a:lnTo>
                  <a:cubicBezTo>
                    <a:pt x="2592311" y="1417473"/>
                    <a:pt x="2569726" y="1428170"/>
                    <a:pt x="2547439" y="1439314"/>
                  </a:cubicBezTo>
                  <a:lnTo>
                    <a:pt x="2547439" y="1378693"/>
                  </a:lnTo>
                  <a:lnTo>
                    <a:pt x="1648666" y="479920"/>
                  </a:lnTo>
                  <a:lnTo>
                    <a:pt x="1520291" y="479920"/>
                  </a:lnTo>
                  <a:lnTo>
                    <a:pt x="1520737" y="479474"/>
                  </a:lnTo>
                  <a:lnTo>
                    <a:pt x="1437085" y="395823"/>
                  </a:lnTo>
                  <a:cubicBezTo>
                    <a:pt x="1443326" y="389731"/>
                    <a:pt x="1447338" y="381113"/>
                    <a:pt x="1447338" y="371752"/>
                  </a:cubicBezTo>
                  <a:cubicBezTo>
                    <a:pt x="1447338" y="353180"/>
                    <a:pt x="1432182" y="338024"/>
                    <a:pt x="1413609" y="338024"/>
                  </a:cubicBezTo>
                  <a:cubicBezTo>
                    <a:pt x="1395037" y="338024"/>
                    <a:pt x="1379881" y="353180"/>
                    <a:pt x="1379881" y="371752"/>
                  </a:cubicBezTo>
                  <a:cubicBezTo>
                    <a:pt x="1379881" y="390325"/>
                    <a:pt x="1395037" y="405480"/>
                    <a:pt x="1413609" y="405480"/>
                  </a:cubicBezTo>
                  <a:cubicBezTo>
                    <a:pt x="1417175" y="405480"/>
                    <a:pt x="1420593" y="404737"/>
                    <a:pt x="1424010" y="403697"/>
                  </a:cubicBezTo>
                  <a:lnTo>
                    <a:pt x="1500233" y="479920"/>
                  </a:lnTo>
                  <a:lnTo>
                    <a:pt x="1367698" y="479920"/>
                  </a:lnTo>
                  <a:lnTo>
                    <a:pt x="1282263" y="394485"/>
                  </a:lnTo>
                  <a:cubicBezTo>
                    <a:pt x="1287760" y="388542"/>
                    <a:pt x="1291178" y="380519"/>
                    <a:pt x="1291178" y="371752"/>
                  </a:cubicBezTo>
                  <a:cubicBezTo>
                    <a:pt x="1291178" y="353180"/>
                    <a:pt x="1276022" y="338024"/>
                    <a:pt x="1257450" y="338024"/>
                  </a:cubicBezTo>
                  <a:cubicBezTo>
                    <a:pt x="1238877" y="338024"/>
                    <a:pt x="1223722" y="353180"/>
                    <a:pt x="1223722" y="371752"/>
                  </a:cubicBezTo>
                  <a:cubicBezTo>
                    <a:pt x="1223722" y="390325"/>
                    <a:pt x="1238877" y="405480"/>
                    <a:pt x="1257450" y="405480"/>
                  </a:cubicBezTo>
                  <a:cubicBezTo>
                    <a:pt x="1262056" y="405480"/>
                    <a:pt x="1266513" y="404589"/>
                    <a:pt x="1270525" y="402806"/>
                  </a:cubicBezTo>
                  <a:lnTo>
                    <a:pt x="1270079" y="403252"/>
                  </a:lnTo>
                  <a:lnTo>
                    <a:pt x="1346747" y="479920"/>
                  </a:lnTo>
                  <a:lnTo>
                    <a:pt x="1027147" y="479920"/>
                  </a:lnTo>
                  <a:lnTo>
                    <a:pt x="941267" y="394040"/>
                  </a:lnTo>
                  <a:cubicBezTo>
                    <a:pt x="945725" y="388393"/>
                    <a:pt x="948399" y="381261"/>
                    <a:pt x="948399" y="373535"/>
                  </a:cubicBezTo>
                  <a:cubicBezTo>
                    <a:pt x="948399" y="354962"/>
                    <a:pt x="933244" y="339807"/>
                    <a:pt x="914671" y="339807"/>
                  </a:cubicBezTo>
                  <a:cubicBezTo>
                    <a:pt x="896098" y="339807"/>
                    <a:pt x="880943" y="354962"/>
                    <a:pt x="880943" y="373535"/>
                  </a:cubicBezTo>
                  <a:cubicBezTo>
                    <a:pt x="880943" y="392108"/>
                    <a:pt x="896098" y="407263"/>
                    <a:pt x="914671" y="407263"/>
                  </a:cubicBezTo>
                  <a:cubicBezTo>
                    <a:pt x="920168" y="407263"/>
                    <a:pt x="925220" y="405778"/>
                    <a:pt x="929678" y="403549"/>
                  </a:cubicBezTo>
                  <a:lnTo>
                    <a:pt x="1006049" y="479920"/>
                  </a:lnTo>
                  <a:lnTo>
                    <a:pt x="462833" y="479920"/>
                  </a:lnTo>
                  <a:cubicBezTo>
                    <a:pt x="459267" y="456147"/>
                    <a:pt x="438763" y="437871"/>
                    <a:pt x="414098" y="437871"/>
                  </a:cubicBezTo>
                  <a:cubicBezTo>
                    <a:pt x="386759" y="437871"/>
                    <a:pt x="364620" y="460159"/>
                    <a:pt x="364620" y="487349"/>
                  </a:cubicBezTo>
                  <a:cubicBezTo>
                    <a:pt x="364620" y="514540"/>
                    <a:pt x="386908" y="536827"/>
                    <a:pt x="414098" y="536827"/>
                  </a:cubicBezTo>
                  <a:cubicBezTo>
                    <a:pt x="438911" y="536827"/>
                    <a:pt x="459267" y="518551"/>
                    <a:pt x="462833" y="494778"/>
                  </a:cubicBezTo>
                  <a:lnTo>
                    <a:pt x="1020164" y="494778"/>
                  </a:lnTo>
                  <a:lnTo>
                    <a:pt x="1020461" y="495075"/>
                  </a:lnTo>
                  <a:lnTo>
                    <a:pt x="1020758" y="494778"/>
                  </a:lnTo>
                  <a:lnTo>
                    <a:pt x="1360863" y="494778"/>
                  </a:lnTo>
                  <a:lnTo>
                    <a:pt x="1362051" y="495967"/>
                  </a:lnTo>
                  <a:lnTo>
                    <a:pt x="1363240" y="494778"/>
                  </a:lnTo>
                  <a:lnTo>
                    <a:pt x="1642128" y="494778"/>
                  </a:lnTo>
                  <a:lnTo>
                    <a:pt x="1808986" y="661636"/>
                  </a:lnTo>
                  <a:lnTo>
                    <a:pt x="1380921" y="661636"/>
                  </a:lnTo>
                  <a:lnTo>
                    <a:pt x="1299647" y="580361"/>
                  </a:lnTo>
                  <a:cubicBezTo>
                    <a:pt x="1303510" y="574864"/>
                    <a:pt x="1305887" y="568178"/>
                    <a:pt x="1305887" y="560897"/>
                  </a:cubicBezTo>
                  <a:cubicBezTo>
                    <a:pt x="1305887" y="542324"/>
                    <a:pt x="1290732" y="527169"/>
                    <a:pt x="1272159" y="527169"/>
                  </a:cubicBezTo>
                  <a:cubicBezTo>
                    <a:pt x="1253587" y="527169"/>
                    <a:pt x="1238431" y="542324"/>
                    <a:pt x="1238431" y="560897"/>
                  </a:cubicBezTo>
                  <a:cubicBezTo>
                    <a:pt x="1238431" y="579470"/>
                    <a:pt x="1253587" y="594625"/>
                    <a:pt x="1272159" y="594625"/>
                  </a:cubicBezTo>
                  <a:cubicBezTo>
                    <a:pt x="1278102" y="594625"/>
                    <a:pt x="1283600" y="592991"/>
                    <a:pt x="1288503" y="590168"/>
                  </a:cubicBezTo>
                  <a:lnTo>
                    <a:pt x="1359971" y="661636"/>
                  </a:lnTo>
                  <a:lnTo>
                    <a:pt x="857467" y="661636"/>
                  </a:lnTo>
                  <a:cubicBezTo>
                    <a:pt x="853901" y="637863"/>
                    <a:pt x="833397" y="619587"/>
                    <a:pt x="808732" y="619587"/>
                  </a:cubicBezTo>
                  <a:cubicBezTo>
                    <a:pt x="781393" y="619587"/>
                    <a:pt x="759254" y="641874"/>
                    <a:pt x="759254" y="669065"/>
                  </a:cubicBezTo>
                  <a:cubicBezTo>
                    <a:pt x="759254" y="696255"/>
                    <a:pt x="781541" y="718543"/>
                    <a:pt x="808732" y="718543"/>
                  </a:cubicBezTo>
                  <a:cubicBezTo>
                    <a:pt x="833545" y="718543"/>
                    <a:pt x="853901" y="700267"/>
                    <a:pt x="857467" y="676494"/>
                  </a:cubicBezTo>
                  <a:lnTo>
                    <a:pt x="1823844" y="676494"/>
                  </a:lnTo>
                  <a:lnTo>
                    <a:pt x="1883128" y="735778"/>
                  </a:lnTo>
                  <a:lnTo>
                    <a:pt x="1217035" y="735778"/>
                  </a:lnTo>
                  <a:cubicBezTo>
                    <a:pt x="1213469" y="712005"/>
                    <a:pt x="1192965" y="693730"/>
                    <a:pt x="1168300" y="693730"/>
                  </a:cubicBezTo>
                  <a:cubicBezTo>
                    <a:pt x="1140961" y="693730"/>
                    <a:pt x="1118823" y="716017"/>
                    <a:pt x="1118823" y="743207"/>
                  </a:cubicBezTo>
                  <a:cubicBezTo>
                    <a:pt x="1118823" y="770398"/>
                    <a:pt x="1141110" y="792685"/>
                    <a:pt x="1168300" y="792685"/>
                  </a:cubicBezTo>
                  <a:cubicBezTo>
                    <a:pt x="1193114" y="792685"/>
                    <a:pt x="1213469" y="774410"/>
                    <a:pt x="1217035" y="750636"/>
                  </a:cubicBezTo>
                  <a:lnTo>
                    <a:pt x="1897987" y="750636"/>
                  </a:lnTo>
                  <a:lnTo>
                    <a:pt x="2283111" y="1135761"/>
                  </a:lnTo>
                  <a:cubicBezTo>
                    <a:pt x="2201243" y="1180781"/>
                    <a:pt x="2121900" y="1230556"/>
                    <a:pt x="2045677" y="1284937"/>
                  </a:cubicBezTo>
                  <a:lnTo>
                    <a:pt x="1953705" y="1192965"/>
                  </a:lnTo>
                  <a:lnTo>
                    <a:pt x="1826964" y="1192965"/>
                  </a:lnTo>
                  <a:cubicBezTo>
                    <a:pt x="1826964" y="1192965"/>
                    <a:pt x="1702453" y="1192965"/>
                    <a:pt x="1702453" y="1192965"/>
                  </a:cubicBezTo>
                  <a:cubicBezTo>
                    <a:pt x="1699035" y="1177958"/>
                    <a:pt x="1685663" y="1166666"/>
                    <a:pt x="1669616" y="1166666"/>
                  </a:cubicBezTo>
                  <a:cubicBezTo>
                    <a:pt x="1653569" y="1166666"/>
                    <a:pt x="1640197" y="1177958"/>
                    <a:pt x="1636780" y="1192965"/>
                  </a:cubicBezTo>
                  <a:lnTo>
                    <a:pt x="1601566" y="1192965"/>
                  </a:lnTo>
                  <a:cubicBezTo>
                    <a:pt x="1598742" y="1180336"/>
                    <a:pt x="1588788" y="1170381"/>
                    <a:pt x="1576158" y="1167558"/>
                  </a:cubicBezTo>
                  <a:lnTo>
                    <a:pt x="1576158" y="1136504"/>
                  </a:lnTo>
                  <a:cubicBezTo>
                    <a:pt x="1588788" y="1133681"/>
                    <a:pt x="1598742" y="1123726"/>
                    <a:pt x="1601566" y="1111096"/>
                  </a:cubicBezTo>
                  <a:lnTo>
                    <a:pt x="1636780" y="1111096"/>
                  </a:lnTo>
                  <a:cubicBezTo>
                    <a:pt x="1640197" y="1126103"/>
                    <a:pt x="1653569" y="1137395"/>
                    <a:pt x="1669616" y="1137395"/>
                  </a:cubicBezTo>
                  <a:cubicBezTo>
                    <a:pt x="1688189" y="1137395"/>
                    <a:pt x="1703344" y="1122240"/>
                    <a:pt x="1703344" y="1103667"/>
                  </a:cubicBezTo>
                  <a:cubicBezTo>
                    <a:pt x="1703344" y="1087620"/>
                    <a:pt x="1692052" y="1074248"/>
                    <a:pt x="1677045" y="1070831"/>
                  </a:cubicBezTo>
                  <a:lnTo>
                    <a:pt x="1677045" y="1039777"/>
                  </a:lnTo>
                  <a:cubicBezTo>
                    <a:pt x="1692052" y="1036360"/>
                    <a:pt x="1703344" y="1022987"/>
                    <a:pt x="1703344" y="1006940"/>
                  </a:cubicBezTo>
                  <a:cubicBezTo>
                    <a:pt x="1703344" y="988368"/>
                    <a:pt x="1688189" y="973212"/>
                    <a:pt x="1669616" y="973212"/>
                  </a:cubicBezTo>
                  <a:cubicBezTo>
                    <a:pt x="1651043" y="973212"/>
                    <a:pt x="1635888" y="988368"/>
                    <a:pt x="1635888" y="1006940"/>
                  </a:cubicBezTo>
                  <a:cubicBezTo>
                    <a:pt x="1635888" y="1022987"/>
                    <a:pt x="1647180" y="1036360"/>
                    <a:pt x="1662187" y="1039777"/>
                  </a:cubicBezTo>
                  <a:lnTo>
                    <a:pt x="1662187" y="1070831"/>
                  </a:lnTo>
                  <a:cubicBezTo>
                    <a:pt x="1649558" y="1073654"/>
                    <a:pt x="1639603" y="1083609"/>
                    <a:pt x="1636780" y="1096238"/>
                  </a:cubicBezTo>
                  <a:lnTo>
                    <a:pt x="1601566" y="1096238"/>
                  </a:lnTo>
                  <a:cubicBezTo>
                    <a:pt x="1598742" y="1083609"/>
                    <a:pt x="1588788" y="1073654"/>
                    <a:pt x="1576158" y="1070831"/>
                  </a:cubicBezTo>
                  <a:lnTo>
                    <a:pt x="1576158" y="1039777"/>
                  </a:lnTo>
                  <a:cubicBezTo>
                    <a:pt x="1591165" y="1036360"/>
                    <a:pt x="1602457" y="1022987"/>
                    <a:pt x="1602457" y="1006940"/>
                  </a:cubicBezTo>
                  <a:cubicBezTo>
                    <a:pt x="1602457" y="988368"/>
                    <a:pt x="1587302" y="973212"/>
                    <a:pt x="1568729" y="973212"/>
                  </a:cubicBezTo>
                  <a:cubicBezTo>
                    <a:pt x="1550156" y="973212"/>
                    <a:pt x="1535001" y="988368"/>
                    <a:pt x="1535001" y="1006940"/>
                  </a:cubicBezTo>
                  <a:cubicBezTo>
                    <a:pt x="1535001" y="1022987"/>
                    <a:pt x="1546293" y="1036360"/>
                    <a:pt x="1561300" y="1039777"/>
                  </a:cubicBezTo>
                  <a:lnTo>
                    <a:pt x="1561300" y="1070831"/>
                  </a:lnTo>
                  <a:cubicBezTo>
                    <a:pt x="1546293" y="1074248"/>
                    <a:pt x="1535001" y="1087620"/>
                    <a:pt x="1535001" y="1103667"/>
                  </a:cubicBezTo>
                  <a:cubicBezTo>
                    <a:pt x="1535001" y="1119714"/>
                    <a:pt x="1546293" y="1133087"/>
                    <a:pt x="1561300" y="1136504"/>
                  </a:cubicBezTo>
                  <a:lnTo>
                    <a:pt x="1561300" y="1167558"/>
                  </a:lnTo>
                  <a:cubicBezTo>
                    <a:pt x="1546293" y="1170975"/>
                    <a:pt x="1535001" y="1184347"/>
                    <a:pt x="1535001" y="1200394"/>
                  </a:cubicBezTo>
                  <a:cubicBezTo>
                    <a:pt x="1535001" y="1218967"/>
                    <a:pt x="1550156" y="1234122"/>
                    <a:pt x="1568729" y="1234122"/>
                  </a:cubicBezTo>
                  <a:cubicBezTo>
                    <a:pt x="1584776" y="1234122"/>
                    <a:pt x="1598148" y="1222830"/>
                    <a:pt x="1601566" y="1207823"/>
                  </a:cubicBezTo>
                  <a:lnTo>
                    <a:pt x="1636780" y="1207823"/>
                  </a:lnTo>
                  <a:cubicBezTo>
                    <a:pt x="1640197" y="1222830"/>
                    <a:pt x="1653569" y="1234122"/>
                    <a:pt x="1669616" y="1234122"/>
                  </a:cubicBezTo>
                  <a:cubicBezTo>
                    <a:pt x="1685663" y="1234122"/>
                    <a:pt x="1699035" y="1222830"/>
                    <a:pt x="1702453" y="1207823"/>
                  </a:cubicBezTo>
                  <a:lnTo>
                    <a:pt x="1837960" y="1207823"/>
                  </a:lnTo>
                  <a:cubicBezTo>
                    <a:pt x="1837960" y="1207823"/>
                    <a:pt x="1947465" y="1207823"/>
                    <a:pt x="1947465" y="1207823"/>
                  </a:cubicBezTo>
                  <a:lnTo>
                    <a:pt x="2033494" y="1293852"/>
                  </a:lnTo>
                  <a:cubicBezTo>
                    <a:pt x="1963066" y="1344816"/>
                    <a:pt x="1895312" y="1399346"/>
                    <a:pt x="1830679" y="1457738"/>
                  </a:cubicBezTo>
                  <a:lnTo>
                    <a:pt x="1519251" y="1457738"/>
                  </a:lnTo>
                  <a:cubicBezTo>
                    <a:pt x="1515685" y="1433965"/>
                    <a:pt x="1495181" y="1415690"/>
                    <a:pt x="1470516" y="1415690"/>
                  </a:cubicBezTo>
                  <a:cubicBezTo>
                    <a:pt x="1443177" y="1415690"/>
                    <a:pt x="1421038" y="1437977"/>
                    <a:pt x="1421038" y="1465167"/>
                  </a:cubicBezTo>
                  <a:cubicBezTo>
                    <a:pt x="1421038" y="1492358"/>
                    <a:pt x="1443326" y="1514645"/>
                    <a:pt x="1470516" y="1514645"/>
                  </a:cubicBezTo>
                  <a:cubicBezTo>
                    <a:pt x="1495329" y="1514645"/>
                    <a:pt x="1515685" y="1496370"/>
                    <a:pt x="1519251" y="1472597"/>
                  </a:cubicBezTo>
                  <a:lnTo>
                    <a:pt x="1968712" y="1472597"/>
                  </a:lnTo>
                  <a:lnTo>
                    <a:pt x="2251761" y="1755645"/>
                  </a:lnTo>
                  <a:cubicBezTo>
                    <a:pt x="2241657" y="1763669"/>
                    <a:pt x="2232148" y="1771395"/>
                    <a:pt x="2223233" y="1778973"/>
                  </a:cubicBezTo>
                  <a:lnTo>
                    <a:pt x="2023836" y="1579576"/>
                  </a:lnTo>
                  <a:lnTo>
                    <a:pt x="1710625" y="1579576"/>
                  </a:lnTo>
                  <a:lnTo>
                    <a:pt x="1707802" y="1576901"/>
                  </a:lnTo>
                  <a:cubicBezTo>
                    <a:pt x="1706910" y="1577793"/>
                    <a:pt x="1706167" y="1578684"/>
                    <a:pt x="1705276" y="1579576"/>
                  </a:cubicBezTo>
                  <a:lnTo>
                    <a:pt x="1519251" y="1579576"/>
                  </a:lnTo>
                  <a:cubicBezTo>
                    <a:pt x="1515685" y="1555802"/>
                    <a:pt x="1495181" y="1537527"/>
                    <a:pt x="1470516" y="1537527"/>
                  </a:cubicBezTo>
                  <a:cubicBezTo>
                    <a:pt x="1443177" y="1537527"/>
                    <a:pt x="1421038" y="1559814"/>
                    <a:pt x="1421038" y="1587005"/>
                  </a:cubicBezTo>
                  <a:cubicBezTo>
                    <a:pt x="1421038" y="1614195"/>
                    <a:pt x="1443326" y="1636483"/>
                    <a:pt x="1470516" y="1636483"/>
                  </a:cubicBezTo>
                  <a:cubicBezTo>
                    <a:pt x="1495329" y="1636483"/>
                    <a:pt x="1515685" y="1618207"/>
                    <a:pt x="1519251" y="1594434"/>
                  </a:cubicBezTo>
                  <a:lnTo>
                    <a:pt x="1691309" y="1594434"/>
                  </a:lnTo>
                  <a:cubicBezTo>
                    <a:pt x="1643911" y="1644803"/>
                    <a:pt x="1598148" y="1697698"/>
                    <a:pt x="1555208" y="1751931"/>
                  </a:cubicBezTo>
                  <a:lnTo>
                    <a:pt x="1217184" y="1751931"/>
                  </a:lnTo>
                  <a:cubicBezTo>
                    <a:pt x="1213618" y="1728158"/>
                    <a:pt x="1193114" y="1709882"/>
                    <a:pt x="1168449" y="1709882"/>
                  </a:cubicBezTo>
                  <a:cubicBezTo>
                    <a:pt x="1141110" y="1709882"/>
                    <a:pt x="1118971" y="1732169"/>
                    <a:pt x="1118971" y="1759360"/>
                  </a:cubicBezTo>
                  <a:cubicBezTo>
                    <a:pt x="1118971" y="1786550"/>
                    <a:pt x="1141258" y="1808838"/>
                    <a:pt x="1168449" y="1808838"/>
                  </a:cubicBezTo>
                  <a:cubicBezTo>
                    <a:pt x="1193262" y="1808838"/>
                    <a:pt x="1213618" y="1790562"/>
                    <a:pt x="1217184" y="1766789"/>
                  </a:cubicBezTo>
                  <a:lnTo>
                    <a:pt x="1866339" y="1766789"/>
                  </a:lnTo>
                  <a:lnTo>
                    <a:pt x="1969455" y="1869905"/>
                  </a:lnTo>
                  <a:cubicBezTo>
                    <a:pt x="1900364" y="1944047"/>
                    <a:pt x="1837068" y="2023390"/>
                    <a:pt x="1780013" y="2106893"/>
                  </a:cubicBezTo>
                  <a:lnTo>
                    <a:pt x="1623704" y="1950585"/>
                  </a:lnTo>
                  <a:lnTo>
                    <a:pt x="1333969" y="1950585"/>
                  </a:lnTo>
                  <a:cubicBezTo>
                    <a:pt x="1330552" y="1935578"/>
                    <a:pt x="1317180" y="1924286"/>
                    <a:pt x="1301133" y="1924286"/>
                  </a:cubicBezTo>
                  <a:cubicBezTo>
                    <a:pt x="1282560" y="1924286"/>
                    <a:pt x="1267405" y="1939441"/>
                    <a:pt x="1267405" y="1958014"/>
                  </a:cubicBezTo>
                  <a:cubicBezTo>
                    <a:pt x="1267405" y="1976587"/>
                    <a:pt x="1281074" y="1990108"/>
                    <a:pt x="1298458" y="1991445"/>
                  </a:cubicBezTo>
                  <a:cubicBezTo>
                    <a:pt x="1281074" y="1992782"/>
                    <a:pt x="1267405" y="2007195"/>
                    <a:pt x="1267405" y="2024876"/>
                  </a:cubicBezTo>
                  <a:cubicBezTo>
                    <a:pt x="1267405" y="2043449"/>
                    <a:pt x="1282560" y="2058604"/>
                    <a:pt x="1301133" y="2058604"/>
                  </a:cubicBezTo>
                  <a:cubicBezTo>
                    <a:pt x="1317180" y="2058604"/>
                    <a:pt x="1330552" y="2047312"/>
                    <a:pt x="1333969" y="2032305"/>
                  </a:cubicBezTo>
                  <a:lnTo>
                    <a:pt x="1600080" y="2032305"/>
                  </a:lnTo>
                  <a:lnTo>
                    <a:pt x="1738261" y="2170486"/>
                  </a:lnTo>
                  <a:cubicBezTo>
                    <a:pt x="1727266" y="2187870"/>
                    <a:pt x="1716717" y="2205403"/>
                    <a:pt x="1706316" y="2223233"/>
                  </a:cubicBezTo>
                  <a:lnTo>
                    <a:pt x="1610480" y="2127398"/>
                  </a:lnTo>
                  <a:cubicBezTo>
                    <a:pt x="1614492" y="2121900"/>
                    <a:pt x="1616870" y="2115065"/>
                    <a:pt x="1616870" y="2107785"/>
                  </a:cubicBezTo>
                  <a:cubicBezTo>
                    <a:pt x="1616870" y="2089212"/>
                    <a:pt x="1601714" y="2074057"/>
                    <a:pt x="1583141" y="2074057"/>
                  </a:cubicBezTo>
                  <a:cubicBezTo>
                    <a:pt x="1564569" y="2074057"/>
                    <a:pt x="1549413" y="2089212"/>
                    <a:pt x="1549413" y="2107785"/>
                  </a:cubicBezTo>
                  <a:cubicBezTo>
                    <a:pt x="1549413" y="2126357"/>
                    <a:pt x="1564569" y="2141513"/>
                    <a:pt x="1583141" y="2141513"/>
                  </a:cubicBezTo>
                  <a:cubicBezTo>
                    <a:pt x="1588936" y="2141513"/>
                    <a:pt x="1594434" y="2139878"/>
                    <a:pt x="1599188" y="2137204"/>
                  </a:cubicBezTo>
                  <a:lnTo>
                    <a:pt x="1698590" y="2236605"/>
                  </a:lnTo>
                  <a:cubicBezTo>
                    <a:pt x="1654164" y="2313868"/>
                    <a:pt x="1614641" y="2393805"/>
                    <a:pt x="1580913" y="2476268"/>
                  </a:cubicBezTo>
                  <a:lnTo>
                    <a:pt x="1477202" y="2476268"/>
                  </a:lnTo>
                  <a:lnTo>
                    <a:pt x="1263096" y="2262161"/>
                  </a:lnTo>
                  <a:cubicBezTo>
                    <a:pt x="1263096" y="2262161"/>
                    <a:pt x="1263690" y="2260973"/>
                    <a:pt x="1263839" y="2260379"/>
                  </a:cubicBezTo>
                  <a:lnTo>
                    <a:pt x="1259084" y="2258150"/>
                  </a:lnTo>
                  <a:lnTo>
                    <a:pt x="858210" y="1857275"/>
                  </a:lnTo>
                  <a:lnTo>
                    <a:pt x="858210" y="1614790"/>
                  </a:lnTo>
                  <a:lnTo>
                    <a:pt x="858210" y="1614790"/>
                  </a:lnTo>
                  <a:lnTo>
                    <a:pt x="858210" y="1599931"/>
                  </a:lnTo>
                  <a:lnTo>
                    <a:pt x="8766" y="1599931"/>
                  </a:lnTo>
                  <a:lnTo>
                    <a:pt x="8766" y="1614790"/>
                  </a:lnTo>
                  <a:lnTo>
                    <a:pt x="843203" y="1614790"/>
                  </a:lnTo>
                  <a:lnTo>
                    <a:pt x="843203" y="1863367"/>
                  </a:lnTo>
                  <a:lnTo>
                    <a:pt x="1245266" y="2265430"/>
                  </a:lnTo>
                  <a:cubicBezTo>
                    <a:pt x="1215549" y="2332738"/>
                    <a:pt x="1188656" y="2401977"/>
                    <a:pt x="1165180" y="2471662"/>
                  </a:cubicBezTo>
                  <a:lnTo>
                    <a:pt x="967418" y="2273900"/>
                  </a:lnTo>
                  <a:lnTo>
                    <a:pt x="574121" y="2273900"/>
                  </a:lnTo>
                  <a:cubicBezTo>
                    <a:pt x="570555" y="2250126"/>
                    <a:pt x="550051" y="2231851"/>
                    <a:pt x="525386" y="2231851"/>
                  </a:cubicBezTo>
                  <a:cubicBezTo>
                    <a:pt x="498047" y="2231851"/>
                    <a:pt x="475908" y="2254138"/>
                    <a:pt x="475908" y="2281329"/>
                  </a:cubicBezTo>
                  <a:cubicBezTo>
                    <a:pt x="475908" y="2308519"/>
                    <a:pt x="498195" y="2330806"/>
                    <a:pt x="525386" y="2330806"/>
                  </a:cubicBezTo>
                  <a:cubicBezTo>
                    <a:pt x="550199" y="2330806"/>
                    <a:pt x="570555" y="2312531"/>
                    <a:pt x="574121" y="2288758"/>
                  </a:cubicBezTo>
                  <a:lnTo>
                    <a:pt x="961177" y="2288758"/>
                  </a:lnTo>
                  <a:lnTo>
                    <a:pt x="1268890" y="2596471"/>
                  </a:lnTo>
                  <a:lnTo>
                    <a:pt x="1135167" y="2596471"/>
                  </a:lnTo>
                  <a:lnTo>
                    <a:pt x="994014" y="2455318"/>
                  </a:lnTo>
                  <a:lnTo>
                    <a:pt x="574121" y="2455318"/>
                  </a:lnTo>
                  <a:cubicBezTo>
                    <a:pt x="570555" y="2431545"/>
                    <a:pt x="550051" y="2413269"/>
                    <a:pt x="525386" y="2413269"/>
                  </a:cubicBezTo>
                  <a:cubicBezTo>
                    <a:pt x="498047" y="2413269"/>
                    <a:pt x="475908" y="2435557"/>
                    <a:pt x="475908" y="2462747"/>
                  </a:cubicBezTo>
                  <a:cubicBezTo>
                    <a:pt x="475908" y="2489938"/>
                    <a:pt x="498195" y="2512225"/>
                    <a:pt x="525386" y="2512225"/>
                  </a:cubicBezTo>
                  <a:cubicBezTo>
                    <a:pt x="550199" y="2512225"/>
                    <a:pt x="570555" y="2493949"/>
                    <a:pt x="574121" y="2470176"/>
                  </a:cubicBezTo>
                  <a:lnTo>
                    <a:pt x="987773" y="2470176"/>
                  </a:lnTo>
                  <a:lnTo>
                    <a:pt x="1128926" y="2611329"/>
                  </a:lnTo>
                  <a:lnTo>
                    <a:pt x="1530989" y="2611329"/>
                  </a:lnTo>
                  <a:cubicBezTo>
                    <a:pt x="1526086" y="2626485"/>
                    <a:pt x="1521183" y="2642086"/>
                    <a:pt x="1516131" y="2659321"/>
                  </a:cubicBezTo>
                  <a:cubicBezTo>
                    <a:pt x="1486712" y="2757534"/>
                    <a:pt x="1464722" y="2859907"/>
                    <a:pt x="1450755" y="2963469"/>
                  </a:cubicBezTo>
                  <a:lnTo>
                    <a:pt x="1419255" y="2963469"/>
                  </a:lnTo>
                  <a:lnTo>
                    <a:pt x="1273051" y="2817264"/>
                  </a:lnTo>
                  <a:lnTo>
                    <a:pt x="1175284" y="2817264"/>
                  </a:lnTo>
                  <a:cubicBezTo>
                    <a:pt x="1171718" y="2793491"/>
                    <a:pt x="1151214" y="2775215"/>
                    <a:pt x="1126549" y="2775215"/>
                  </a:cubicBezTo>
                  <a:cubicBezTo>
                    <a:pt x="1099210" y="2775215"/>
                    <a:pt x="1077071" y="2797502"/>
                    <a:pt x="1077071" y="2824693"/>
                  </a:cubicBezTo>
                  <a:cubicBezTo>
                    <a:pt x="1077071" y="2851884"/>
                    <a:pt x="1099358" y="2874171"/>
                    <a:pt x="1126549" y="2874171"/>
                  </a:cubicBezTo>
                  <a:cubicBezTo>
                    <a:pt x="1151362" y="2874171"/>
                    <a:pt x="1171718" y="2855895"/>
                    <a:pt x="1175284" y="2832122"/>
                  </a:cubicBezTo>
                  <a:lnTo>
                    <a:pt x="1266959" y="2832122"/>
                  </a:lnTo>
                  <a:lnTo>
                    <a:pt x="1413164" y="2978327"/>
                  </a:lnTo>
                  <a:lnTo>
                    <a:pt x="1448823" y="2978327"/>
                  </a:lnTo>
                  <a:cubicBezTo>
                    <a:pt x="1447635" y="2987836"/>
                    <a:pt x="1446446" y="2997494"/>
                    <a:pt x="1445406" y="3007152"/>
                  </a:cubicBezTo>
                  <a:lnTo>
                    <a:pt x="1406329" y="3007152"/>
                  </a:lnTo>
                  <a:lnTo>
                    <a:pt x="1318963" y="2919786"/>
                  </a:lnTo>
                  <a:lnTo>
                    <a:pt x="1175284" y="2919786"/>
                  </a:lnTo>
                  <a:cubicBezTo>
                    <a:pt x="1171718" y="2896012"/>
                    <a:pt x="1151214" y="2877737"/>
                    <a:pt x="1126549" y="2877737"/>
                  </a:cubicBezTo>
                  <a:cubicBezTo>
                    <a:pt x="1099210" y="2877737"/>
                    <a:pt x="1077071" y="2900024"/>
                    <a:pt x="1077071" y="2927215"/>
                  </a:cubicBezTo>
                  <a:cubicBezTo>
                    <a:pt x="1077071" y="2954405"/>
                    <a:pt x="1099358" y="2976693"/>
                    <a:pt x="1126549" y="2976693"/>
                  </a:cubicBezTo>
                  <a:cubicBezTo>
                    <a:pt x="1151362" y="2976693"/>
                    <a:pt x="1171718" y="2958417"/>
                    <a:pt x="1175284" y="2934644"/>
                  </a:cubicBezTo>
                  <a:lnTo>
                    <a:pt x="1312871" y="2934644"/>
                  </a:lnTo>
                  <a:lnTo>
                    <a:pt x="1400237" y="3022010"/>
                  </a:lnTo>
                  <a:lnTo>
                    <a:pt x="1443920" y="3022010"/>
                  </a:lnTo>
                  <a:cubicBezTo>
                    <a:pt x="1440354" y="3056927"/>
                    <a:pt x="1437531" y="3092289"/>
                    <a:pt x="1435748" y="3127503"/>
                  </a:cubicBezTo>
                  <a:lnTo>
                    <a:pt x="1382259" y="3127503"/>
                  </a:lnTo>
                  <a:lnTo>
                    <a:pt x="1280480" y="3025724"/>
                  </a:lnTo>
                  <a:lnTo>
                    <a:pt x="0" y="3025724"/>
                  </a:lnTo>
                  <a:lnTo>
                    <a:pt x="0" y="3040583"/>
                  </a:lnTo>
                  <a:lnTo>
                    <a:pt x="1274239" y="3040583"/>
                  </a:lnTo>
                  <a:lnTo>
                    <a:pt x="1376018" y="3142361"/>
                  </a:lnTo>
                  <a:lnTo>
                    <a:pt x="1434857" y="3142361"/>
                  </a:lnTo>
                  <a:cubicBezTo>
                    <a:pt x="1433668" y="3167323"/>
                    <a:pt x="1433074" y="3193325"/>
                    <a:pt x="1432925" y="3219773"/>
                  </a:cubicBezTo>
                  <a:lnTo>
                    <a:pt x="1432925" y="3219773"/>
                  </a:lnTo>
                  <a:cubicBezTo>
                    <a:pt x="1432925" y="3221258"/>
                    <a:pt x="1432925" y="3222744"/>
                    <a:pt x="1432925" y="3224230"/>
                  </a:cubicBezTo>
                  <a:cubicBezTo>
                    <a:pt x="1432925" y="3226756"/>
                    <a:pt x="1432925" y="3229133"/>
                    <a:pt x="1432925" y="3231511"/>
                  </a:cubicBezTo>
                  <a:lnTo>
                    <a:pt x="1433222" y="3231511"/>
                  </a:lnTo>
                  <a:cubicBezTo>
                    <a:pt x="1433519" y="3297481"/>
                    <a:pt x="1437382" y="3363600"/>
                    <a:pt x="1444366" y="3429273"/>
                  </a:cubicBezTo>
                  <a:lnTo>
                    <a:pt x="1400386" y="3429273"/>
                  </a:lnTo>
                  <a:lnTo>
                    <a:pt x="1313019" y="3516640"/>
                  </a:lnTo>
                  <a:lnTo>
                    <a:pt x="1174244" y="3516640"/>
                  </a:lnTo>
                  <a:cubicBezTo>
                    <a:pt x="1171421" y="3494352"/>
                    <a:pt x="1155522" y="3474145"/>
                    <a:pt x="1126697" y="3474591"/>
                  </a:cubicBezTo>
                  <a:cubicBezTo>
                    <a:pt x="1062510" y="3473699"/>
                    <a:pt x="1062510" y="3574586"/>
                    <a:pt x="1126697" y="3573695"/>
                  </a:cubicBezTo>
                  <a:cubicBezTo>
                    <a:pt x="1155671" y="3574141"/>
                    <a:pt x="1171421" y="3553934"/>
                    <a:pt x="1174244" y="3531646"/>
                  </a:cubicBezTo>
                  <a:lnTo>
                    <a:pt x="1319111" y="3531646"/>
                  </a:lnTo>
                  <a:lnTo>
                    <a:pt x="1406477" y="3444280"/>
                  </a:lnTo>
                  <a:lnTo>
                    <a:pt x="1445703" y="3444280"/>
                  </a:lnTo>
                  <a:cubicBezTo>
                    <a:pt x="1446743" y="3453938"/>
                    <a:pt x="1447932" y="3463447"/>
                    <a:pt x="1449120" y="3473105"/>
                  </a:cubicBezTo>
                  <a:lnTo>
                    <a:pt x="1413312" y="3473105"/>
                  </a:lnTo>
                  <a:lnTo>
                    <a:pt x="1267107" y="3619310"/>
                  </a:lnTo>
                  <a:lnTo>
                    <a:pt x="1174244" y="3619310"/>
                  </a:lnTo>
                  <a:cubicBezTo>
                    <a:pt x="1171421" y="3597023"/>
                    <a:pt x="1155522" y="3576815"/>
                    <a:pt x="1126697" y="3577261"/>
                  </a:cubicBezTo>
                  <a:cubicBezTo>
                    <a:pt x="1062510" y="3576370"/>
                    <a:pt x="1062510" y="3677257"/>
                    <a:pt x="1126697" y="3676365"/>
                  </a:cubicBezTo>
                  <a:cubicBezTo>
                    <a:pt x="1155671" y="3676811"/>
                    <a:pt x="1171421" y="3656604"/>
                    <a:pt x="1174244" y="3634317"/>
                  </a:cubicBezTo>
                  <a:lnTo>
                    <a:pt x="1273199" y="3634317"/>
                  </a:lnTo>
                  <a:lnTo>
                    <a:pt x="1419404" y="3488112"/>
                  </a:lnTo>
                  <a:lnTo>
                    <a:pt x="1451201" y="3488112"/>
                  </a:lnTo>
                  <a:cubicBezTo>
                    <a:pt x="1467247" y="3608017"/>
                    <a:pt x="1493992" y="3726140"/>
                    <a:pt x="1531435" y="3840251"/>
                  </a:cubicBezTo>
                  <a:lnTo>
                    <a:pt x="1138435" y="3840251"/>
                  </a:lnTo>
                  <a:cubicBezTo>
                    <a:pt x="1133978" y="3823907"/>
                    <a:pt x="1129669" y="3807563"/>
                    <a:pt x="1125657" y="3791071"/>
                  </a:cubicBezTo>
                  <a:lnTo>
                    <a:pt x="1111245" y="3794636"/>
                  </a:lnTo>
                  <a:cubicBezTo>
                    <a:pt x="1115405" y="3811426"/>
                    <a:pt x="1119863" y="3828216"/>
                    <a:pt x="1124320" y="3845006"/>
                  </a:cubicBezTo>
                  <a:lnTo>
                    <a:pt x="987922" y="3981404"/>
                  </a:lnTo>
                  <a:lnTo>
                    <a:pt x="573081" y="3981404"/>
                  </a:lnTo>
                  <a:cubicBezTo>
                    <a:pt x="570258" y="3959117"/>
                    <a:pt x="554360" y="3938909"/>
                    <a:pt x="525535" y="3939356"/>
                  </a:cubicBezTo>
                  <a:cubicBezTo>
                    <a:pt x="461347" y="3938464"/>
                    <a:pt x="461347" y="4039351"/>
                    <a:pt x="525535" y="4038460"/>
                  </a:cubicBezTo>
                  <a:cubicBezTo>
                    <a:pt x="554508" y="4038905"/>
                    <a:pt x="570258" y="4018698"/>
                    <a:pt x="573081" y="3996411"/>
                  </a:cubicBezTo>
                  <a:lnTo>
                    <a:pt x="994162" y="3996411"/>
                  </a:lnTo>
                  <a:lnTo>
                    <a:pt x="1135315" y="3855258"/>
                  </a:lnTo>
                  <a:lnTo>
                    <a:pt x="1269039" y="3855258"/>
                  </a:lnTo>
                  <a:lnTo>
                    <a:pt x="961326" y="4162971"/>
                  </a:lnTo>
                  <a:lnTo>
                    <a:pt x="573081" y="4162971"/>
                  </a:lnTo>
                  <a:cubicBezTo>
                    <a:pt x="570258" y="4140684"/>
                    <a:pt x="554360" y="4120477"/>
                    <a:pt x="525535" y="4120922"/>
                  </a:cubicBezTo>
                  <a:cubicBezTo>
                    <a:pt x="461347" y="4120031"/>
                    <a:pt x="461347" y="4220918"/>
                    <a:pt x="525535" y="4220027"/>
                  </a:cubicBezTo>
                  <a:cubicBezTo>
                    <a:pt x="554508" y="4220473"/>
                    <a:pt x="570258" y="4200266"/>
                    <a:pt x="573081" y="4177978"/>
                  </a:cubicBezTo>
                  <a:lnTo>
                    <a:pt x="967566" y="4177978"/>
                  </a:lnTo>
                  <a:lnTo>
                    <a:pt x="1165329" y="3980216"/>
                  </a:lnTo>
                  <a:cubicBezTo>
                    <a:pt x="1188656" y="4049900"/>
                    <a:pt x="1215549" y="4119140"/>
                    <a:pt x="1245414" y="4186447"/>
                  </a:cubicBezTo>
                  <a:lnTo>
                    <a:pt x="843352" y="4588510"/>
                  </a:lnTo>
                  <a:lnTo>
                    <a:pt x="843352" y="4832928"/>
                  </a:lnTo>
                  <a:lnTo>
                    <a:pt x="8766" y="4832928"/>
                  </a:lnTo>
                  <a:lnTo>
                    <a:pt x="8766" y="4847786"/>
                  </a:lnTo>
                  <a:lnTo>
                    <a:pt x="858210" y="4847786"/>
                  </a:lnTo>
                  <a:lnTo>
                    <a:pt x="858210" y="4832928"/>
                  </a:lnTo>
                  <a:lnTo>
                    <a:pt x="858210" y="4832928"/>
                  </a:lnTo>
                  <a:lnTo>
                    <a:pt x="858210" y="4594602"/>
                  </a:lnTo>
                  <a:lnTo>
                    <a:pt x="1259084" y="4193728"/>
                  </a:lnTo>
                  <a:lnTo>
                    <a:pt x="1263839" y="4191499"/>
                  </a:lnTo>
                  <a:cubicBezTo>
                    <a:pt x="1263839" y="4191499"/>
                    <a:pt x="1263244" y="4190310"/>
                    <a:pt x="1263096" y="4189716"/>
                  </a:cubicBezTo>
                  <a:lnTo>
                    <a:pt x="1477202" y="3975609"/>
                  </a:lnTo>
                  <a:lnTo>
                    <a:pt x="1580913" y="3975609"/>
                  </a:lnTo>
                  <a:cubicBezTo>
                    <a:pt x="1614641" y="4058073"/>
                    <a:pt x="1654015" y="4138158"/>
                    <a:pt x="1698590" y="4215272"/>
                  </a:cubicBezTo>
                  <a:lnTo>
                    <a:pt x="1599485" y="4314377"/>
                  </a:lnTo>
                  <a:cubicBezTo>
                    <a:pt x="1594879" y="4311851"/>
                    <a:pt x="1589530" y="4310365"/>
                    <a:pt x="1582993" y="4310365"/>
                  </a:cubicBezTo>
                  <a:cubicBezTo>
                    <a:pt x="1539310" y="4309771"/>
                    <a:pt x="1539310" y="4378415"/>
                    <a:pt x="1582993" y="4377821"/>
                  </a:cubicBezTo>
                  <a:cubicBezTo>
                    <a:pt x="1613749" y="4378267"/>
                    <a:pt x="1622813" y="4344390"/>
                    <a:pt x="1610183" y="4324480"/>
                  </a:cubicBezTo>
                  <a:lnTo>
                    <a:pt x="1706019" y="4228645"/>
                  </a:lnTo>
                  <a:cubicBezTo>
                    <a:pt x="1716419" y="4246326"/>
                    <a:pt x="1727117" y="4264007"/>
                    <a:pt x="1737964" y="4281391"/>
                  </a:cubicBezTo>
                  <a:lnTo>
                    <a:pt x="1599783" y="4419573"/>
                  </a:lnTo>
                  <a:lnTo>
                    <a:pt x="1332929" y="4419573"/>
                  </a:lnTo>
                  <a:cubicBezTo>
                    <a:pt x="1330255" y="4405309"/>
                    <a:pt x="1319557" y="4392977"/>
                    <a:pt x="1300836" y="4393274"/>
                  </a:cubicBezTo>
                  <a:cubicBezTo>
                    <a:pt x="1258193" y="4392679"/>
                    <a:pt x="1257301" y="4457609"/>
                    <a:pt x="1297715" y="4460433"/>
                  </a:cubicBezTo>
                  <a:cubicBezTo>
                    <a:pt x="1257301" y="4463256"/>
                    <a:pt x="1258193" y="4528186"/>
                    <a:pt x="1300836" y="4527592"/>
                  </a:cubicBezTo>
                  <a:cubicBezTo>
                    <a:pt x="1319557" y="4527889"/>
                    <a:pt x="1330106" y="4515557"/>
                    <a:pt x="1332781" y="4501293"/>
                  </a:cubicBezTo>
                  <a:lnTo>
                    <a:pt x="1623259" y="4501293"/>
                  </a:lnTo>
                  <a:lnTo>
                    <a:pt x="1779567" y="4344985"/>
                  </a:lnTo>
                  <a:cubicBezTo>
                    <a:pt x="1836622" y="4428488"/>
                    <a:pt x="1899918" y="4507830"/>
                    <a:pt x="1969009" y="4581973"/>
                  </a:cubicBezTo>
                  <a:lnTo>
                    <a:pt x="1865893" y="4685089"/>
                  </a:lnTo>
                  <a:lnTo>
                    <a:pt x="1215549" y="4685089"/>
                  </a:lnTo>
                  <a:cubicBezTo>
                    <a:pt x="1212726" y="4662801"/>
                    <a:pt x="1196828" y="4642594"/>
                    <a:pt x="1168003" y="4643040"/>
                  </a:cubicBezTo>
                  <a:cubicBezTo>
                    <a:pt x="1103816" y="4642149"/>
                    <a:pt x="1103816" y="4743036"/>
                    <a:pt x="1168003" y="4742144"/>
                  </a:cubicBezTo>
                  <a:cubicBezTo>
                    <a:pt x="1196977" y="4742590"/>
                    <a:pt x="1212726" y="4722383"/>
                    <a:pt x="1215549" y="4700095"/>
                  </a:cubicBezTo>
                  <a:lnTo>
                    <a:pt x="1554762" y="4700095"/>
                  </a:lnTo>
                  <a:cubicBezTo>
                    <a:pt x="1597702" y="4754328"/>
                    <a:pt x="1643466" y="4807223"/>
                    <a:pt x="1690863" y="4857593"/>
                  </a:cubicBezTo>
                  <a:lnTo>
                    <a:pt x="1517617" y="4857593"/>
                  </a:lnTo>
                  <a:cubicBezTo>
                    <a:pt x="1514794" y="4835305"/>
                    <a:pt x="1498895" y="4815098"/>
                    <a:pt x="1470071" y="4815544"/>
                  </a:cubicBezTo>
                  <a:cubicBezTo>
                    <a:pt x="1405883" y="4814652"/>
                    <a:pt x="1405883" y="4915539"/>
                    <a:pt x="1470071" y="4914648"/>
                  </a:cubicBezTo>
                  <a:cubicBezTo>
                    <a:pt x="1499044" y="4915094"/>
                    <a:pt x="1514794" y="4894887"/>
                    <a:pt x="1517617" y="4872599"/>
                  </a:cubicBezTo>
                  <a:lnTo>
                    <a:pt x="1704830" y="4872599"/>
                  </a:lnTo>
                  <a:cubicBezTo>
                    <a:pt x="1705722" y="4873491"/>
                    <a:pt x="1706464" y="4874382"/>
                    <a:pt x="1707356" y="4875274"/>
                  </a:cubicBezTo>
                  <a:lnTo>
                    <a:pt x="1710179" y="4872599"/>
                  </a:lnTo>
                  <a:lnTo>
                    <a:pt x="2023390" y="4872599"/>
                  </a:lnTo>
                  <a:lnTo>
                    <a:pt x="2222638" y="4673351"/>
                  </a:lnTo>
                  <a:cubicBezTo>
                    <a:pt x="2231999" y="4681226"/>
                    <a:pt x="2241508" y="4689101"/>
                    <a:pt x="2251166" y="4696678"/>
                  </a:cubicBezTo>
                  <a:lnTo>
                    <a:pt x="1968266" y="4979578"/>
                  </a:lnTo>
                  <a:lnTo>
                    <a:pt x="1517617" y="4979578"/>
                  </a:lnTo>
                  <a:cubicBezTo>
                    <a:pt x="1514794" y="4957291"/>
                    <a:pt x="1498895" y="4937084"/>
                    <a:pt x="1470071" y="4937530"/>
                  </a:cubicBezTo>
                  <a:cubicBezTo>
                    <a:pt x="1405883" y="4936638"/>
                    <a:pt x="1405883" y="5037525"/>
                    <a:pt x="1470071" y="5036634"/>
                  </a:cubicBezTo>
                  <a:cubicBezTo>
                    <a:pt x="1499044" y="5037079"/>
                    <a:pt x="1514794" y="5016872"/>
                    <a:pt x="1517617" y="4994585"/>
                  </a:cubicBezTo>
                  <a:lnTo>
                    <a:pt x="1830233" y="4994585"/>
                  </a:lnTo>
                  <a:cubicBezTo>
                    <a:pt x="1894866" y="5052829"/>
                    <a:pt x="1962620" y="5107508"/>
                    <a:pt x="2033048" y="5158471"/>
                  </a:cubicBezTo>
                  <a:lnTo>
                    <a:pt x="1947019" y="5244500"/>
                  </a:lnTo>
                  <a:lnTo>
                    <a:pt x="1837514" y="5244500"/>
                  </a:lnTo>
                  <a:cubicBezTo>
                    <a:pt x="1837514" y="5244500"/>
                    <a:pt x="1701115" y="5244500"/>
                    <a:pt x="1701115" y="5244500"/>
                  </a:cubicBezTo>
                  <a:cubicBezTo>
                    <a:pt x="1698441" y="5230236"/>
                    <a:pt x="1687743" y="5217904"/>
                    <a:pt x="1669022" y="5218201"/>
                  </a:cubicBezTo>
                  <a:cubicBezTo>
                    <a:pt x="1650300" y="5217904"/>
                    <a:pt x="1639751" y="5230236"/>
                    <a:pt x="1636928" y="5244500"/>
                  </a:cubicBezTo>
                  <a:lnTo>
                    <a:pt x="1600080" y="5244500"/>
                  </a:lnTo>
                  <a:cubicBezTo>
                    <a:pt x="1597405" y="5230236"/>
                    <a:pt x="1586707" y="5217904"/>
                    <a:pt x="1568135" y="5218201"/>
                  </a:cubicBezTo>
                  <a:cubicBezTo>
                    <a:pt x="1526977" y="5217607"/>
                    <a:pt x="1524600" y="5278228"/>
                    <a:pt x="1560706" y="5285063"/>
                  </a:cubicBezTo>
                  <a:lnTo>
                    <a:pt x="1560706" y="5315522"/>
                  </a:lnTo>
                  <a:cubicBezTo>
                    <a:pt x="1526829" y="5321911"/>
                    <a:pt x="1526829" y="5375252"/>
                    <a:pt x="1560706" y="5381641"/>
                  </a:cubicBezTo>
                  <a:lnTo>
                    <a:pt x="1560706" y="5412101"/>
                  </a:lnTo>
                  <a:cubicBezTo>
                    <a:pt x="1524600" y="5418935"/>
                    <a:pt x="1526977" y="5479408"/>
                    <a:pt x="1568135" y="5478963"/>
                  </a:cubicBezTo>
                  <a:cubicBezTo>
                    <a:pt x="1609292" y="5479557"/>
                    <a:pt x="1611669" y="5418935"/>
                    <a:pt x="1575564" y="5412101"/>
                  </a:cubicBezTo>
                  <a:lnTo>
                    <a:pt x="1575564" y="5381641"/>
                  </a:lnTo>
                  <a:cubicBezTo>
                    <a:pt x="1589679" y="5378967"/>
                    <a:pt x="1597851" y="5368120"/>
                    <a:pt x="1600080" y="5355937"/>
                  </a:cubicBezTo>
                  <a:lnTo>
                    <a:pt x="1636928" y="5355937"/>
                  </a:lnTo>
                  <a:cubicBezTo>
                    <a:pt x="1639305" y="5368120"/>
                    <a:pt x="1647477" y="5378967"/>
                    <a:pt x="1661593" y="5381641"/>
                  </a:cubicBezTo>
                  <a:lnTo>
                    <a:pt x="1661593" y="5412101"/>
                  </a:lnTo>
                  <a:cubicBezTo>
                    <a:pt x="1625487" y="5418935"/>
                    <a:pt x="1627865" y="5479408"/>
                    <a:pt x="1669022" y="5478963"/>
                  </a:cubicBezTo>
                  <a:cubicBezTo>
                    <a:pt x="1710179" y="5479557"/>
                    <a:pt x="1712556" y="5418935"/>
                    <a:pt x="1676451" y="5412101"/>
                  </a:cubicBezTo>
                  <a:lnTo>
                    <a:pt x="1676451" y="5381641"/>
                  </a:lnTo>
                  <a:cubicBezTo>
                    <a:pt x="1712556" y="5374807"/>
                    <a:pt x="1710179" y="5314334"/>
                    <a:pt x="1669022" y="5314779"/>
                  </a:cubicBezTo>
                  <a:cubicBezTo>
                    <a:pt x="1650300" y="5314482"/>
                    <a:pt x="1639751" y="5326814"/>
                    <a:pt x="1636928" y="5341079"/>
                  </a:cubicBezTo>
                  <a:lnTo>
                    <a:pt x="1600080" y="5341079"/>
                  </a:lnTo>
                  <a:cubicBezTo>
                    <a:pt x="1597702" y="5328895"/>
                    <a:pt x="1589530" y="5318048"/>
                    <a:pt x="1575564" y="5315374"/>
                  </a:cubicBezTo>
                  <a:lnTo>
                    <a:pt x="1575564" y="5284915"/>
                  </a:lnTo>
                  <a:cubicBezTo>
                    <a:pt x="1589679" y="5282240"/>
                    <a:pt x="1597851" y="5271394"/>
                    <a:pt x="1600080" y="5259210"/>
                  </a:cubicBezTo>
                  <a:lnTo>
                    <a:pt x="1636928" y="5259210"/>
                  </a:lnTo>
                  <a:cubicBezTo>
                    <a:pt x="1639603" y="5273325"/>
                    <a:pt x="1650300" y="5285806"/>
                    <a:pt x="1669022" y="5285509"/>
                  </a:cubicBezTo>
                  <a:cubicBezTo>
                    <a:pt x="1687743" y="5285806"/>
                    <a:pt x="1698293" y="5273473"/>
                    <a:pt x="1700967" y="5259210"/>
                  </a:cubicBezTo>
                  <a:lnTo>
                    <a:pt x="1826222" y="5259210"/>
                  </a:lnTo>
                  <a:cubicBezTo>
                    <a:pt x="1826222" y="5259210"/>
                    <a:pt x="1952962" y="5259210"/>
                    <a:pt x="1952962" y="5259210"/>
                  </a:cubicBezTo>
                  <a:lnTo>
                    <a:pt x="2044934" y="5167237"/>
                  </a:lnTo>
                  <a:cubicBezTo>
                    <a:pt x="2121157" y="5221618"/>
                    <a:pt x="2200500" y="5271394"/>
                    <a:pt x="2282368" y="5316414"/>
                  </a:cubicBezTo>
                  <a:lnTo>
                    <a:pt x="1897244" y="5701538"/>
                  </a:lnTo>
                  <a:lnTo>
                    <a:pt x="1215104" y="5701538"/>
                  </a:lnTo>
                  <a:cubicBezTo>
                    <a:pt x="1212281" y="5679251"/>
                    <a:pt x="1196382" y="5659044"/>
                    <a:pt x="1167558" y="5659490"/>
                  </a:cubicBezTo>
                  <a:cubicBezTo>
                    <a:pt x="1103370" y="5658598"/>
                    <a:pt x="1103370" y="5759486"/>
                    <a:pt x="1167558" y="5758594"/>
                  </a:cubicBezTo>
                  <a:cubicBezTo>
                    <a:pt x="1196531" y="5759039"/>
                    <a:pt x="1212281" y="5738832"/>
                    <a:pt x="1215104" y="5716545"/>
                  </a:cubicBezTo>
                  <a:lnTo>
                    <a:pt x="1882386" y="5716545"/>
                  </a:lnTo>
                  <a:lnTo>
                    <a:pt x="1823101" y="5775829"/>
                  </a:lnTo>
                  <a:lnTo>
                    <a:pt x="855981" y="5775829"/>
                  </a:lnTo>
                  <a:cubicBezTo>
                    <a:pt x="853158" y="5753542"/>
                    <a:pt x="837260" y="5733335"/>
                    <a:pt x="808435" y="5733781"/>
                  </a:cubicBezTo>
                  <a:cubicBezTo>
                    <a:pt x="744247" y="5732889"/>
                    <a:pt x="744247" y="5833777"/>
                    <a:pt x="808435" y="5832885"/>
                  </a:cubicBezTo>
                  <a:cubicBezTo>
                    <a:pt x="837408" y="5833330"/>
                    <a:pt x="853158" y="5813123"/>
                    <a:pt x="855981" y="5790836"/>
                  </a:cubicBezTo>
                  <a:lnTo>
                    <a:pt x="1359674" y="5790836"/>
                  </a:lnTo>
                  <a:lnTo>
                    <a:pt x="1288503" y="5862007"/>
                  </a:lnTo>
                  <a:cubicBezTo>
                    <a:pt x="1283897" y="5859481"/>
                    <a:pt x="1278400" y="5857847"/>
                    <a:pt x="1271862" y="5857995"/>
                  </a:cubicBezTo>
                  <a:cubicBezTo>
                    <a:pt x="1228179" y="5857401"/>
                    <a:pt x="1228179" y="5926046"/>
                    <a:pt x="1271862" y="5925451"/>
                  </a:cubicBezTo>
                  <a:cubicBezTo>
                    <a:pt x="1302619" y="5925897"/>
                    <a:pt x="1311682" y="5892318"/>
                    <a:pt x="1299201" y="5872259"/>
                  </a:cubicBezTo>
                  <a:lnTo>
                    <a:pt x="1380624" y="5790836"/>
                  </a:lnTo>
                  <a:lnTo>
                    <a:pt x="1808689" y="5790836"/>
                  </a:lnTo>
                  <a:lnTo>
                    <a:pt x="1641831" y="5957694"/>
                  </a:lnTo>
                  <a:lnTo>
                    <a:pt x="1362943" y="5957694"/>
                  </a:lnTo>
                  <a:lnTo>
                    <a:pt x="1361754" y="5956505"/>
                  </a:lnTo>
                  <a:lnTo>
                    <a:pt x="1360566" y="5957694"/>
                  </a:lnTo>
                  <a:lnTo>
                    <a:pt x="1020461" y="5957694"/>
                  </a:lnTo>
                  <a:lnTo>
                    <a:pt x="1020164" y="5957397"/>
                  </a:lnTo>
                  <a:lnTo>
                    <a:pt x="1019867" y="5957694"/>
                  </a:lnTo>
                  <a:lnTo>
                    <a:pt x="461644" y="5957694"/>
                  </a:lnTo>
                  <a:cubicBezTo>
                    <a:pt x="458821" y="5935407"/>
                    <a:pt x="442923" y="5915199"/>
                    <a:pt x="414098" y="5915645"/>
                  </a:cubicBezTo>
                  <a:cubicBezTo>
                    <a:pt x="349911" y="5914754"/>
                    <a:pt x="349911" y="6015641"/>
                    <a:pt x="414098" y="6014749"/>
                  </a:cubicBezTo>
                  <a:cubicBezTo>
                    <a:pt x="443072" y="6015195"/>
                    <a:pt x="458821" y="5994988"/>
                    <a:pt x="461644" y="5972700"/>
                  </a:cubicBezTo>
                  <a:lnTo>
                    <a:pt x="1005306" y="5972700"/>
                  </a:lnTo>
                  <a:lnTo>
                    <a:pt x="929232" y="6048774"/>
                  </a:lnTo>
                  <a:cubicBezTo>
                    <a:pt x="924923" y="6046694"/>
                    <a:pt x="919871" y="6045357"/>
                    <a:pt x="913779" y="6045357"/>
                  </a:cubicBezTo>
                  <a:cubicBezTo>
                    <a:pt x="870096" y="6044763"/>
                    <a:pt x="870096" y="6113408"/>
                    <a:pt x="913779" y="6112814"/>
                  </a:cubicBezTo>
                  <a:cubicBezTo>
                    <a:pt x="945130" y="6113259"/>
                    <a:pt x="953897" y="6078343"/>
                    <a:pt x="940376" y="6058581"/>
                  </a:cubicBezTo>
                  <a:lnTo>
                    <a:pt x="1026256" y="5972700"/>
                  </a:lnTo>
                  <a:lnTo>
                    <a:pt x="1345856" y="5972700"/>
                  </a:lnTo>
                  <a:lnTo>
                    <a:pt x="1269188" y="6049369"/>
                  </a:lnTo>
                  <a:lnTo>
                    <a:pt x="1269188" y="6049369"/>
                  </a:lnTo>
                  <a:cubicBezTo>
                    <a:pt x="1265473" y="6048032"/>
                    <a:pt x="1261313" y="6047140"/>
                    <a:pt x="1256558" y="6047140"/>
                  </a:cubicBezTo>
                  <a:cubicBezTo>
                    <a:pt x="1212875" y="6046546"/>
                    <a:pt x="1212875" y="6115191"/>
                    <a:pt x="1256558" y="6114597"/>
                  </a:cubicBezTo>
                  <a:cubicBezTo>
                    <a:pt x="1289098" y="6115042"/>
                    <a:pt x="1297418" y="6077154"/>
                    <a:pt x="1281520" y="6057987"/>
                  </a:cubicBezTo>
                  <a:lnTo>
                    <a:pt x="1366806" y="5972700"/>
                  </a:lnTo>
                  <a:lnTo>
                    <a:pt x="1499341" y="5972700"/>
                  </a:lnTo>
                  <a:lnTo>
                    <a:pt x="1423267" y="6048774"/>
                  </a:lnTo>
                  <a:cubicBezTo>
                    <a:pt x="1419998" y="6047883"/>
                    <a:pt x="1416581" y="6047140"/>
                    <a:pt x="1412718" y="6047289"/>
                  </a:cubicBezTo>
                  <a:cubicBezTo>
                    <a:pt x="1369035" y="6046694"/>
                    <a:pt x="1369035" y="6115339"/>
                    <a:pt x="1412718" y="6114745"/>
                  </a:cubicBezTo>
                  <a:cubicBezTo>
                    <a:pt x="1446149" y="6115191"/>
                    <a:pt x="1453875" y="6075371"/>
                    <a:pt x="1436342" y="6056798"/>
                  </a:cubicBezTo>
                  <a:lnTo>
                    <a:pt x="1519845" y="5973295"/>
                  </a:lnTo>
                  <a:lnTo>
                    <a:pt x="1519400" y="5972849"/>
                  </a:lnTo>
                  <a:lnTo>
                    <a:pt x="1647775" y="5972849"/>
                  </a:lnTo>
                  <a:lnTo>
                    <a:pt x="2546547" y="5074077"/>
                  </a:lnTo>
                  <a:lnTo>
                    <a:pt x="2546547" y="5013455"/>
                  </a:lnTo>
                  <a:cubicBezTo>
                    <a:pt x="2568983" y="5024599"/>
                    <a:pt x="2591568" y="5035296"/>
                    <a:pt x="2614301" y="5045549"/>
                  </a:cubicBezTo>
                  <a:lnTo>
                    <a:pt x="2614301" y="5149705"/>
                  </a:lnTo>
                  <a:lnTo>
                    <a:pt x="1801854" y="5962151"/>
                  </a:lnTo>
                  <a:lnTo>
                    <a:pt x="1801854" y="6354408"/>
                  </a:lnTo>
                  <a:cubicBezTo>
                    <a:pt x="1745244" y="6361243"/>
                    <a:pt x="1747622" y="6453660"/>
                    <a:pt x="1809283" y="6452769"/>
                  </a:cubicBezTo>
                  <a:cubicBezTo>
                    <a:pt x="1870945" y="6453660"/>
                    <a:pt x="1873173" y="6361243"/>
                    <a:pt x="1816712" y="6354408"/>
                  </a:cubicBezTo>
                  <a:lnTo>
                    <a:pt x="1816712" y="5968243"/>
                  </a:lnTo>
                  <a:lnTo>
                    <a:pt x="2404949" y="5380007"/>
                  </a:lnTo>
                  <a:cubicBezTo>
                    <a:pt x="2420253" y="5387287"/>
                    <a:pt x="2435408" y="5394419"/>
                    <a:pt x="2450860" y="5401254"/>
                  </a:cubicBezTo>
                  <a:lnTo>
                    <a:pt x="2197677" y="5654438"/>
                  </a:lnTo>
                  <a:lnTo>
                    <a:pt x="2197677" y="5810597"/>
                  </a:lnTo>
                  <a:cubicBezTo>
                    <a:pt x="2182224" y="5812529"/>
                    <a:pt x="2173309" y="5823673"/>
                    <a:pt x="2170783" y="5836451"/>
                  </a:cubicBezTo>
                  <a:lnTo>
                    <a:pt x="2138095" y="5836451"/>
                  </a:lnTo>
                  <a:cubicBezTo>
                    <a:pt x="2135421" y="5822187"/>
                    <a:pt x="2124723" y="5809855"/>
                    <a:pt x="2106002" y="5810152"/>
                  </a:cubicBezTo>
                  <a:cubicBezTo>
                    <a:pt x="2064844" y="5809558"/>
                    <a:pt x="2062467" y="5870179"/>
                    <a:pt x="2098573" y="5877014"/>
                  </a:cubicBezTo>
                  <a:lnTo>
                    <a:pt x="2098573" y="5911782"/>
                  </a:lnTo>
                  <a:cubicBezTo>
                    <a:pt x="2063507" y="5918468"/>
                    <a:pt x="2064844" y="5975524"/>
                    <a:pt x="2102584" y="5978347"/>
                  </a:cubicBezTo>
                  <a:lnTo>
                    <a:pt x="2221598" y="6097361"/>
                  </a:lnTo>
                  <a:lnTo>
                    <a:pt x="2221598" y="6184282"/>
                  </a:lnTo>
                  <a:cubicBezTo>
                    <a:pt x="2185344" y="6190967"/>
                    <a:pt x="2187722" y="6251737"/>
                    <a:pt x="2228879" y="6251143"/>
                  </a:cubicBezTo>
                  <a:cubicBezTo>
                    <a:pt x="2269888" y="6251737"/>
                    <a:pt x="2272413" y="6191265"/>
                    <a:pt x="2236457" y="6184282"/>
                  </a:cubicBezTo>
                  <a:lnTo>
                    <a:pt x="2236457" y="6091269"/>
                  </a:lnTo>
                  <a:lnTo>
                    <a:pt x="2120860" y="5975672"/>
                  </a:lnTo>
                  <a:cubicBezTo>
                    <a:pt x="2147010" y="5963488"/>
                    <a:pt x="2144484" y="5917725"/>
                    <a:pt x="2113431" y="5911930"/>
                  </a:cubicBezTo>
                  <a:lnTo>
                    <a:pt x="2113431" y="5877162"/>
                  </a:lnTo>
                  <a:cubicBezTo>
                    <a:pt x="2127546" y="5874488"/>
                    <a:pt x="2135718" y="5863641"/>
                    <a:pt x="2138095" y="5851457"/>
                  </a:cubicBezTo>
                  <a:lnTo>
                    <a:pt x="2170783" y="5851457"/>
                  </a:lnTo>
                  <a:cubicBezTo>
                    <a:pt x="2173161" y="5863641"/>
                    <a:pt x="2181333" y="5874488"/>
                    <a:pt x="2195448" y="5877162"/>
                  </a:cubicBezTo>
                  <a:lnTo>
                    <a:pt x="2195448" y="5911930"/>
                  </a:lnTo>
                  <a:cubicBezTo>
                    <a:pt x="2159343" y="5918765"/>
                    <a:pt x="2161720" y="5979238"/>
                    <a:pt x="2202877" y="5978792"/>
                  </a:cubicBezTo>
                  <a:cubicBezTo>
                    <a:pt x="2218478" y="5978941"/>
                    <a:pt x="2228433" y="5970323"/>
                    <a:pt x="2232891" y="5959328"/>
                  </a:cubicBezTo>
                  <a:lnTo>
                    <a:pt x="2329915" y="6056352"/>
                  </a:lnTo>
                  <a:lnTo>
                    <a:pt x="2329915" y="6104641"/>
                  </a:lnTo>
                  <a:cubicBezTo>
                    <a:pt x="2293809" y="6111476"/>
                    <a:pt x="2296186" y="6171949"/>
                    <a:pt x="2337344" y="6171503"/>
                  </a:cubicBezTo>
                  <a:cubicBezTo>
                    <a:pt x="2378501" y="6172098"/>
                    <a:pt x="2380878" y="6111476"/>
                    <a:pt x="2344773" y="6104641"/>
                  </a:cubicBezTo>
                  <a:lnTo>
                    <a:pt x="2344773" y="6050260"/>
                  </a:lnTo>
                  <a:lnTo>
                    <a:pt x="2235416" y="5940904"/>
                  </a:lnTo>
                  <a:cubicBezTo>
                    <a:pt x="2233931" y="5927532"/>
                    <a:pt x="2225610" y="5915051"/>
                    <a:pt x="2210455" y="5912228"/>
                  </a:cubicBezTo>
                  <a:lnTo>
                    <a:pt x="2210455" y="5877459"/>
                  </a:lnTo>
                  <a:cubicBezTo>
                    <a:pt x="2243440" y="5871219"/>
                    <a:pt x="2244183" y="5820404"/>
                    <a:pt x="2212832" y="5811935"/>
                  </a:cubicBezTo>
                  <a:lnTo>
                    <a:pt x="2212832" y="5660976"/>
                  </a:lnTo>
                  <a:lnTo>
                    <a:pt x="2465719" y="5408089"/>
                  </a:lnTo>
                  <a:cubicBezTo>
                    <a:pt x="2497218" y="5421907"/>
                    <a:pt x="2528866" y="5435280"/>
                    <a:pt x="2560960" y="5447760"/>
                  </a:cubicBezTo>
                  <a:lnTo>
                    <a:pt x="2449523" y="5559197"/>
                  </a:lnTo>
                  <a:lnTo>
                    <a:pt x="2449523" y="5676874"/>
                  </a:lnTo>
                  <a:cubicBezTo>
                    <a:pt x="2413418" y="5683709"/>
                    <a:pt x="2415795" y="5744181"/>
                    <a:pt x="2456952" y="5743735"/>
                  </a:cubicBezTo>
                  <a:cubicBezTo>
                    <a:pt x="2497961" y="5744330"/>
                    <a:pt x="2500487" y="5683709"/>
                    <a:pt x="2464381" y="5676874"/>
                  </a:cubicBezTo>
                  <a:lnTo>
                    <a:pt x="2464381" y="5565289"/>
                  </a:lnTo>
                  <a:lnTo>
                    <a:pt x="2576264" y="5453407"/>
                  </a:lnTo>
                  <a:cubicBezTo>
                    <a:pt x="2592013" y="5459498"/>
                    <a:pt x="2607763" y="5465293"/>
                    <a:pt x="2623661" y="5471088"/>
                  </a:cubicBezTo>
                  <a:lnTo>
                    <a:pt x="2514751" y="5579998"/>
                  </a:lnTo>
                  <a:lnTo>
                    <a:pt x="2514751" y="6020247"/>
                  </a:lnTo>
                  <a:cubicBezTo>
                    <a:pt x="2456507" y="6025447"/>
                    <a:pt x="2458289" y="6119648"/>
                    <a:pt x="2520545" y="6118757"/>
                  </a:cubicBezTo>
                  <a:cubicBezTo>
                    <a:pt x="2581464" y="6119648"/>
                    <a:pt x="2584436" y="6028864"/>
                    <a:pt x="2529609" y="6020544"/>
                  </a:cubicBezTo>
                  <a:lnTo>
                    <a:pt x="2529609" y="5586239"/>
                  </a:lnTo>
                  <a:lnTo>
                    <a:pt x="2639262" y="5476585"/>
                  </a:lnTo>
                  <a:cubicBezTo>
                    <a:pt x="2696764" y="5496792"/>
                    <a:pt x="2755156" y="5514771"/>
                    <a:pt x="2813995" y="5530521"/>
                  </a:cubicBezTo>
                  <a:lnTo>
                    <a:pt x="2667641" y="5676874"/>
                  </a:lnTo>
                  <a:lnTo>
                    <a:pt x="2667641" y="6020396"/>
                  </a:lnTo>
                  <a:cubicBezTo>
                    <a:pt x="2611181" y="6027230"/>
                    <a:pt x="2613409" y="6119648"/>
                    <a:pt x="2675071" y="6118757"/>
                  </a:cubicBezTo>
                  <a:cubicBezTo>
                    <a:pt x="2736732" y="6119648"/>
                    <a:pt x="2738961" y="6027230"/>
                    <a:pt x="2682500" y="6020396"/>
                  </a:cubicBezTo>
                  <a:lnTo>
                    <a:pt x="2682500" y="5682965"/>
                  </a:lnTo>
                  <a:lnTo>
                    <a:pt x="2830487" y="5534978"/>
                  </a:lnTo>
                  <a:cubicBezTo>
                    <a:pt x="2830487" y="5534978"/>
                    <a:pt x="2831825" y="5535275"/>
                    <a:pt x="2832419" y="5535572"/>
                  </a:cubicBezTo>
                  <a:lnTo>
                    <a:pt x="2833311" y="5532304"/>
                  </a:lnTo>
                  <a:lnTo>
                    <a:pt x="3065693" y="5299921"/>
                  </a:lnTo>
                  <a:lnTo>
                    <a:pt x="3065693" y="5076157"/>
                  </a:lnTo>
                  <a:cubicBezTo>
                    <a:pt x="3082631" y="5079574"/>
                    <a:pt x="3099570" y="5082545"/>
                    <a:pt x="3116656" y="5085369"/>
                  </a:cubicBezTo>
                  <a:lnTo>
                    <a:pt x="3116656" y="5365595"/>
                  </a:lnTo>
                  <a:lnTo>
                    <a:pt x="2790668" y="5691584"/>
                  </a:lnTo>
                  <a:lnTo>
                    <a:pt x="2790668" y="6020544"/>
                  </a:lnTo>
                  <a:cubicBezTo>
                    <a:pt x="2734058" y="6027379"/>
                    <a:pt x="2736435" y="6119797"/>
                    <a:pt x="2798097" y="6118905"/>
                  </a:cubicBezTo>
                  <a:cubicBezTo>
                    <a:pt x="2859758" y="6119797"/>
                    <a:pt x="2861987" y="6027379"/>
                    <a:pt x="2805526" y="6020544"/>
                  </a:cubicBezTo>
                  <a:lnTo>
                    <a:pt x="2805526" y="5697675"/>
                  </a:lnTo>
                  <a:lnTo>
                    <a:pt x="2942815" y="5560385"/>
                  </a:lnTo>
                  <a:lnTo>
                    <a:pt x="2942815" y="5561277"/>
                  </a:lnTo>
                  <a:cubicBezTo>
                    <a:pt x="3042217" y="5582079"/>
                    <a:pt x="3145184" y="5596342"/>
                    <a:pt x="3248300" y="5604217"/>
                  </a:cubicBezTo>
                  <a:lnTo>
                    <a:pt x="3248300" y="5726649"/>
                  </a:lnTo>
                  <a:cubicBezTo>
                    <a:pt x="3234185" y="5729323"/>
                    <a:pt x="3226013" y="5740170"/>
                    <a:pt x="3223636" y="5752354"/>
                  </a:cubicBezTo>
                  <a:lnTo>
                    <a:pt x="3186787" y="5752354"/>
                  </a:lnTo>
                  <a:cubicBezTo>
                    <a:pt x="3184113" y="5738090"/>
                    <a:pt x="3173415" y="5725757"/>
                    <a:pt x="3154694" y="5726055"/>
                  </a:cubicBezTo>
                  <a:cubicBezTo>
                    <a:pt x="3113536" y="5725460"/>
                    <a:pt x="3111159" y="5786081"/>
                    <a:pt x="3147264" y="5792917"/>
                  </a:cubicBezTo>
                  <a:lnTo>
                    <a:pt x="3147264" y="5823376"/>
                  </a:lnTo>
                  <a:cubicBezTo>
                    <a:pt x="3122748" y="5827982"/>
                    <a:pt x="3116062" y="5857401"/>
                    <a:pt x="3127206" y="5875676"/>
                  </a:cubicBezTo>
                  <a:lnTo>
                    <a:pt x="3082928" y="5920103"/>
                  </a:lnTo>
                  <a:cubicBezTo>
                    <a:pt x="3078322" y="5917428"/>
                    <a:pt x="3072676" y="5915794"/>
                    <a:pt x="3065990" y="5915942"/>
                  </a:cubicBezTo>
                  <a:cubicBezTo>
                    <a:pt x="3047269" y="5915645"/>
                    <a:pt x="3036719" y="5927978"/>
                    <a:pt x="3033896" y="5942241"/>
                  </a:cubicBezTo>
                  <a:lnTo>
                    <a:pt x="2997048" y="5942241"/>
                  </a:lnTo>
                  <a:cubicBezTo>
                    <a:pt x="2994373" y="5927978"/>
                    <a:pt x="2983675" y="5915645"/>
                    <a:pt x="2964954" y="5915942"/>
                  </a:cubicBezTo>
                  <a:cubicBezTo>
                    <a:pt x="2923797" y="5915348"/>
                    <a:pt x="2921420" y="5975969"/>
                    <a:pt x="2957525" y="5982804"/>
                  </a:cubicBezTo>
                  <a:lnTo>
                    <a:pt x="2957525" y="6013264"/>
                  </a:lnTo>
                  <a:cubicBezTo>
                    <a:pt x="2921420" y="6020098"/>
                    <a:pt x="2923797" y="6080571"/>
                    <a:pt x="2964954" y="6080125"/>
                  </a:cubicBezTo>
                  <a:cubicBezTo>
                    <a:pt x="2983675" y="6080422"/>
                    <a:pt x="2994225" y="6068090"/>
                    <a:pt x="2996899" y="6053827"/>
                  </a:cubicBezTo>
                  <a:lnTo>
                    <a:pt x="3033748" y="6053827"/>
                  </a:lnTo>
                  <a:cubicBezTo>
                    <a:pt x="3036422" y="6067942"/>
                    <a:pt x="3047120" y="6080422"/>
                    <a:pt x="3065841" y="6080125"/>
                  </a:cubicBezTo>
                  <a:cubicBezTo>
                    <a:pt x="3109524" y="6080720"/>
                    <a:pt x="3109524" y="6012075"/>
                    <a:pt x="3065841" y="6012669"/>
                  </a:cubicBezTo>
                  <a:cubicBezTo>
                    <a:pt x="3047120" y="6012372"/>
                    <a:pt x="3036571" y="6024704"/>
                    <a:pt x="3033748" y="6038968"/>
                  </a:cubicBezTo>
                  <a:lnTo>
                    <a:pt x="2996899" y="6038968"/>
                  </a:lnTo>
                  <a:cubicBezTo>
                    <a:pt x="2994522" y="6026785"/>
                    <a:pt x="2986350" y="6015938"/>
                    <a:pt x="2972235" y="6013264"/>
                  </a:cubicBezTo>
                  <a:lnTo>
                    <a:pt x="2972235" y="5982804"/>
                  </a:lnTo>
                  <a:cubicBezTo>
                    <a:pt x="2986350" y="5980130"/>
                    <a:pt x="2994522" y="5969283"/>
                    <a:pt x="2996899" y="5957100"/>
                  </a:cubicBezTo>
                  <a:lnTo>
                    <a:pt x="3033748" y="5957100"/>
                  </a:lnTo>
                  <a:cubicBezTo>
                    <a:pt x="3036422" y="5971215"/>
                    <a:pt x="3047120" y="5983696"/>
                    <a:pt x="3065841" y="5983398"/>
                  </a:cubicBezTo>
                  <a:cubicBezTo>
                    <a:pt x="3096449" y="5983844"/>
                    <a:pt x="3105513" y="5950413"/>
                    <a:pt x="3093329" y="5930503"/>
                  </a:cubicBezTo>
                  <a:lnTo>
                    <a:pt x="3137606" y="5886226"/>
                  </a:lnTo>
                  <a:cubicBezTo>
                    <a:pt x="3142212" y="5888900"/>
                    <a:pt x="3147859" y="5890535"/>
                    <a:pt x="3154545" y="5890386"/>
                  </a:cubicBezTo>
                  <a:cubicBezTo>
                    <a:pt x="3173266" y="5890683"/>
                    <a:pt x="3183815" y="5878351"/>
                    <a:pt x="3186490" y="5864087"/>
                  </a:cubicBezTo>
                  <a:lnTo>
                    <a:pt x="3223338" y="5864087"/>
                  </a:lnTo>
                  <a:cubicBezTo>
                    <a:pt x="3226013" y="5878351"/>
                    <a:pt x="3236711" y="5890683"/>
                    <a:pt x="3255432" y="5890386"/>
                  </a:cubicBezTo>
                  <a:cubicBezTo>
                    <a:pt x="3299115" y="5890980"/>
                    <a:pt x="3299115" y="5822336"/>
                    <a:pt x="3255432" y="5822930"/>
                  </a:cubicBezTo>
                  <a:cubicBezTo>
                    <a:pt x="3236711" y="5822633"/>
                    <a:pt x="3226161" y="5834965"/>
                    <a:pt x="3223338" y="5849229"/>
                  </a:cubicBezTo>
                  <a:lnTo>
                    <a:pt x="3186490" y="5849229"/>
                  </a:lnTo>
                  <a:cubicBezTo>
                    <a:pt x="3184113" y="5837045"/>
                    <a:pt x="3175941" y="5826199"/>
                    <a:pt x="3161825" y="5823524"/>
                  </a:cubicBezTo>
                  <a:lnTo>
                    <a:pt x="3161825" y="5793065"/>
                  </a:lnTo>
                  <a:cubicBezTo>
                    <a:pt x="3175941" y="5790390"/>
                    <a:pt x="3184113" y="5779544"/>
                    <a:pt x="3186490" y="5767360"/>
                  </a:cubicBezTo>
                  <a:lnTo>
                    <a:pt x="3223338" y="5767360"/>
                  </a:lnTo>
                  <a:cubicBezTo>
                    <a:pt x="3226013" y="5781624"/>
                    <a:pt x="3236711" y="5793956"/>
                    <a:pt x="3255432" y="5793659"/>
                  </a:cubicBezTo>
                  <a:cubicBezTo>
                    <a:pt x="3296589" y="5794254"/>
                    <a:pt x="3298967" y="5733632"/>
                    <a:pt x="3262861" y="5726797"/>
                  </a:cubicBezTo>
                  <a:lnTo>
                    <a:pt x="3262861" y="5605257"/>
                  </a:lnTo>
                  <a:cubicBezTo>
                    <a:pt x="3317985" y="5609120"/>
                    <a:pt x="3372960" y="5611201"/>
                    <a:pt x="3427341" y="5611201"/>
                  </a:cubicBezTo>
                  <a:lnTo>
                    <a:pt x="3427341" y="5611201"/>
                  </a:lnTo>
                  <a:cubicBezTo>
                    <a:pt x="3427341" y="5611201"/>
                    <a:pt x="3428530" y="5611201"/>
                    <a:pt x="3429124" y="5611201"/>
                  </a:cubicBezTo>
                  <a:cubicBezTo>
                    <a:pt x="3429719" y="5611201"/>
                    <a:pt x="3430313" y="5611201"/>
                    <a:pt x="3430907" y="5611201"/>
                  </a:cubicBezTo>
                  <a:lnTo>
                    <a:pt x="3430907" y="5611201"/>
                  </a:lnTo>
                  <a:cubicBezTo>
                    <a:pt x="3485289" y="5611201"/>
                    <a:pt x="3540412" y="5608972"/>
                    <a:pt x="3595388" y="5605109"/>
                  </a:cubicBezTo>
                  <a:lnTo>
                    <a:pt x="3595388" y="5726649"/>
                  </a:lnTo>
                  <a:cubicBezTo>
                    <a:pt x="3559282" y="5733484"/>
                    <a:pt x="3561660" y="5793956"/>
                    <a:pt x="3602817" y="5793511"/>
                  </a:cubicBezTo>
                  <a:cubicBezTo>
                    <a:pt x="3621538" y="5793808"/>
                    <a:pt x="3632087" y="5781475"/>
                    <a:pt x="3634910" y="5767212"/>
                  </a:cubicBezTo>
                  <a:lnTo>
                    <a:pt x="3671759" y="5767212"/>
                  </a:lnTo>
                  <a:cubicBezTo>
                    <a:pt x="3674136" y="5779396"/>
                    <a:pt x="3682308" y="5790242"/>
                    <a:pt x="3696423" y="5792917"/>
                  </a:cubicBezTo>
                  <a:lnTo>
                    <a:pt x="3696423" y="5823376"/>
                  </a:lnTo>
                  <a:cubicBezTo>
                    <a:pt x="3682308" y="5826050"/>
                    <a:pt x="3674136" y="5836897"/>
                    <a:pt x="3671759" y="5849081"/>
                  </a:cubicBezTo>
                  <a:lnTo>
                    <a:pt x="3634910" y="5849081"/>
                  </a:lnTo>
                  <a:cubicBezTo>
                    <a:pt x="3632236" y="5834816"/>
                    <a:pt x="3621538" y="5822484"/>
                    <a:pt x="3602817" y="5822781"/>
                  </a:cubicBezTo>
                  <a:cubicBezTo>
                    <a:pt x="3559134" y="5822187"/>
                    <a:pt x="3559134" y="5890832"/>
                    <a:pt x="3602817" y="5890238"/>
                  </a:cubicBezTo>
                  <a:cubicBezTo>
                    <a:pt x="3621538" y="5890535"/>
                    <a:pt x="3632087" y="5878203"/>
                    <a:pt x="3634910" y="5863939"/>
                  </a:cubicBezTo>
                  <a:lnTo>
                    <a:pt x="3671759" y="5863939"/>
                  </a:lnTo>
                  <a:cubicBezTo>
                    <a:pt x="3674433" y="5878203"/>
                    <a:pt x="3685131" y="5890535"/>
                    <a:pt x="3703704" y="5890238"/>
                  </a:cubicBezTo>
                  <a:cubicBezTo>
                    <a:pt x="3710390" y="5890238"/>
                    <a:pt x="3715888" y="5888603"/>
                    <a:pt x="3720642" y="5886077"/>
                  </a:cubicBezTo>
                  <a:lnTo>
                    <a:pt x="3764920" y="5930355"/>
                  </a:lnTo>
                  <a:cubicBezTo>
                    <a:pt x="3752736" y="5950265"/>
                    <a:pt x="3761948" y="5983696"/>
                    <a:pt x="3792408" y="5983250"/>
                  </a:cubicBezTo>
                  <a:cubicBezTo>
                    <a:pt x="3811129" y="5983547"/>
                    <a:pt x="3821678" y="5971215"/>
                    <a:pt x="3824501" y="5956951"/>
                  </a:cubicBezTo>
                  <a:lnTo>
                    <a:pt x="3861350" y="5956951"/>
                  </a:lnTo>
                  <a:cubicBezTo>
                    <a:pt x="3863727" y="5969135"/>
                    <a:pt x="3871899" y="5979981"/>
                    <a:pt x="3886014" y="5982656"/>
                  </a:cubicBezTo>
                  <a:lnTo>
                    <a:pt x="3886014" y="6013115"/>
                  </a:lnTo>
                  <a:cubicBezTo>
                    <a:pt x="3871899" y="6015790"/>
                    <a:pt x="3863727" y="6026636"/>
                    <a:pt x="3861350" y="6038820"/>
                  </a:cubicBezTo>
                  <a:lnTo>
                    <a:pt x="3824501" y="6038820"/>
                  </a:lnTo>
                  <a:cubicBezTo>
                    <a:pt x="3821827" y="6024556"/>
                    <a:pt x="3811129" y="6012223"/>
                    <a:pt x="3792408" y="6012521"/>
                  </a:cubicBezTo>
                  <a:cubicBezTo>
                    <a:pt x="3748724" y="6011926"/>
                    <a:pt x="3748724" y="6080571"/>
                    <a:pt x="3792408" y="6079977"/>
                  </a:cubicBezTo>
                  <a:cubicBezTo>
                    <a:pt x="3811129" y="6080274"/>
                    <a:pt x="3821678" y="6067942"/>
                    <a:pt x="3824501" y="6053678"/>
                  </a:cubicBezTo>
                  <a:lnTo>
                    <a:pt x="3861350" y="6053678"/>
                  </a:lnTo>
                  <a:cubicBezTo>
                    <a:pt x="3864024" y="6067793"/>
                    <a:pt x="3874722" y="6080274"/>
                    <a:pt x="3893295" y="6079977"/>
                  </a:cubicBezTo>
                  <a:cubicBezTo>
                    <a:pt x="3934452" y="6080571"/>
                    <a:pt x="3936829" y="6019950"/>
                    <a:pt x="3900724" y="6013115"/>
                  </a:cubicBezTo>
                  <a:lnTo>
                    <a:pt x="3900724" y="5982656"/>
                  </a:lnTo>
                  <a:cubicBezTo>
                    <a:pt x="3936829" y="5975821"/>
                    <a:pt x="3934452" y="5915348"/>
                    <a:pt x="3893295" y="5915794"/>
                  </a:cubicBezTo>
                  <a:cubicBezTo>
                    <a:pt x="3874573" y="5915497"/>
                    <a:pt x="3864024" y="5927829"/>
                    <a:pt x="3861201" y="5942093"/>
                  </a:cubicBezTo>
                  <a:lnTo>
                    <a:pt x="3824353" y="5942093"/>
                  </a:lnTo>
                  <a:cubicBezTo>
                    <a:pt x="3821678" y="5927829"/>
                    <a:pt x="3810980" y="5915497"/>
                    <a:pt x="3792259" y="5915794"/>
                  </a:cubicBezTo>
                  <a:cubicBezTo>
                    <a:pt x="3785573" y="5915794"/>
                    <a:pt x="3780075" y="5917428"/>
                    <a:pt x="3775320" y="5919954"/>
                  </a:cubicBezTo>
                  <a:lnTo>
                    <a:pt x="3731043" y="5875528"/>
                  </a:lnTo>
                  <a:cubicBezTo>
                    <a:pt x="3742187" y="5857252"/>
                    <a:pt x="3735501" y="5827982"/>
                    <a:pt x="3710984" y="5823227"/>
                  </a:cubicBezTo>
                  <a:lnTo>
                    <a:pt x="3710984" y="5792768"/>
                  </a:lnTo>
                  <a:cubicBezTo>
                    <a:pt x="3747090" y="5785933"/>
                    <a:pt x="3744713" y="5725460"/>
                    <a:pt x="3703555" y="5725906"/>
                  </a:cubicBezTo>
                  <a:cubicBezTo>
                    <a:pt x="3684834" y="5725608"/>
                    <a:pt x="3674285" y="5737941"/>
                    <a:pt x="3671462" y="5752205"/>
                  </a:cubicBezTo>
                  <a:lnTo>
                    <a:pt x="3634613" y="5752205"/>
                  </a:lnTo>
                  <a:cubicBezTo>
                    <a:pt x="3632236" y="5740021"/>
                    <a:pt x="3624064" y="5729175"/>
                    <a:pt x="3609949" y="5726500"/>
                  </a:cubicBezTo>
                  <a:lnTo>
                    <a:pt x="3609949" y="5604068"/>
                  </a:lnTo>
                  <a:cubicBezTo>
                    <a:pt x="3713065" y="5596194"/>
                    <a:pt x="3816032" y="5581781"/>
                    <a:pt x="3915582" y="5561129"/>
                  </a:cubicBezTo>
                  <a:lnTo>
                    <a:pt x="3915582" y="5560237"/>
                  </a:lnTo>
                  <a:cubicBezTo>
                    <a:pt x="3915582" y="5560237"/>
                    <a:pt x="4052723" y="5697527"/>
                    <a:pt x="4052723" y="5697527"/>
                  </a:cubicBezTo>
                  <a:lnTo>
                    <a:pt x="4052723" y="6020396"/>
                  </a:lnTo>
                  <a:cubicBezTo>
                    <a:pt x="3996262" y="6027230"/>
                    <a:pt x="3998490" y="6119648"/>
                    <a:pt x="4060152" y="6118757"/>
                  </a:cubicBezTo>
                  <a:cubicBezTo>
                    <a:pt x="4121814" y="6119648"/>
                    <a:pt x="4124191" y="6027230"/>
                    <a:pt x="4067581" y="6020396"/>
                  </a:cubicBezTo>
                  <a:lnTo>
                    <a:pt x="4067581" y="5691435"/>
                  </a:lnTo>
                  <a:lnTo>
                    <a:pt x="3741592" y="5365446"/>
                  </a:lnTo>
                  <a:lnTo>
                    <a:pt x="3741592" y="5085220"/>
                  </a:lnTo>
                  <a:cubicBezTo>
                    <a:pt x="3758531" y="5082397"/>
                    <a:pt x="3775618" y="5079277"/>
                    <a:pt x="3792556" y="5076008"/>
                  </a:cubicBezTo>
                  <a:lnTo>
                    <a:pt x="3792556" y="5299773"/>
                  </a:lnTo>
                  <a:lnTo>
                    <a:pt x="4024938" y="5532155"/>
                  </a:lnTo>
                  <a:lnTo>
                    <a:pt x="4025830" y="5535424"/>
                  </a:lnTo>
                  <a:cubicBezTo>
                    <a:pt x="4025830" y="5535424"/>
                    <a:pt x="4027167" y="5535127"/>
                    <a:pt x="4027761" y="5534829"/>
                  </a:cubicBezTo>
                  <a:lnTo>
                    <a:pt x="4175749" y="5682817"/>
                  </a:lnTo>
                  <a:lnTo>
                    <a:pt x="4175749" y="6020247"/>
                  </a:lnTo>
                  <a:cubicBezTo>
                    <a:pt x="4119139" y="6027082"/>
                    <a:pt x="4121517" y="6119500"/>
                    <a:pt x="4183178" y="6118608"/>
                  </a:cubicBezTo>
                  <a:cubicBezTo>
                    <a:pt x="4244840" y="6119500"/>
                    <a:pt x="4247068" y="6027082"/>
                    <a:pt x="4190607" y="6020247"/>
                  </a:cubicBezTo>
                  <a:lnTo>
                    <a:pt x="4190607" y="5676725"/>
                  </a:lnTo>
                  <a:lnTo>
                    <a:pt x="4044254" y="5530372"/>
                  </a:lnTo>
                  <a:cubicBezTo>
                    <a:pt x="4103092" y="5514622"/>
                    <a:pt x="4161337" y="5496644"/>
                    <a:pt x="4218987" y="5476437"/>
                  </a:cubicBezTo>
                  <a:lnTo>
                    <a:pt x="4328640" y="5586090"/>
                  </a:lnTo>
                  <a:lnTo>
                    <a:pt x="4328640" y="6020396"/>
                  </a:lnTo>
                  <a:cubicBezTo>
                    <a:pt x="4273813" y="6028864"/>
                    <a:pt x="4276785" y="6119500"/>
                    <a:pt x="4337704" y="6118608"/>
                  </a:cubicBezTo>
                  <a:cubicBezTo>
                    <a:pt x="4399959" y="6119500"/>
                    <a:pt x="4401742" y="6025299"/>
                    <a:pt x="4343498" y="6020098"/>
                  </a:cubicBezTo>
                  <a:lnTo>
                    <a:pt x="4343498" y="5579850"/>
                  </a:lnTo>
                  <a:lnTo>
                    <a:pt x="4234588" y="5470939"/>
                  </a:lnTo>
                  <a:cubicBezTo>
                    <a:pt x="4250486" y="5465293"/>
                    <a:pt x="4266236" y="5459350"/>
                    <a:pt x="4281985" y="5453258"/>
                  </a:cubicBezTo>
                  <a:lnTo>
                    <a:pt x="4393868" y="5565140"/>
                  </a:lnTo>
                  <a:lnTo>
                    <a:pt x="4393868" y="5676725"/>
                  </a:lnTo>
                  <a:cubicBezTo>
                    <a:pt x="4357762" y="5683560"/>
                    <a:pt x="4360140" y="5744033"/>
                    <a:pt x="4401297" y="5743587"/>
                  </a:cubicBezTo>
                  <a:cubicBezTo>
                    <a:pt x="4442454" y="5744181"/>
                    <a:pt x="4444831" y="5683560"/>
                    <a:pt x="4408726" y="5676725"/>
                  </a:cubicBezTo>
                  <a:lnTo>
                    <a:pt x="4408726" y="5559048"/>
                  </a:lnTo>
                  <a:lnTo>
                    <a:pt x="4297289" y="5447612"/>
                  </a:lnTo>
                  <a:cubicBezTo>
                    <a:pt x="4329383" y="5435131"/>
                    <a:pt x="4361031" y="5421758"/>
                    <a:pt x="4392530" y="5407940"/>
                  </a:cubicBezTo>
                  <a:lnTo>
                    <a:pt x="4645417" y="5660827"/>
                  </a:lnTo>
                  <a:lnTo>
                    <a:pt x="4645417" y="5811786"/>
                  </a:lnTo>
                  <a:cubicBezTo>
                    <a:pt x="4614066" y="5820256"/>
                    <a:pt x="4614809" y="5871070"/>
                    <a:pt x="4647794" y="5877311"/>
                  </a:cubicBezTo>
                  <a:lnTo>
                    <a:pt x="4647794" y="5912079"/>
                  </a:lnTo>
                  <a:cubicBezTo>
                    <a:pt x="4632490" y="5914902"/>
                    <a:pt x="4624318" y="5927383"/>
                    <a:pt x="4622832" y="5940755"/>
                  </a:cubicBezTo>
                  <a:lnTo>
                    <a:pt x="4513476" y="6050112"/>
                  </a:lnTo>
                  <a:lnTo>
                    <a:pt x="4513476" y="6104493"/>
                  </a:lnTo>
                  <a:cubicBezTo>
                    <a:pt x="4477371" y="6111328"/>
                    <a:pt x="4479748" y="6171801"/>
                    <a:pt x="4520905" y="6171355"/>
                  </a:cubicBezTo>
                  <a:cubicBezTo>
                    <a:pt x="4562063" y="6171949"/>
                    <a:pt x="4564440" y="6111328"/>
                    <a:pt x="4528334" y="6104493"/>
                  </a:cubicBezTo>
                  <a:lnTo>
                    <a:pt x="4528334" y="6056203"/>
                  </a:lnTo>
                  <a:lnTo>
                    <a:pt x="4625358" y="5959179"/>
                  </a:lnTo>
                  <a:cubicBezTo>
                    <a:pt x="4629816" y="5970323"/>
                    <a:pt x="4639771" y="5978941"/>
                    <a:pt x="4655372" y="5978644"/>
                  </a:cubicBezTo>
                  <a:cubicBezTo>
                    <a:pt x="4696529" y="5979238"/>
                    <a:pt x="4698906" y="5918617"/>
                    <a:pt x="4662801" y="5911782"/>
                  </a:cubicBezTo>
                  <a:lnTo>
                    <a:pt x="4662801" y="5877014"/>
                  </a:lnTo>
                  <a:cubicBezTo>
                    <a:pt x="4676916" y="5874339"/>
                    <a:pt x="4685088" y="5863493"/>
                    <a:pt x="4687466" y="5851309"/>
                  </a:cubicBezTo>
                  <a:lnTo>
                    <a:pt x="4720154" y="5851309"/>
                  </a:lnTo>
                  <a:cubicBezTo>
                    <a:pt x="4722531" y="5863493"/>
                    <a:pt x="4730703" y="5874339"/>
                    <a:pt x="4744818" y="5877014"/>
                  </a:cubicBezTo>
                  <a:lnTo>
                    <a:pt x="4744818" y="5911782"/>
                  </a:lnTo>
                  <a:cubicBezTo>
                    <a:pt x="4713765" y="5917577"/>
                    <a:pt x="4711239" y="5963340"/>
                    <a:pt x="4737389" y="5975524"/>
                  </a:cubicBezTo>
                  <a:lnTo>
                    <a:pt x="4621792" y="6091120"/>
                  </a:lnTo>
                  <a:lnTo>
                    <a:pt x="4621792" y="6184133"/>
                  </a:lnTo>
                  <a:cubicBezTo>
                    <a:pt x="4585836" y="6191116"/>
                    <a:pt x="4588361" y="6251440"/>
                    <a:pt x="4629370" y="6250995"/>
                  </a:cubicBezTo>
                  <a:cubicBezTo>
                    <a:pt x="4670527" y="6251589"/>
                    <a:pt x="4672905" y="6190819"/>
                    <a:pt x="4636651" y="6184133"/>
                  </a:cubicBezTo>
                  <a:lnTo>
                    <a:pt x="4636651" y="6097212"/>
                  </a:lnTo>
                  <a:lnTo>
                    <a:pt x="4755665" y="5978198"/>
                  </a:lnTo>
                  <a:cubicBezTo>
                    <a:pt x="4793404" y="5975375"/>
                    <a:pt x="4794742" y="5918319"/>
                    <a:pt x="4759676" y="5911633"/>
                  </a:cubicBezTo>
                  <a:lnTo>
                    <a:pt x="4759676" y="5876865"/>
                  </a:lnTo>
                  <a:cubicBezTo>
                    <a:pt x="4795782" y="5870030"/>
                    <a:pt x="4793404" y="5809558"/>
                    <a:pt x="4752247" y="5810003"/>
                  </a:cubicBezTo>
                  <a:cubicBezTo>
                    <a:pt x="4733526" y="5809706"/>
                    <a:pt x="4722977" y="5822039"/>
                    <a:pt x="4720154" y="5836302"/>
                  </a:cubicBezTo>
                  <a:lnTo>
                    <a:pt x="4687466" y="5836302"/>
                  </a:lnTo>
                  <a:cubicBezTo>
                    <a:pt x="4684940" y="5823524"/>
                    <a:pt x="4676025" y="5812381"/>
                    <a:pt x="4660572" y="5810449"/>
                  </a:cubicBezTo>
                  <a:lnTo>
                    <a:pt x="4660572" y="5654289"/>
                  </a:lnTo>
                  <a:lnTo>
                    <a:pt x="4407389" y="5401105"/>
                  </a:lnTo>
                  <a:cubicBezTo>
                    <a:pt x="4422841" y="5394122"/>
                    <a:pt x="4438145" y="5386990"/>
                    <a:pt x="4453300" y="5379858"/>
                  </a:cubicBezTo>
                  <a:lnTo>
                    <a:pt x="5041536" y="5968094"/>
                  </a:lnTo>
                  <a:lnTo>
                    <a:pt x="5041536" y="6354259"/>
                  </a:lnTo>
                  <a:cubicBezTo>
                    <a:pt x="4985076" y="6361094"/>
                    <a:pt x="4987304" y="6453512"/>
                    <a:pt x="5048966" y="6452621"/>
                  </a:cubicBezTo>
                  <a:cubicBezTo>
                    <a:pt x="5110627" y="6453512"/>
                    <a:pt x="5113004" y="6361094"/>
                    <a:pt x="5056395" y="6354259"/>
                  </a:cubicBezTo>
                  <a:lnTo>
                    <a:pt x="5056395" y="5962003"/>
                  </a:lnTo>
                  <a:lnTo>
                    <a:pt x="4243948" y="5149556"/>
                  </a:lnTo>
                  <a:lnTo>
                    <a:pt x="4243948" y="5045400"/>
                  </a:lnTo>
                  <a:cubicBezTo>
                    <a:pt x="4266830" y="5035148"/>
                    <a:pt x="4289414" y="5024450"/>
                    <a:pt x="4311702" y="5013307"/>
                  </a:cubicBezTo>
                  <a:lnTo>
                    <a:pt x="4311702" y="5073928"/>
                  </a:lnTo>
                  <a:lnTo>
                    <a:pt x="5210474" y="5972700"/>
                  </a:lnTo>
                  <a:lnTo>
                    <a:pt x="5338849" y="5972700"/>
                  </a:lnTo>
                  <a:lnTo>
                    <a:pt x="5338404" y="5973146"/>
                  </a:lnTo>
                  <a:lnTo>
                    <a:pt x="5421907" y="6056650"/>
                  </a:lnTo>
                  <a:cubicBezTo>
                    <a:pt x="5404374" y="6075371"/>
                    <a:pt x="5412249" y="6115042"/>
                    <a:pt x="5445531" y="6114597"/>
                  </a:cubicBezTo>
                  <a:cubicBezTo>
                    <a:pt x="5489214" y="6115191"/>
                    <a:pt x="5489214" y="6046546"/>
                    <a:pt x="5445531" y="6047140"/>
                  </a:cubicBezTo>
                  <a:cubicBezTo>
                    <a:pt x="5441668" y="6047140"/>
                    <a:pt x="5438251" y="6047735"/>
                    <a:pt x="5434982" y="6048626"/>
                  </a:cubicBezTo>
                  <a:lnTo>
                    <a:pt x="5358908" y="5972552"/>
                  </a:lnTo>
                  <a:lnTo>
                    <a:pt x="5491443" y="5972552"/>
                  </a:lnTo>
                  <a:lnTo>
                    <a:pt x="5576729" y="6057838"/>
                  </a:lnTo>
                  <a:cubicBezTo>
                    <a:pt x="5560831" y="6077005"/>
                    <a:pt x="5569151" y="6114894"/>
                    <a:pt x="5601691" y="6114448"/>
                  </a:cubicBezTo>
                  <a:cubicBezTo>
                    <a:pt x="5645374" y="6115042"/>
                    <a:pt x="5645374" y="6046397"/>
                    <a:pt x="5601691" y="6046991"/>
                  </a:cubicBezTo>
                  <a:cubicBezTo>
                    <a:pt x="5596936" y="6046991"/>
                    <a:pt x="5592776" y="6047735"/>
                    <a:pt x="5589061" y="6049221"/>
                  </a:cubicBezTo>
                  <a:lnTo>
                    <a:pt x="5589061" y="6049221"/>
                  </a:lnTo>
                  <a:cubicBezTo>
                    <a:pt x="5589061" y="6049221"/>
                    <a:pt x="5512393" y="5972552"/>
                    <a:pt x="5512393" y="5972552"/>
                  </a:cubicBezTo>
                  <a:lnTo>
                    <a:pt x="5831993" y="5972552"/>
                  </a:lnTo>
                  <a:lnTo>
                    <a:pt x="5917873" y="6058433"/>
                  </a:lnTo>
                  <a:cubicBezTo>
                    <a:pt x="5904352" y="6078194"/>
                    <a:pt x="5913119" y="6113111"/>
                    <a:pt x="5944469" y="6112665"/>
                  </a:cubicBezTo>
                  <a:cubicBezTo>
                    <a:pt x="5988152" y="6113259"/>
                    <a:pt x="5988152" y="6044614"/>
                    <a:pt x="5944469" y="6045209"/>
                  </a:cubicBezTo>
                  <a:cubicBezTo>
                    <a:pt x="5938526" y="6045209"/>
                    <a:pt x="5933474" y="6046397"/>
                    <a:pt x="5929017" y="6048626"/>
                  </a:cubicBezTo>
                  <a:lnTo>
                    <a:pt x="5852943" y="5972552"/>
                  </a:lnTo>
                  <a:lnTo>
                    <a:pt x="6396605" y="5972552"/>
                  </a:lnTo>
                  <a:cubicBezTo>
                    <a:pt x="6399428" y="5994839"/>
                    <a:pt x="6415326" y="6015046"/>
                    <a:pt x="6444151" y="6014601"/>
                  </a:cubicBezTo>
                  <a:cubicBezTo>
                    <a:pt x="6508338" y="6015492"/>
                    <a:pt x="6508338" y="5914605"/>
                    <a:pt x="6444151" y="5915497"/>
                  </a:cubicBezTo>
                  <a:cubicBezTo>
                    <a:pt x="6415177" y="5915051"/>
                    <a:pt x="6399428" y="5935258"/>
                    <a:pt x="6396605" y="5957545"/>
                  </a:cubicBezTo>
                  <a:lnTo>
                    <a:pt x="5838085" y="5957545"/>
                  </a:lnTo>
                  <a:lnTo>
                    <a:pt x="5837787" y="5957248"/>
                  </a:lnTo>
                  <a:lnTo>
                    <a:pt x="5837490" y="5957545"/>
                  </a:lnTo>
                  <a:lnTo>
                    <a:pt x="5497386" y="5957545"/>
                  </a:lnTo>
                  <a:lnTo>
                    <a:pt x="5496198" y="5956357"/>
                  </a:lnTo>
                  <a:lnTo>
                    <a:pt x="5495009" y="5957545"/>
                  </a:lnTo>
                  <a:lnTo>
                    <a:pt x="5216120" y="5957545"/>
                  </a:lnTo>
                  <a:lnTo>
                    <a:pt x="5049263" y="5790687"/>
                  </a:lnTo>
                  <a:lnTo>
                    <a:pt x="5477328" y="5790687"/>
                  </a:lnTo>
                  <a:lnTo>
                    <a:pt x="5558750" y="5872111"/>
                  </a:lnTo>
                  <a:cubicBezTo>
                    <a:pt x="5546418" y="5892021"/>
                    <a:pt x="5555482" y="5925600"/>
                    <a:pt x="5586089" y="5925303"/>
                  </a:cubicBezTo>
                  <a:cubicBezTo>
                    <a:pt x="5629773" y="5925897"/>
                    <a:pt x="5629773" y="5857252"/>
                    <a:pt x="5586089" y="5857847"/>
                  </a:cubicBezTo>
                  <a:cubicBezTo>
                    <a:pt x="5579552" y="5857847"/>
                    <a:pt x="5574054" y="5859332"/>
                    <a:pt x="5569448" y="5861858"/>
                  </a:cubicBezTo>
                  <a:lnTo>
                    <a:pt x="5498277" y="5790687"/>
                  </a:lnTo>
                  <a:lnTo>
                    <a:pt x="6001971" y="5790687"/>
                  </a:lnTo>
                  <a:cubicBezTo>
                    <a:pt x="6004794" y="5812975"/>
                    <a:pt x="6020692" y="5833182"/>
                    <a:pt x="6049517" y="5832736"/>
                  </a:cubicBezTo>
                  <a:cubicBezTo>
                    <a:pt x="6113704" y="5833628"/>
                    <a:pt x="6113704" y="5732741"/>
                    <a:pt x="6049517" y="5733632"/>
                  </a:cubicBezTo>
                  <a:cubicBezTo>
                    <a:pt x="6020544" y="5733186"/>
                    <a:pt x="6004794" y="5753394"/>
                    <a:pt x="6001971" y="5775681"/>
                  </a:cubicBezTo>
                  <a:lnTo>
                    <a:pt x="5034404" y="5775681"/>
                  </a:lnTo>
                  <a:lnTo>
                    <a:pt x="4975120" y="5716396"/>
                  </a:lnTo>
                  <a:lnTo>
                    <a:pt x="5642402" y="5716396"/>
                  </a:lnTo>
                  <a:cubicBezTo>
                    <a:pt x="5645225" y="5738684"/>
                    <a:pt x="5661124" y="5758891"/>
                    <a:pt x="5689949" y="5758445"/>
                  </a:cubicBezTo>
                  <a:cubicBezTo>
                    <a:pt x="5754136" y="5759337"/>
                    <a:pt x="5754136" y="5658450"/>
                    <a:pt x="5689949" y="5659341"/>
                  </a:cubicBezTo>
                  <a:cubicBezTo>
                    <a:pt x="5660975" y="5658895"/>
                    <a:pt x="5645225" y="5679103"/>
                    <a:pt x="5642402" y="5701390"/>
                  </a:cubicBezTo>
                  <a:lnTo>
                    <a:pt x="4960262" y="5701390"/>
                  </a:lnTo>
                  <a:lnTo>
                    <a:pt x="4575138" y="5316265"/>
                  </a:lnTo>
                  <a:cubicBezTo>
                    <a:pt x="4657006" y="5271245"/>
                    <a:pt x="4736349" y="5221470"/>
                    <a:pt x="4812572" y="5167089"/>
                  </a:cubicBezTo>
                  <a:lnTo>
                    <a:pt x="4904544" y="5259061"/>
                  </a:lnTo>
                  <a:lnTo>
                    <a:pt x="5031284" y="5259061"/>
                  </a:lnTo>
                  <a:cubicBezTo>
                    <a:pt x="5031284" y="5259061"/>
                    <a:pt x="5156539" y="5259061"/>
                    <a:pt x="5156539" y="5259061"/>
                  </a:cubicBezTo>
                  <a:cubicBezTo>
                    <a:pt x="5159214" y="5273176"/>
                    <a:pt x="5169912" y="5285657"/>
                    <a:pt x="5188484" y="5285360"/>
                  </a:cubicBezTo>
                  <a:cubicBezTo>
                    <a:pt x="5207205" y="5285657"/>
                    <a:pt x="5217755" y="5273325"/>
                    <a:pt x="5220578" y="5259061"/>
                  </a:cubicBezTo>
                  <a:lnTo>
                    <a:pt x="5257426" y="5259061"/>
                  </a:lnTo>
                  <a:cubicBezTo>
                    <a:pt x="5259804" y="5271245"/>
                    <a:pt x="5267975" y="5282091"/>
                    <a:pt x="5281942" y="5284766"/>
                  </a:cubicBezTo>
                  <a:lnTo>
                    <a:pt x="5281942" y="5315225"/>
                  </a:lnTo>
                  <a:cubicBezTo>
                    <a:pt x="5267827" y="5317900"/>
                    <a:pt x="5259655" y="5328746"/>
                    <a:pt x="5257426" y="5340930"/>
                  </a:cubicBezTo>
                  <a:lnTo>
                    <a:pt x="5220578" y="5340930"/>
                  </a:lnTo>
                  <a:cubicBezTo>
                    <a:pt x="5217903" y="5326666"/>
                    <a:pt x="5207205" y="5314334"/>
                    <a:pt x="5188484" y="5314631"/>
                  </a:cubicBezTo>
                  <a:cubicBezTo>
                    <a:pt x="5147327" y="5314037"/>
                    <a:pt x="5144949" y="5374658"/>
                    <a:pt x="5181055" y="5381493"/>
                  </a:cubicBezTo>
                  <a:lnTo>
                    <a:pt x="5181055" y="5411952"/>
                  </a:lnTo>
                  <a:cubicBezTo>
                    <a:pt x="5144949" y="5418787"/>
                    <a:pt x="5147327" y="5479260"/>
                    <a:pt x="5188484" y="5478814"/>
                  </a:cubicBezTo>
                  <a:cubicBezTo>
                    <a:pt x="5229641" y="5479408"/>
                    <a:pt x="5232019" y="5418787"/>
                    <a:pt x="5195913" y="5411952"/>
                  </a:cubicBezTo>
                  <a:lnTo>
                    <a:pt x="5195913" y="5381493"/>
                  </a:lnTo>
                  <a:cubicBezTo>
                    <a:pt x="5210028" y="5378818"/>
                    <a:pt x="5218201" y="5367972"/>
                    <a:pt x="5220578" y="5355788"/>
                  </a:cubicBezTo>
                  <a:lnTo>
                    <a:pt x="5257426" y="5355788"/>
                  </a:lnTo>
                  <a:cubicBezTo>
                    <a:pt x="5259804" y="5367972"/>
                    <a:pt x="5267975" y="5378818"/>
                    <a:pt x="5281942" y="5381493"/>
                  </a:cubicBezTo>
                  <a:lnTo>
                    <a:pt x="5281942" y="5411952"/>
                  </a:lnTo>
                  <a:cubicBezTo>
                    <a:pt x="5245837" y="5418787"/>
                    <a:pt x="5248214" y="5479260"/>
                    <a:pt x="5289371" y="5478814"/>
                  </a:cubicBezTo>
                  <a:cubicBezTo>
                    <a:pt x="5330529" y="5479408"/>
                    <a:pt x="5332906" y="5418787"/>
                    <a:pt x="5296800" y="5411952"/>
                  </a:cubicBezTo>
                  <a:lnTo>
                    <a:pt x="5296800" y="5381493"/>
                  </a:lnTo>
                  <a:cubicBezTo>
                    <a:pt x="5330677" y="5375104"/>
                    <a:pt x="5330677" y="5321763"/>
                    <a:pt x="5296800" y="5315374"/>
                  </a:cubicBezTo>
                  <a:lnTo>
                    <a:pt x="5296800" y="5284915"/>
                  </a:lnTo>
                  <a:cubicBezTo>
                    <a:pt x="5332906" y="5278079"/>
                    <a:pt x="5330529" y="5217607"/>
                    <a:pt x="5289371" y="5218053"/>
                  </a:cubicBezTo>
                  <a:cubicBezTo>
                    <a:pt x="5270650" y="5217755"/>
                    <a:pt x="5260101" y="5230088"/>
                    <a:pt x="5257426" y="5244352"/>
                  </a:cubicBezTo>
                  <a:lnTo>
                    <a:pt x="5220578" y="5244352"/>
                  </a:lnTo>
                  <a:cubicBezTo>
                    <a:pt x="5217903" y="5230088"/>
                    <a:pt x="5207205" y="5217755"/>
                    <a:pt x="5188484" y="5218053"/>
                  </a:cubicBezTo>
                  <a:cubicBezTo>
                    <a:pt x="5169763" y="5217755"/>
                    <a:pt x="5159214" y="5230088"/>
                    <a:pt x="5156391" y="5244352"/>
                  </a:cubicBezTo>
                  <a:lnTo>
                    <a:pt x="5019992" y="5244352"/>
                  </a:lnTo>
                  <a:cubicBezTo>
                    <a:pt x="5019992" y="5244352"/>
                    <a:pt x="4910487" y="5244352"/>
                    <a:pt x="4910487" y="5244352"/>
                  </a:cubicBezTo>
                  <a:lnTo>
                    <a:pt x="4824458" y="5158322"/>
                  </a:lnTo>
                  <a:cubicBezTo>
                    <a:pt x="4894886" y="5107359"/>
                    <a:pt x="4962639" y="5052829"/>
                    <a:pt x="5027273" y="4994436"/>
                  </a:cubicBezTo>
                  <a:lnTo>
                    <a:pt x="5339889" y="4994436"/>
                  </a:lnTo>
                  <a:cubicBezTo>
                    <a:pt x="5342712" y="5016724"/>
                    <a:pt x="5358610" y="5036931"/>
                    <a:pt x="5387435" y="5036485"/>
                  </a:cubicBezTo>
                  <a:cubicBezTo>
                    <a:pt x="5451623" y="5037377"/>
                    <a:pt x="5451623" y="4936490"/>
                    <a:pt x="5387435" y="4937381"/>
                  </a:cubicBezTo>
                  <a:cubicBezTo>
                    <a:pt x="5358462" y="4936935"/>
                    <a:pt x="5342712" y="4957143"/>
                    <a:pt x="5339889" y="4979430"/>
                  </a:cubicBezTo>
                  <a:lnTo>
                    <a:pt x="4889240" y="4979430"/>
                  </a:lnTo>
                  <a:lnTo>
                    <a:pt x="4606340" y="4696530"/>
                  </a:lnTo>
                  <a:cubicBezTo>
                    <a:pt x="4615849" y="4688803"/>
                    <a:pt x="4625358" y="4681077"/>
                    <a:pt x="4634868" y="4673202"/>
                  </a:cubicBezTo>
                  <a:lnTo>
                    <a:pt x="4834116" y="4872451"/>
                  </a:lnTo>
                  <a:lnTo>
                    <a:pt x="5147327" y="4872451"/>
                  </a:lnTo>
                  <a:lnTo>
                    <a:pt x="5150150" y="4875125"/>
                  </a:lnTo>
                  <a:cubicBezTo>
                    <a:pt x="5151041" y="4874234"/>
                    <a:pt x="5151785" y="4873342"/>
                    <a:pt x="5152676" y="4872451"/>
                  </a:cubicBezTo>
                  <a:lnTo>
                    <a:pt x="5339889" y="4872451"/>
                  </a:lnTo>
                  <a:cubicBezTo>
                    <a:pt x="5342712" y="4894738"/>
                    <a:pt x="5358610" y="4914945"/>
                    <a:pt x="5387435" y="4914499"/>
                  </a:cubicBezTo>
                  <a:cubicBezTo>
                    <a:pt x="5451623" y="4915391"/>
                    <a:pt x="5451623" y="4814504"/>
                    <a:pt x="5387435" y="4815395"/>
                  </a:cubicBezTo>
                  <a:cubicBezTo>
                    <a:pt x="5358462" y="4814950"/>
                    <a:pt x="5342712" y="4835156"/>
                    <a:pt x="5339889" y="4857444"/>
                  </a:cubicBezTo>
                  <a:lnTo>
                    <a:pt x="5166643" y="4857444"/>
                  </a:lnTo>
                  <a:cubicBezTo>
                    <a:pt x="5214040" y="4807075"/>
                    <a:pt x="5259804" y="4754180"/>
                    <a:pt x="5302744" y="4699947"/>
                  </a:cubicBezTo>
                  <a:lnTo>
                    <a:pt x="5641956" y="4699947"/>
                  </a:lnTo>
                  <a:cubicBezTo>
                    <a:pt x="5644780" y="4722234"/>
                    <a:pt x="5660678" y="4742441"/>
                    <a:pt x="5689503" y="4741996"/>
                  </a:cubicBezTo>
                  <a:cubicBezTo>
                    <a:pt x="5753690" y="4742887"/>
                    <a:pt x="5753690" y="4642000"/>
                    <a:pt x="5689503" y="4642891"/>
                  </a:cubicBezTo>
                  <a:cubicBezTo>
                    <a:pt x="5660529" y="4642446"/>
                    <a:pt x="5644780" y="4662653"/>
                    <a:pt x="5641956" y="4684940"/>
                  </a:cubicBezTo>
                  <a:lnTo>
                    <a:pt x="4991613" y="4684940"/>
                  </a:lnTo>
                  <a:lnTo>
                    <a:pt x="4888497" y="4581824"/>
                  </a:lnTo>
                  <a:cubicBezTo>
                    <a:pt x="4957588" y="4507682"/>
                    <a:pt x="5020884" y="4428339"/>
                    <a:pt x="5077939" y="4344836"/>
                  </a:cubicBezTo>
                  <a:lnTo>
                    <a:pt x="5234247" y="4501144"/>
                  </a:lnTo>
                  <a:lnTo>
                    <a:pt x="5524725" y="4501144"/>
                  </a:lnTo>
                  <a:cubicBezTo>
                    <a:pt x="5527400" y="4515408"/>
                    <a:pt x="5538098" y="4527740"/>
                    <a:pt x="5556671" y="4527443"/>
                  </a:cubicBezTo>
                  <a:cubicBezTo>
                    <a:pt x="5599314" y="4528038"/>
                    <a:pt x="5600205" y="4463107"/>
                    <a:pt x="5559791" y="4460284"/>
                  </a:cubicBezTo>
                  <a:cubicBezTo>
                    <a:pt x="5600205" y="4457461"/>
                    <a:pt x="5599314" y="4392531"/>
                    <a:pt x="5556671" y="4393125"/>
                  </a:cubicBezTo>
                  <a:cubicBezTo>
                    <a:pt x="5537949" y="4392828"/>
                    <a:pt x="5527400" y="4405160"/>
                    <a:pt x="5524577" y="4419424"/>
                  </a:cubicBezTo>
                  <a:lnTo>
                    <a:pt x="5257723" y="4419424"/>
                  </a:lnTo>
                  <a:lnTo>
                    <a:pt x="5119542" y="4281243"/>
                  </a:lnTo>
                  <a:cubicBezTo>
                    <a:pt x="5130537" y="4263859"/>
                    <a:pt x="5141087" y="4246326"/>
                    <a:pt x="5151487" y="4228496"/>
                  </a:cubicBezTo>
                  <a:lnTo>
                    <a:pt x="5247323" y="4324331"/>
                  </a:lnTo>
                  <a:cubicBezTo>
                    <a:pt x="5234842" y="4344242"/>
                    <a:pt x="5243757" y="4378118"/>
                    <a:pt x="5274513" y="4377673"/>
                  </a:cubicBezTo>
                  <a:cubicBezTo>
                    <a:pt x="5318196" y="4378267"/>
                    <a:pt x="5318196" y="4309622"/>
                    <a:pt x="5274513" y="4310216"/>
                  </a:cubicBezTo>
                  <a:cubicBezTo>
                    <a:pt x="5267975" y="4310216"/>
                    <a:pt x="5262627" y="4311702"/>
                    <a:pt x="5258021" y="4314228"/>
                  </a:cubicBezTo>
                  <a:lnTo>
                    <a:pt x="5158916" y="4215124"/>
                  </a:lnTo>
                  <a:cubicBezTo>
                    <a:pt x="5203343" y="4137861"/>
                    <a:pt x="5242865" y="4057924"/>
                    <a:pt x="5276593" y="3975461"/>
                  </a:cubicBezTo>
                  <a:lnTo>
                    <a:pt x="5380303" y="3975461"/>
                  </a:lnTo>
                  <a:lnTo>
                    <a:pt x="5594410" y="4189568"/>
                  </a:lnTo>
                  <a:cubicBezTo>
                    <a:pt x="5594410" y="4189568"/>
                    <a:pt x="5593816" y="4190756"/>
                    <a:pt x="5593667" y="4191351"/>
                  </a:cubicBezTo>
                  <a:lnTo>
                    <a:pt x="5598422" y="4193579"/>
                  </a:lnTo>
                  <a:lnTo>
                    <a:pt x="5999296" y="4594454"/>
                  </a:lnTo>
                  <a:lnTo>
                    <a:pt x="5999296" y="4836939"/>
                  </a:lnTo>
                  <a:lnTo>
                    <a:pt x="5999296" y="4836939"/>
                  </a:lnTo>
                  <a:lnTo>
                    <a:pt x="5999296" y="4851798"/>
                  </a:lnTo>
                  <a:lnTo>
                    <a:pt x="6848740" y="4851798"/>
                  </a:lnTo>
                  <a:lnTo>
                    <a:pt x="6848740" y="4836939"/>
                  </a:lnTo>
                  <a:lnTo>
                    <a:pt x="6014303" y="4836939"/>
                  </a:lnTo>
                  <a:lnTo>
                    <a:pt x="6014303" y="4588362"/>
                  </a:lnTo>
                  <a:lnTo>
                    <a:pt x="5612240" y="4186299"/>
                  </a:lnTo>
                  <a:cubicBezTo>
                    <a:pt x="5641956" y="4118991"/>
                    <a:pt x="5668850" y="4049752"/>
                    <a:pt x="5692326" y="3980067"/>
                  </a:cubicBezTo>
                  <a:lnTo>
                    <a:pt x="5890089" y="4177830"/>
                  </a:lnTo>
                  <a:lnTo>
                    <a:pt x="6284574" y="4177830"/>
                  </a:lnTo>
                  <a:cubicBezTo>
                    <a:pt x="6287397" y="4200117"/>
                    <a:pt x="6303295" y="4220324"/>
                    <a:pt x="6332120" y="4219878"/>
                  </a:cubicBezTo>
                  <a:cubicBezTo>
                    <a:pt x="6396307" y="4220770"/>
                    <a:pt x="6396307" y="4119883"/>
                    <a:pt x="6332120" y="4120774"/>
                  </a:cubicBezTo>
                  <a:cubicBezTo>
                    <a:pt x="6303146" y="4120328"/>
                    <a:pt x="6287397" y="4140535"/>
                    <a:pt x="6284574" y="4162823"/>
                  </a:cubicBezTo>
                  <a:lnTo>
                    <a:pt x="5896329" y="4162823"/>
                  </a:lnTo>
                  <a:lnTo>
                    <a:pt x="5588616" y="3855109"/>
                  </a:lnTo>
                  <a:lnTo>
                    <a:pt x="5722339" y="3855109"/>
                  </a:lnTo>
                  <a:lnTo>
                    <a:pt x="5863492" y="3996262"/>
                  </a:lnTo>
                  <a:lnTo>
                    <a:pt x="6284574" y="3996262"/>
                  </a:lnTo>
                  <a:cubicBezTo>
                    <a:pt x="6287397" y="4018550"/>
                    <a:pt x="6303295" y="4038757"/>
                    <a:pt x="6332120" y="4038311"/>
                  </a:cubicBezTo>
                  <a:cubicBezTo>
                    <a:pt x="6396307" y="4039202"/>
                    <a:pt x="6396307" y="3938315"/>
                    <a:pt x="6332120" y="3939207"/>
                  </a:cubicBezTo>
                  <a:cubicBezTo>
                    <a:pt x="6303146" y="3938761"/>
                    <a:pt x="6287397" y="3958968"/>
                    <a:pt x="6284574" y="3981255"/>
                  </a:cubicBezTo>
                  <a:lnTo>
                    <a:pt x="5869732" y="3981255"/>
                  </a:lnTo>
                  <a:lnTo>
                    <a:pt x="5733334" y="3844857"/>
                  </a:lnTo>
                  <a:cubicBezTo>
                    <a:pt x="5737792" y="3828067"/>
                    <a:pt x="5742249" y="3811426"/>
                    <a:pt x="5746410" y="3794488"/>
                  </a:cubicBezTo>
                  <a:lnTo>
                    <a:pt x="5731997" y="3790922"/>
                  </a:lnTo>
                  <a:cubicBezTo>
                    <a:pt x="5727986" y="3807415"/>
                    <a:pt x="5723677" y="3823758"/>
                    <a:pt x="5719219" y="3840103"/>
                  </a:cubicBezTo>
                  <a:lnTo>
                    <a:pt x="5326220" y="3840103"/>
                  </a:lnTo>
                  <a:cubicBezTo>
                    <a:pt x="5363514" y="3725992"/>
                    <a:pt x="5390258" y="3607869"/>
                    <a:pt x="5406454" y="3487963"/>
                  </a:cubicBezTo>
                  <a:lnTo>
                    <a:pt x="5438251" y="3487963"/>
                  </a:lnTo>
                  <a:lnTo>
                    <a:pt x="5584455" y="3634168"/>
                  </a:lnTo>
                  <a:lnTo>
                    <a:pt x="5683411" y="3634168"/>
                  </a:lnTo>
                  <a:cubicBezTo>
                    <a:pt x="5686234" y="3656455"/>
                    <a:pt x="5702132" y="3676662"/>
                    <a:pt x="5730957" y="3676217"/>
                  </a:cubicBezTo>
                  <a:cubicBezTo>
                    <a:pt x="5795144" y="3677108"/>
                    <a:pt x="5795144" y="3576221"/>
                    <a:pt x="5730957" y="3577112"/>
                  </a:cubicBezTo>
                  <a:cubicBezTo>
                    <a:pt x="5701984" y="3576667"/>
                    <a:pt x="5686234" y="3596874"/>
                    <a:pt x="5683411" y="3619161"/>
                  </a:cubicBezTo>
                  <a:lnTo>
                    <a:pt x="5590547" y="3619161"/>
                  </a:lnTo>
                  <a:lnTo>
                    <a:pt x="5444343" y="3472956"/>
                  </a:lnTo>
                  <a:lnTo>
                    <a:pt x="5408534" y="3472956"/>
                  </a:lnTo>
                  <a:cubicBezTo>
                    <a:pt x="5409723" y="3463299"/>
                    <a:pt x="5410912" y="3453789"/>
                    <a:pt x="5411951" y="3444131"/>
                  </a:cubicBezTo>
                  <a:lnTo>
                    <a:pt x="5451177" y="3444131"/>
                  </a:lnTo>
                  <a:lnTo>
                    <a:pt x="5538544" y="3531498"/>
                  </a:lnTo>
                  <a:lnTo>
                    <a:pt x="5683411" y="3531498"/>
                  </a:lnTo>
                  <a:cubicBezTo>
                    <a:pt x="5686234" y="3553785"/>
                    <a:pt x="5702132" y="3573992"/>
                    <a:pt x="5730957" y="3573547"/>
                  </a:cubicBezTo>
                  <a:cubicBezTo>
                    <a:pt x="5795144" y="3574438"/>
                    <a:pt x="5795144" y="3473551"/>
                    <a:pt x="5730957" y="3474442"/>
                  </a:cubicBezTo>
                  <a:cubicBezTo>
                    <a:pt x="5701984" y="3473997"/>
                    <a:pt x="5686234" y="3494204"/>
                    <a:pt x="5683411" y="3516491"/>
                  </a:cubicBezTo>
                  <a:lnTo>
                    <a:pt x="5544635" y="3516491"/>
                  </a:lnTo>
                  <a:lnTo>
                    <a:pt x="5457269" y="3429125"/>
                  </a:lnTo>
                  <a:lnTo>
                    <a:pt x="5413289" y="3429125"/>
                  </a:lnTo>
                  <a:cubicBezTo>
                    <a:pt x="5420124" y="3363452"/>
                    <a:pt x="5423986" y="3297332"/>
                    <a:pt x="5424432" y="3231362"/>
                  </a:cubicBezTo>
                  <a:lnTo>
                    <a:pt x="5424730" y="3231362"/>
                  </a:lnTo>
                  <a:cubicBezTo>
                    <a:pt x="5424730" y="3228836"/>
                    <a:pt x="5424730" y="3226459"/>
                    <a:pt x="5424730" y="3224082"/>
                  </a:cubicBezTo>
                  <a:cubicBezTo>
                    <a:pt x="5424730" y="3222596"/>
                    <a:pt x="5424730" y="3221110"/>
                    <a:pt x="5424730" y="3219624"/>
                  </a:cubicBezTo>
                  <a:lnTo>
                    <a:pt x="5424730" y="3219624"/>
                  </a:lnTo>
                  <a:cubicBezTo>
                    <a:pt x="5424581" y="3193176"/>
                    <a:pt x="5423986" y="3167175"/>
                    <a:pt x="5422798" y="3142213"/>
                  </a:cubicBezTo>
                  <a:lnTo>
                    <a:pt x="5481636" y="3142213"/>
                  </a:lnTo>
                  <a:lnTo>
                    <a:pt x="5583415" y="3040434"/>
                  </a:lnTo>
                  <a:lnTo>
                    <a:pt x="6857655" y="3040434"/>
                  </a:lnTo>
                  <a:lnTo>
                    <a:pt x="6857655" y="3025576"/>
                  </a:lnTo>
                  <a:close/>
                  <a:moveTo>
                    <a:pt x="5732443" y="2892298"/>
                  </a:moveTo>
                  <a:cubicBezTo>
                    <a:pt x="5751610" y="2892298"/>
                    <a:pt x="5767063" y="2907899"/>
                    <a:pt x="5767063" y="2926917"/>
                  </a:cubicBezTo>
                  <a:cubicBezTo>
                    <a:pt x="5767063" y="2945936"/>
                    <a:pt x="5751461" y="2961537"/>
                    <a:pt x="5732443" y="2961537"/>
                  </a:cubicBezTo>
                  <a:cubicBezTo>
                    <a:pt x="5713424" y="2961537"/>
                    <a:pt x="5697823" y="2945936"/>
                    <a:pt x="5697823" y="2926917"/>
                  </a:cubicBezTo>
                  <a:cubicBezTo>
                    <a:pt x="5697823" y="2907899"/>
                    <a:pt x="5713424" y="2892298"/>
                    <a:pt x="5732443" y="2892298"/>
                  </a:cubicBezTo>
                  <a:close/>
                  <a:moveTo>
                    <a:pt x="5732443" y="2789776"/>
                  </a:moveTo>
                  <a:cubicBezTo>
                    <a:pt x="5751610" y="2789776"/>
                    <a:pt x="5767063" y="2805377"/>
                    <a:pt x="5767063" y="2824396"/>
                  </a:cubicBezTo>
                  <a:cubicBezTo>
                    <a:pt x="5767063" y="2843414"/>
                    <a:pt x="5751461" y="2859015"/>
                    <a:pt x="5732443" y="2859015"/>
                  </a:cubicBezTo>
                  <a:cubicBezTo>
                    <a:pt x="5713424" y="2859015"/>
                    <a:pt x="5697823" y="2843414"/>
                    <a:pt x="5697823" y="2824396"/>
                  </a:cubicBezTo>
                  <a:cubicBezTo>
                    <a:pt x="5697823" y="2805377"/>
                    <a:pt x="5713424" y="2789776"/>
                    <a:pt x="5732443" y="2789776"/>
                  </a:cubicBezTo>
                  <a:close/>
                  <a:moveTo>
                    <a:pt x="6333457" y="2427979"/>
                  </a:moveTo>
                  <a:cubicBezTo>
                    <a:pt x="6352624" y="2427979"/>
                    <a:pt x="6368077" y="2443580"/>
                    <a:pt x="6368077" y="2462599"/>
                  </a:cubicBezTo>
                  <a:cubicBezTo>
                    <a:pt x="6368077" y="2481617"/>
                    <a:pt x="6352476" y="2497218"/>
                    <a:pt x="6333457" y="2497218"/>
                  </a:cubicBezTo>
                  <a:cubicBezTo>
                    <a:pt x="6314439" y="2497218"/>
                    <a:pt x="6298837" y="2481617"/>
                    <a:pt x="6298837" y="2462599"/>
                  </a:cubicBezTo>
                  <a:cubicBezTo>
                    <a:pt x="6298837" y="2443580"/>
                    <a:pt x="6314439" y="2427979"/>
                    <a:pt x="6333457" y="2427979"/>
                  </a:cubicBezTo>
                  <a:close/>
                  <a:moveTo>
                    <a:pt x="6333457" y="2246560"/>
                  </a:moveTo>
                  <a:cubicBezTo>
                    <a:pt x="6352624" y="2246560"/>
                    <a:pt x="6368077" y="2262161"/>
                    <a:pt x="6368077" y="2281180"/>
                  </a:cubicBezTo>
                  <a:cubicBezTo>
                    <a:pt x="6368077" y="2300199"/>
                    <a:pt x="6352476" y="2315800"/>
                    <a:pt x="6333457" y="2315800"/>
                  </a:cubicBezTo>
                  <a:cubicBezTo>
                    <a:pt x="6314439" y="2315800"/>
                    <a:pt x="6298837" y="2300199"/>
                    <a:pt x="6298837" y="2281180"/>
                  </a:cubicBezTo>
                  <a:cubicBezTo>
                    <a:pt x="6298837" y="2262161"/>
                    <a:pt x="6314439" y="2246560"/>
                    <a:pt x="6333457" y="2246560"/>
                  </a:cubicBezTo>
                  <a:close/>
                  <a:moveTo>
                    <a:pt x="5275999" y="2088618"/>
                  </a:moveTo>
                  <a:cubicBezTo>
                    <a:pt x="5286400" y="2088618"/>
                    <a:pt x="5294869" y="2097087"/>
                    <a:pt x="5294869" y="2107488"/>
                  </a:cubicBezTo>
                  <a:cubicBezTo>
                    <a:pt x="5294869" y="2117888"/>
                    <a:pt x="5286400" y="2126357"/>
                    <a:pt x="5275999" y="2126357"/>
                  </a:cubicBezTo>
                  <a:cubicBezTo>
                    <a:pt x="5265598" y="2126357"/>
                    <a:pt x="5257129" y="2117888"/>
                    <a:pt x="5257129" y="2107488"/>
                  </a:cubicBezTo>
                  <a:cubicBezTo>
                    <a:pt x="5257129" y="2097087"/>
                    <a:pt x="5265598" y="2088618"/>
                    <a:pt x="5275999" y="2088618"/>
                  </a:cubicBezTo>
                  <a:close/>
                  <a:moveTo>
                    <a:pt x="5690840" y="1724443"/>
                  </a:moveTo>
                  <a:cubicBezTo>
                    <a:pt x="5710007" y="1724443"/>
                    <a:pt x="5725459" y="1740044"/>
                    <a:pt x="5725459" y="1759063"/>
                  </a:cubicBezTo>
                  <a:cubicBezTo>
                    <a:pt x="5725459" y="1778081"/>
                    <a:pt x="5709859" y="1793682"/>
                    <a:pt x="5690840" y="1793682"/>
                  </a:cubicBezTo>
                  <a:cubicBezTo>
                    <a:pt x="5671822" y="1793682"/>
                    <a:pt x="5656220" y="1778081"/>
                    <a:pt x="5656220" y="1759063"/>
                  </a:cubicBezTo>
                  <a:cubicBezTo>
                    <a:pt x="5656220" y="1740044"/>
                    <a:pt x="5671822" y="1724443"/>
                    <a:pt x="5690840" y="1724443"/>
                  </a:cubicBezTo>
                  <a:close/>
                  <a:moveTo>
                    <a:pt x="5388773" y="1551939"/>
                  </a:moveTo>
                  <a:cubicBezTo>
                    <a:pt x="5407940" y="1551939"/>
                    <a:pt x="5423392" y="1567540"/>
                    <a:pt x="5423392" y="1586559"/>
                  </a:cubicBezTo>
                  <a:cubicBezTo>
                    <a:pt x="5423392" y="1605577"/>
                    <a:pt x="5407791" y="1621179"/>
                    <a:pt x="5388773" y="1621179"/>
                  </a:cubicBezTo>
                  <a:cubicBezTo>
                    <a:pt x="5369754" y="1621179"/>
                    <a:pt x="5354153" y="1605577"/>
                    <a:pt x="5354153" y="1586559"/>
                  </a:cubicBezTo>
                  <a:cubicBezTo>
                    <a:pt x="5354153" y="1567540"/>
                    <a:pt x="5369754" y="1551939"/>
                    <a:pt x="5388773" y="1551939"/>
                  </a:cubicBezTo>
                  <a:close/>
                  <a:moveTo>
                    <a:pt x="5388773" y="1430102"/>
                  </a:moveTo>
                  <a:cubicBezTo>
                    <a:pt x="5407940" y="1430102"/>
                    <a:pt x="5423392" y="1445703"/>
                    <a:pt x="5423392" y="1464722"/>
                  </a:cubicBezTo>
                  <a:cubicBezTo>
                    <a:pt x="5423392" y="1483740"/>
                    <a:pt x="5407791" y="1499341"/>
                    <a:pt x="5388773" y="1499341"/>
                  </a:cubicBezTo>
                  <a:cubicBezTo>
                    <a:pt x="5369754" y="1499341"/>
                    <a:pt x="5354153" y="1483740"/>
                    <a:pt x="5354153" y="1464722"/>
                  </a:cubicBezTo>
                  <a:cubicBezTo>
                    <a:pt x="5354153" y="1445703"/>
                    <a:pt x="5369754" y="1430102"/>
                    <a:pt x="5388773" y="1430102"/>
                  </a:cubicBezTo>
                  <a:close/>
                  <a:moveTo>
                    <a:pt x="5170803" y="1006940"/>
                  </a:moveTo>
                  <a:cubicBezTo>
                    <a:pt x="5170803" y="996540"/>
                    <a:pt x="5179272" y="988071"/>
                    <a:pt x="5189673" y="988071"/>
                  </a:cubicBezTo>
                  <a:cubicBezTo>
                    <a:pt x="5200074" y="988071"/>
                    <a:pt x="5208543" y="996540"/>
                    <a:pt x="5208543" y="1006940"/>
                  </a:cubicBezTo>
                  <a:cubicBezTo>
                    <a:pt x="5208543" y="1017341"/>
                    <a:pt x="5200074" y="1025810"/>
                    <a:pt x="5189673" y="1025810"/>
                  </a:cubicBezTo>
                  <a:cubicBezTo>
                    <a:pt x="5179272" y="1025810"/>
                    <a:pt x="5170803" y="1017341"/>
                    <a:pt x="5170803" y="1006940"/>
                  </a:cubicBezTo>
                  <a:close/>
                  <a:moveTo>
                    <a:pt x="5189524" y="1122389"/>
                  </a:moveTo>
                  <a:cubicBezTo>
                    <a:pt x="5179124" y="1122389"/>
                    <a:pt x="5170654" y="1113920"/>
                    <a:pt x="5170654" y="1103519"/>
                  </a:cubicBezTo>
                  <a:cubicBezTo>
                    <a:pt x="5170654" y="1093118"/>
                    <a:pt x="5179124" y="1084649"/>
                    <a:pt x="5189524" y="1084649"/>
                  </a:cubicBezTo>
                  <a:cubicBezTo>
                    <a:pt x="5199925" y="1084649"/>
                    <a:pt x="5208394" y="1093118"/>
                    <a:pt x="5208394" y="1103519"/>
                  </a:cubicBezTo>
                  <a:cubicBezTo>
                    <a:pt x="5208394" y="1113920"/>
                    <a:pt x="5199925" y="1122389"/>
                    <a:pt x="5189524" y="1122389"/>
                  </a:cubicBezTo>
                  <a:close/>
                  <a:moveTo>
                    <a:pt x="5271690" y="1006940"/>
                  </a:moveTo>
                  <a:cubicBezTo>
                    <a:pt x="5271690" y="996540"/>
                    <a:pt x="5280159" y="988071"/>
                    <a:pt x="5290560" y="988071"/>
                  </a:cubicBezTo>
                  <a:cubicBezTo>
                    <a:pt x="5300961" y="988071"/>
                    <a:pt x="5309430" y="996540"/>
                    <a:pt x="5309430" y="1006940"/>
                  </a:cubicBezTo>
                  <a:cubicBezTo>
                    <a:pt x="5309430" y="1017341"/>
                    <a:pt x="5300961" y="1025810"/>
                    <a:pt x="5290560" y="1025810"/>
                  </a:cubicBezTo>
                  <a:cubicBezTo>
                    <a:pt x="5280159" y="1025810"/>
                    <a:pt x="5271690" y="1017341"/>
                    <a:pt x="5271690" y="1006940"/>
                  </a:cubicBezTo>
                  <a:close/>
                  <a:moveTo>
                    <a:pt x="5271690" y="1103519"/>
                  </a:moveTo>
                  <a:cubicBezTo>
                    <a:pt x="5271690" y="1093118"/>
                    <a:pt x="5280159" y="1084649"/>
                    <a:pt x="5290560" y="1084649"/>
                  </a:cubicBezTo>
                  <a:cubicBezTo>
                    <a:pt x="5300961" y="1084649"/>
                    <a:pt x="5309430" y="1093118"/>
                    <a:pt x="5309430" y="1103519"/>
                  </a:cubicBezTo>
                  <a:cubicBezTo>
                    <a:pt x="5309430" y="1113920"/>
                    <a:pt x="5300961" y="1122389"/>
                    <a:pt x="5290560" y="1122389"/>
                  </a:cubicBezTo>
                  <a:cubicBezTo>
                    <a:pt x="5280159" y="1122389"/>
                    <a:pt x="5271690" y="1113920"/>
                    <a:pt x="5271690" y="1103519"/>
                  </a:cubicBezTo>
                  <a:close/>
                  <a:moveTo>
                    <a:pt x="5290560" y="1181376"/>
                  </a:moveTo>
                  <a:cubicBezTo>
                    <a:pt x="5300961" y="1181376"/>
                    <a:pt x="5309430" y="1189845"/>
                    <a:pt x="5309430" y="1200246"/>
                  </a:cubicBezTo>
                  <a:cubicBezTo>
                    <a:pt x="5309430" y="1210646"/>
                    <a:pt x="5300961" y="1219116"/>
                    <a:pt x="5290560" y="1219116"/>
                  </a:cubicBezTo>
                  <a:cubicBezTo>
                    <a:pt x="5280159" y="1219116"/>
                    <a:pt x="5271690" y="1210646"/>
                    <a:pt x="5271690" y="1200246"/>
                  </a:cubicBezTo>
                  <a:cubicBezTo>
                    <a:pt x="5271690" y="1189845"/>
                    <a:pt x="5280159" y="1181376"/>
                    <a:pt x="5290560" y="1181376"/>
                  </a:cubicBezTo>
                  <a:close/>
                  <a:moveTo>
                    <a:pt x="5189524" y="1181376"/>
                  </a:moveTo>
                  <a:cubicBezTo>
                    <a:pt x="5199925" y="1181376"/>
                    <a:pt x="5208394" y="1189845"/>
                    <a:pt x="5208394" y="1200246"/>
                  </a:cubicBezTo>
                  <a:cubicBezTo>
                    <a:pt x="5208394" y="1210646"/>
                    <a:pt x="5199925" y="1219116"/>
                    <a:pt x="5189524" y="1219116"/>
                  </a:cubicBezTo>
                  <a:cubicBezTo>
                    <a:pt x="5179124" y="1219116"/>
                    <a:pt x="5170654" y="1210646"/>
                    <a:pt x="5170654" y="1200246"/>
                  </a:cubicBezTo>
                  <a:cubicBezTo>
                    <a:pt x="5170654" y="1189845"/>
                    <a:pt x="5179124" y="1181376"/>
                    <a:pt x="5189524" y="1181376"/>
                  </a:cubicBezTo>
                  <a:close/>
                  <a:moveTo>
                    <a:pt x="5690840" y="708291"/>
                  </a:moveTo>
                  <a:cubicBezTo>
                    <a:pt x="5710007" y="708291"/>
                    <a:pt x="5725459" y="723892"/>
                    <a:pt x="5725459" y="742910"/>
                  </a:cubicBezTo>
                  <a:cubicBezTo>
                    <a:pt x="5725459" y="761929"/>
                    <a:pt x="5709859" y="777530"/>
                    <a:pt x="5690840" y="777530"/>
                  </a:cubicBezTo>
                  <a:cubicBezTo>
                    <a:pt x="5671822" y="777530"/>
                    <a:pt x="5656220" y="761929"/>
                    <a:pt x="5656220" y="742910"/>
                  </a:cubicBezTo>
                  <a:cubicBezTo>
                    <a:pt x="5656220" y="723892"/>
                    <a:pt x="5671822" y="708291"/>
                    <a:pt x="5690840" y="708291"/>
                  </a:cubicBezTo>
                  <a:close/>
                  <a:moveTo>
                    <a:pt x="6050557" y="634148"/>
                  </a:moveTo>
                  <a:cubicBezTo>
                    <a:pt x="6069724" y="634148"/>
                    <a:pt x="6085176" y="649749"/>
                    <a:pt x="6085176" y="668768"/>
                  </a:cubicBezTo>
                  <a:cubicBezTo>
                    <a:pt x="6085176" y="687786"/>
                    <a:pt x="6069575" y="703387"/>
                    <a:pt x="6050557" y="703387"/>
                  </a:cubicBezTo>
                  <a:cubicBezTo>
                    <a:pt x="6031539" y="703387"/>
                    <a:pt x="6015938" y="687786"/>
                    <a:pt x="6015938" y="668768"/>
                  </a:cubicBezTo>
                  <a:cubicBezTo>
                    <a:pt x="6015938" y="649749"/>
                    <a:pt x="6031539" y="634148"/>
                    <a:pt x="6050557" y="634148"/>
                  </a:cubicBezTo>
                  <a:close/>
                  <a:moveTo>
                    <a:pt x="5586981" y="541879"/>
                  </a:moveTo>
                  <a:cubicBezTo>
                    <a:pt x="5597382" y="541879"/>
                    <a:pt x="5605851" y="550348"/>
                    <a:pt x="5605851" y="560749"/>
                  </a:cubicBezTo>
                  <a:cubicBezTo>
                    <a:pt x="5605851" y="571149"/>
                    <a:pt x="5597382" y="579619"/>
                    <a:pt x="5586981" y="579619"/>
                  </a:cubicBezTo>
                  <a:cubicBezTo>
                    <a:pt x="5576580" y="579619"/>
                    <a:pt x="5568111" y="571149"/>
                    <a:pt x="5568111" y="560749"/>
                  </a:cubicBezTo>
                  <a:cubicBezTo>
                    <a:pt x="5568111" y="550348"/>
                    <a:pt x="5576580" y="541879"/>
                    <a:pt x="5586981" y="541879"/>
                  </a:cubicBezTo>
                  <a:close/>
                  <a:moveTo>
                    <a:pt x="6444894" y="452581"/>
                  </a:moveTo>
                  <a:cubicBezTo>
                    <a:pt x="6464061" y="452581"/>
                    <a:pt x="6479513" y="468182"/>
                    <a:pt x="6479513" y="487200"/>
                  </a:cubicBezTo>
                  <a:cubicBezTo>
                    <a:pt x="6479513" y="506219"/>
                    <a:pt x="6463912" y="521820"/>
                    <a:pt x="6444894" y="521820"/>
                  </a:cubicBezTo>
                  <a:cubicBezTo>
                    <a:pt x="6425875" y="521820"/>
                    <a:pt x="6410274" y="506219"/>
                    <a:pt x="6410274" y="487200"/>
                  </a:cubicBezTo>
                  <a:cubicBezTo>
                    <a:pt x="6410274" y="468182"/>
                    <a:pt x="6425875" y="452581"/>
                    <a:pt x="6444894" y="452581"/>
                  </a:cubicBezTo>
                  <a:close/>
                  <a:moveTo>
                    <a:pt x="5945064" y="354517"/>
                  </a:moveTo>
                  <a:cubicBezTo>
                    <a:pt x="5955465" y="354517"/>
                    <a:pt x="5963934" y="362986"/>
                    <a:pt x="5963934" y="373387"/>
                  </a:cubicBezTo>
                  <a:cubicBezTo>
                    <a:pt x="5963934" y="383787"/>
                    <a:pt x="5955465" y="392257"/>
                    <a:pt x="5945064" y="392257"/>
                  </a:cubicBezTo>
                  <a:cubicBezTo>
                    <a:pt x="5934663" y="392257"/>
                    <a:pt x="5926194" y="383787"/>
                    <a:pt x="5926194" y="373387"/>
                  </a:cubicBezTo>
                  <a:cubicBezTo>
                    <a:pt x="5926194" y="362986"/>
                    <a:pt x="5934663" y="354517"/>
                    <a:pt x="5945064" y="354517"/>
                  </a:cubicBezTo>
                  <a:close/>
                  <a:moveTo>
                    <a:pt x="5602137" y="352734"/>
                  </a:moveTo>
                  <a:cubicBezTo>
                    <a:pt x="5612537" y="352734"/>
                    <a:pt x="5621006" y="361203"/>
                    <a:pt x="5621006" y="371604"/>
                  </a:cubicBezTo>
                  <a:cubicBezTo>
                    <a:pt x="5621006" y="382004"/>
                    <a:pt x="5612537" y="390474"/>
                    <a:pt x="5602137" y="390474"/>
                  </a:cubicBezTo>
                  <a:cubicBezTo>
                    <a:pt x="5591736" y="390474"/>
                    <a:pt x="5583266" y="382004"/>
                    <a:pt x="5583266" y="371604"/>
                  </a:cubicBezTo>
                  <a:cubicBezTo>
                    <a:pt x="5583266" y="361203"/>
                    <a:pt x="5591736" y="352734"/>
                    <a:pt x="5602137" y="352734"/>
                  </a:cubicBezTo>
                  <a:close/>
                  <a:moveTo>
                    <a:pt x="5446125" y="352734"/>
                  </a:moveTo>
                  <a:cubicBezTo>
                    <a:pt x="5456526" y="352734"/>
                    <a:pt x="5464995" y="361203"/>
                    <a:pt x="5464995" y="371604"/>
                  </a:cubicBezTo>
                  <a:cubicBezTo>
                    <a:pt x="5464995" y="382004"/>
                    <a:pt x="5456526" y="390474"/>
                    <a:pt x="5446125" y="390474"/>
                  </a:cubicBezTo>
                  <a:cubicBezTo>
                    <a:pt x="5435725" y="390474"/>
                    <a:pt x="5427255" y="382004"/>
                    <a:pt x="5427255" y="371604"/>
                  </a:cubicBezTo>
                  <a:cubicBezTo>
                    <a:pt x="5427255" y="361203"/>
                    <a:pt x="5435725" y="352734"/>
                    <a:pt x="5446125" y="352734"/>
                  </a:cubicBezTo>
                  <a:close/>
                  <a:moveTo>
                    <a:pt x="5014643" y="49329"/>
                  </a:moveTo>
                  <a:cubicBezTo>
                    <a:pt x="5014643" y="30162"/>
                    <a:pt x="5030244" y="14710"/>
                    <a:pt x="5049263" y="14710"/>
                  </a:cubicBezTo>
                  <a:cubicBezTo>
                    <a:pt x="5068281" y="14710"/>
                    <a:pt x="5083882" y="30311"/>
                    <a:pt x="5083882" y="49329"/>
                  </a:cubicBezTo>
                  <a:cubicBezTo>
                    <a:pt x="5083882" y="68348"/>
                    <a:pt x="5068281" y="83949"/>
                    <a:pt x="5049263" y="83949"/>
                  </a:cubicBezTo>
                  <a:cubicBezTo>
                    <a:pt x="5030244" y="83949"/>
                    <a:pt x="5014643" y="68348"/>
                    <a:pt x="5014643" y="49329"/>
                  </a:cubicBezTo>
                  <a:close/>
                  <a:moveTo>
                    <a:pt x="4610500" y="235503"/>
                  </a:moveTo>
                  <a:cubicBezTo>
                    <a:pt x="4610500" y="225102"/>
                    <a:pt x="4618969" y="216633"/>
                    <a:pt x="4629370" y="216633"/>
                  </a:cubicBezTo>
                  <a:cubicBezTo>
                    <a:pt x="4639771" y="216633"/>
                    <a:pt x="4648240" y="225102"/>
                    <a:pt x="4648240" y="235503"/>
                  </a:cubicBezTo>
                  <a:cubicBezTo>
                    <a:pt x="4648240" y="245903"/>
                    <a:pt x="4639771" y="254372"/>
                    <a:pt x="4629370" y="254372"/>
                  </a:cubicBezTo>
                  <a:cubicBezTo>
                    <a:pt x="4618969" y="254372"/>
                    <a:pt x="4610500" y="245903"/>
                    <a:pt x="4610500" y="235503"/>
                  </a:cubicBezTo>
                  <a:close/>
                  <a:moveTo>
                    <a:pt x="4733526" y="507853"/>
                  </a:moveTo>
                  <a:cubicBezTo>
                    <a:pt x="4733526" y="497453"/>
                    <a:pt x="4741995" y="488983"/>
                    <a:pt x="4752396" y="488983"/>
                  </a:cubicBezTo>
                  <a:cubicBezTo>
                    <a:pt x="4762796" y="488983"/>
                    <a:pt x="4771266" y="497453"/>
                    <a:pt x="4771266" y="507853"/>
                  </a:cubicBezTo>
                  <a:cubicBezTo>
                    <a:pt x="4771266" y="518254"/>
                    <a:pt x="4762796" y="526723"/>
                    <a:pt x="4752396" y="526723"/>
                  </a:cubicBezTo>
                  <a:cubicBezTo>
                    <a:pt x="4741995" y="526723"/>
                    <a:pt x="4733526" y="518254"/>
                    <a:pt x="4733526" y="507853"/>
                  </a:cubicBezTo>
                  <a:close/>
                  <a:moveTo>
                    <a:pt x="4752396" y="589871"/>
                  </a:moveTo>
                  <a:cubicBezTo>
                    <a:pt x="4762796" y="589871"/>
                    <a:pt x="4771266" y="598340"/>
                    <a:pt x="4771266" y="608741"/>
                  </a:cubicBezTo>
                  <a:cubicBezTo>
                    <a:pt x="4771266" y="619141"/>
                    <a:pt x="4762796" y="627611"/>
                    <a:pt x="4752396" y="627611"/>
                  </a:cubicBezTo>
                  <a:cubicBezTo>
                    <a:pt x="4741995" y="627611"/>
                    <a:pt x="4733526" y="619141"/>
                    <a:pt x="4733526" y="608741"/>
                  </a:cubicBezTo>
                  <a:cubicBezTo>
                    <a:pt x="4733526" y="598340"/>
                    <a:pt x="4741995" y="589871"/>
                    <a:pt x="4752396" y="589871"/>
                  </a:cubicBezTo>
                  <a:close/>
                  <a:moveTo>
                    <a:pt x="4502332" y="315291"/>
                  </a:moveTo>
                  <a:cubicBezTo>
                    <a:pt x="4502332" y="304890"/>
                    <a:pt x="4510802" y="296421"/>
                    <a:pt x="4521202" y="296421"/>
                  </a:cubicBezTo>
                  <a:cubicBezTo>
                    <a:pt x="4531603" y="296421"/>
                    <a:pt x="4540072" y="304890"/>
                    <a:pt x="4540072" y="315291"/>
                  </a:cubicBezTo>
                  <a:cubicBezTo>
                    <a:pt x="4540072" y="325692"/>
                    <a:pt x="4531603" y="334161"/>
                    <a:pt x="4521202" y="334161"/>
                  </a:cubicBezTo>
                  <a:cubicBezTo>
                    <a:pt x="4510802" y="334161"/>
                    <a:pt x="4502332" y="325692"/>
                    <a:pt x="4502332" y="315291"/>
                  </a:cubicBezTo>
                  <a:close/>
                  <a:moveTo>
                    <a:pt x="4636799" y="507853"/>
                  </a:moveTo>
                  <a:cubicBezTo>
                    <a:pt x="4636799" y="497453"/>
                    <a:pt x="4645269" y="488983"/>
                    <a:pt x="4655669" y="488983"/>
                  </a:cubicBezTo>
                  <a:cubicBezTo>
                    <a:pt x="4666070" y="488983"/>
                    <a:pt x="4674539" y="497453"/>
                    <a:pt x="4674539" y="507853"/>
                  </a:cubicBezTo>
                  <a:cubicBezTo>
                    <a:pt x="4674539" y="518254"/>
                    <a:pt x="4666070" y="526723"/>
                    <a:pt x="4655669" y="526723"/>
                  </a:cubicBezTo>
                  <a:cubicBezTo>
                    <a:pt x="4645269" y="526723"/>
                    <a:pt x="4636799" y="518254"/>
                    <a:pt x="4636799" y="507853"/>
                  </a:cubicBezTo>
                  <a:close/>
                  <a:moveTo>
                    <a:pt x="4636799" y="608741"/>
                  </a:moveTo>
                  <a:cubicBezTo>
                    <a:pt x="4636799" y="598340"/>
                    <a:pt x="4645269" y="589871"/>
                    <a:pt x="4655669" y="589871"/>
                  </a:cubicBezTo>
                  <a:cubicBezTo>
                    <a:pt x="4666070" y="589871"/>
                    <a:pt x="4674539" y="598340"/>
                    <a:pt x="4674539" y="608741"/>
                  </a:cubicBezTo>
                  <a:cubicBezTo>
                    <a:pt x="4674539" y="619141"/>
                    <a:pt x="4666070" y="627611"/>
                    <a:pt x="4655669" y="627611"/>
                  </a:cubicBezTo>
                  <a:cubicBezTo>
                    <a:pt x="4645269" y="627611"/>
                    <a:pt x="4636799" y="619141"/>
                    <a:pt x="4636799" y="608741"/>
                  </a:cubicBezTo>
                  <a:close/>
                  <a:moveTo>
                    <a:pt x="4383021" y="743059"/>
                  </a:moveTo>
                  <a:cubicBezTo>
                    <a:pt x="4383021" y="732658"/>
                    <a:pt x="4391490" y="724189"/>
                    <a:pt x="4401891" y="724189"/>
                  </a:cubicBezTo>
                  <a:cubicBezTo>
                    <a:pt x="4412292" y="724189"/>
                    <a:pt x="4420761" y="732658"/>
                    <a:pt x="4420761" y="743059"/>
                  </a:cubicBezTo>
                  <a:cubicBezTo>
                    <a:pt x="4420761" y="753460"/>
                    <a:pt x="4412292" y="761929"/>
                    <a:pt x="4401891" y="761929"/>
                  </a:cubicBezTo>
                  <a:cubicBezTo>
                    <a:pt x="4391490" y="761929"/>
                    <a:pt x="4383021" y="753460"/>
                    <a:pt x="4383021" y="743059"/>
                  </a:cubicBezTo>
                  <a:close/>
                  <a:moveTo>
                    <a:pt x="4303827" y="383639"/>
                  </a:moveTo>
                  <a:cubicBezTo>
                    <a:pt x="4303827" y="364472"/>
                    <a:pt x="4319428" y="349019"/>
                    <a:pt x="4338446" y="349019"/>
                  </a:cubicBezTo>
                  <a:cubicBezTo>
                    <a:pt x="4357465" y="349019"/>
                    <a:pt x="4373066" y="364620"/>
                    <a:pt x="4373066" y="383639"/>
                  </a:cubicBezTo>
                  <a:cubicBezTo>
                    <a:pt x="4373066" y="402657"/>
                    <a:pt x="4357465" y="418258"/>
                    <a:pt x="4338446" y="418258"/>
                  </a:cubicBezTo>
                  <a:cubicBezTo>
                    <a:pt x="4319428" y="418258"/>
                    <a:pt x="4303827" y="402657"/>
                    <a:pt x="4303827" y="383639"/>
                  </a:cubicBezTo>
                  <a:close/>
                  <a:moveTo>
                    <a:pt x="4149302" y="383639"/>
                  </a:moveTo>
                  <a:cubicBezTo>
                    <a:pt x="4149302" y="364472"/>
                    <a:pt x="4164902" y="349019"/>
                    <a:pt x="4183921" y="349019"/>
                  </a:cubicBezTo>
                  <a:cubicBezTo>
                    <a:pt x="4202940" y="349019"/>
                    <a:pt x="4218541" y="364620"/>
                    <a:pt x="4218541" y="383639"/>
                  </a:cubicBezTo>
                  <a:cubicBezTo>
                    <a:pt x="4218541" y="402657"/>
                    <a:pt x="4202940" y="418258"/>
                    <a:pt x="4183921" y="418258"/>
                  </a:cubicBezTo>
                  <a:cubicBezTo>
                    <a:pt x="4164902" y="418258"/>
                    <a:pt x="4149302" y="402657"/>
                    <a:pt x="4149302" y="383639"/>
                  </a:cubicBezTo>
                  <a:close/>
                  <a:moveTo>
                    <a:pt x="4026276" y="383639"/>
                  </a:moveTo>
                  <a:cubicBezTo>
                    <a:pt x="4026276" y="364472"/>
                    <a:pt x="4041877" y="349019"/>
                    <a:pt x="4060895" y="349019"/>
                  </a:cubicBezTo>
                  <a:cubicBezTo>
                    <a:pt x="4079914" y="349019"/>
                    <a:pt x="4095515" y="364620"/>
                    <a:pt x="4095515" y="383639"/>
                  </a:cubicBezTo>
                  <a:cubicBezTo>
                    <a:pt x="4095515" y="402657"/>
                    <a:pt x="4079914" y="418258"/>
                    <a:pt x="4060895" y="418258"/>
                  </a:cubicBezTo>
                  <a:cubicBezTo>
                    <a:pt x="4041877" y="418258"/>
                    <a:pt x="4026276" y="402657"/>
                    <a:pt x="4026276" y="383639"/>
                  </a:cubicBezTo>
                  <a:close/>
                  <a:moveTo>
                    <a:pt x="3793002" y="425836"/>
                  </a:moveTo>
                  <a:cubicBezTo>
                    <a:pt x="3782601" y="425836"/>
                    <a:pt x="3774132" y="417367"/>
                    <a:pt x="3774132" y="406966"/>
                  </a:cubicBezTo>
                  <a:cubicBezTo>
                    <a:pt x="3774132" y="396565"/>
                    <a:pt x="3782601" y="388096"/>
                    <a:pt x="3793002" y="388096"/>
                  </a:cubicBezTo>
                  <a:cubicBezTo>
                    <a:pt x="3803402" y="388096"/>
                    <a:pt x="3811871" y="396565"/>
                    <a:pt x="3811871" y="406966"/>
                  </a:cubicBezTo>
                  <a:cubicBezTo>
                    <a:pt x="3811871" y="417367"/>
                    <a:pt x="3803402" y="425836"/>
                    <a:pt x="3793002" y="425836"/>
                  </a:cubicBezTo>
                  <a:close/>
                  <a:moveTo>
                    <a:pt x="3875019" y="406966"/>
                  </a:moveTo>
                  <a:cubicBezTo>
                    <a:pt x="3875019" y="396565"/>
                    <a:pt x="3883488" y="388096"/>
                    <a:pt x="3893889" y="388096"/>
                  </a:cubicBezTo>
                  <a:cubicBezTo>
                    <a:pt x="3904290" y="388096"/>
                    <a:pt x="3912759" y="396565"/>
                    <a:pt x="3912759" y="406966"/>
                  </a:cubicBezTo>
                  <a:cubicBezTo>
                    <a:pt x="3912759" y="417367"/>
                    <a:pt x="3904290" y="425836"/>
                    <a:pt x="3893889" y="425836"/>
                  </a:cubicBezTo>
                  <a:cubicBezTo>
                    <a:pt x="3883488" y="425836"/>
                    <a:pt x="3875019" y="417367"/>
                    <a:pt x="3875019" y="406966"/>
                  </a:cubicBezTo>
                  <a:close/>
                  <a:moveTo>
                    <a:pt x="3893889" y="484675"/>
                  </a:moveTo>
                  <a:cubicBezTo>
                    <a:pt x="3904290" y="484675"/>
                    <a:pt x="3912759" y="493144"/>
                    <a:pt x="3912759" y="503545"/>
                  </a:cubicBezTo>
                  <a:cubicBezTo>
                    <a:pt x="3912759" y="513945"/>
                    <a:pt x="3904290" y="522414"/>
                    <a:pt x="3893889" y="522414"/>
                  </a:cubicBezTo>
                  <a:cubicBezTo>
                    <a:pt x="3883488" y="522414"/>
                    <a:pt x="3875019" y="513945"/>
                    <a:pt x="3875019" y="503545"/>
                  </a:cubicBezTo>
                  <a:cubicBezTo>
                    <a:pt x="3875019" y="493144"/>
                    <a:pt x="3883488" y="484675"/>
                    <a:pt x="3893889" y="484675"/>
                  </a:cubicBezTo>
                  <a:close/>
                  <a:moveTo>
                    <a:pt x="3603262" y="615427"/>
                  </a:moveTo>
                  <a:cubicBezTo>
                    <a:pt x="3592862" y="615427"/>
                    <a:pt x="3584393" y="606958"/>
                    <a:pt x="3584393" y="596557"/>
                  </a:cubicBezTo>
                  <a:cubicBezTo>
                    <a:pt x="3584393" y="586156"/>
                    <a:pt x="3592862" y="577687"/>
                    <a:pt x="3603262" y="577687"/>
                  </a:cubicBezTo>
                  <a:cubicBezTo>
                    <a:pt x="3613663" y="577687"/>
                    <a:pt x="3622132" y="586156"/>
                    <a:pt x="3622132" y="596557"/>
                  </a:cubicBezTo>
                  <a:cubicBezTo>
                    <a:pt x="3622132" y="606958"/>
                    <a:pt x="3613663" y="615427"/>
                    <a:pt x="3603262" y="615427"/>
                  </a:cubicBezTo>
                  <a:close/>
                  <a:moveTo>
                    <a:pt x="3793002" y="484675"/>
                  </a:moveTo>
                  <a:cubicBezTo>
                    <a:pt x="3803402" y="484675"/>
                    <a:pt x="3811871" y="493144"/>
                    <a:pt x="3811871" y="503545"/>
                  </a:cubicBezTo>
                  <a:cubicBezTo>
                    <a:pt x="3811871" y="513945"/>
                    <a:pt x="3803402" y="522414"/>
                    <a:pt x="3793002" y="522414"/>
                  </a:cubicBezTo>
                  <a:cubicBezTo>
                    <a:pt x="3782601" y="522414"/>
                    <a:pt x="3774132" y="513945"/>
                    <a:pt x="3774132" y="503545"/>
                  </a:cubicBezTo>
                  <a:cubicBezTo>
                    <a:pt x="3774132" y="493144"/>
                    <a:pt x="3782601" y="484675"/>
                    <a:pt x="3793002" y="484675"/>
                  </a:cubicBezTo>
                  <a:close/>
                  <a:moveTo>
                    <a:pt x="3685280" y="596557"/>
                  </a:moveTo>
                  <a:cubicBezTo>
                    <a:pt x="3685280" y="586156"/>
                    <a:pt x="3693749" y="577687"/>
                    <a:pt x="3704150" y="577687"/>
                  </a:cubicBezTo>
                  <a:cubicBezTo>
                    <a:pt x="3714550" y="577687"/>
                    <a:pt x="3723020" y="586156"/>
                    <a:pt x="3723020" y="596557"/>
                  </a:cubicBezTo>
                  <a:cubicBezTo>
                    <a:pt x="3723020" y="606958"/>
                    <a:pt x="3714550" y="615427"/>
                    <a:pt x="3704150" y="615427"/>
                  </a:cubicBezTo>
                  <a:cubicBezTo>
                    <a:pt x="3693749" y="615427"/>
                    <a:pt x="3685280" y="606958"/>
                    <a:pt x="3685280" y="596557"/>
                  </a:cubicBezTo>
                  <a:close/>
                  <a:moveTo>
                    <a:pt x="3704150" y="674414"/>
                  </a:moveTo>
                  <a:cubicBezTo>
                    <a:pt x="3714550" y="674414"/>
                    <a:pt x="3723020" y="682883"/>
                    <a:pt x="3723020" y="693284"/>
                  </a:cubicBezTo>
                  <a:cubicBezTo>
                    <a:pt x="3723020" y="703684"/>
                    <a:pt x="3714550" y="712154"/>
                    <a:pt x="3704150" y="712154"/>
                  </a:cubicBezTo>
                  <a:cubicBezTo>
                    <a:pt x="3693749" y="712154"/>
                    <a:pt x="3685280" y="703684"/>
                    <a:pt x="3685280" y="693284"/>
                  </a:cubicBezTo>
                  <a:cubicBezTo>
                    <a:pt x="3685280" y="682883"/>
                    <a:pt x="3693749" y="674414"/>
                    <a:pt x="3704150" y="674414"/>
                  </a:cubicBezTo>
                  <a:close/>
                  <a:moveTo>
                    <a:pt x="3255729" y="577687"/>
                  </a:moveTo>
                  <a:cubicBezTo>
                    <a:pt x="3266130" y="577687"/>
                    <a:pt x="3274599" y="586156"/>
                    <a:pt x="3274599" y="596557"/>
                  </a:cubicBezTo>
                  <a:cubicBezTo>
                    <a:pt x="3274599" y="606958"/>
                    <a:pt x="3266130" y="615427"/>
                    <a:pt x="3255729" y="615427"/>
                  </a:cubicBezTo>
                  <a:cubicBezTo>
                    <a:pt x="3245328" y="615427"/>
                    <a:pt x="3236859" y="606958"/>
                    <a:pt x="3236859" y="596557"/>
                  </a:cubicBezTo>
                  <a:cubicBezTo>
                    <a:pt x="3236859" y="586156"/>
                    <a:pt x="3245328" y="577687"/>
                    <a:pt x="3255729" y="577687"/>
                  </a:cubicBezTo>
                  <a:close/>
                  <a:moveTo>
                    <a:pt x="3065990" y="388096"/>
                  </a:moveTo>
                  <a:cubicBezTo>
                    <a:pt x="3076391" y="388096"/>
                    <a:pt x="3084860" y="396565"/>
                    <a:pt x="3084860" y="406966"/>
                  </a:cubicBezTo>
                  <a:cubicBezTo>
                    <a:pt x="3084860" y="417367"/>
                    <a:pt x="3076391" y="425836"/>
                    <a:pt x="3065990" y="425836"/>
                  </a:cubicBezTo>
                  <a:cubicBezTo>
                    <a:pt x="3055589" y="425836"/>
                    <a:pt x="3047120" y="417367"/>
                    <a:pt x="3047120" y="406966"/>
                  </a:cubicBezTo>
                  <a:cubicBezTo>
                    <a:pt x="3047120" y="396565"/>
                    <a:pt x="3055589" y="388096"/>
                    <a:pt x="3065990" y="388096"/>
                  </a:cubicBezTo>
                  <a:close/>
                  <a:moveTo>
                    <a:pt x="2946233" y="406966"/>
                  </a:moveTo>
                  <a:cubicBezTo>
                    <a:pt x="2946233" y="396565"/>
                    <a:pt x="2954702" y="388096"/>
                    <a:pt x="2965103" y="388096"/>
                  </a:cubicBezTo>
                  <a:cubicBezTo>
                    <a:pt x="2975503" y="388096"/>
                    <a:pt x="2983973" y="396565"/>
                    <a:pt x="2983973" y="406966"/>
                  </a:cubicBezTo>
                  <a:cubicBezTo>
                    <a:pt x="2983973" y="417367"/>
                    <a:pt x="2975503" y="425836"/>
                    <a:pt x="2965103" y="425836"/>
                  </a:cubicBezTo>
                  <a:cubicBezTo>
                    <a:pt x="2954702" y="425836"/>
                    <a:pt x="2946233" y="417367"/>
                    <a:pt x="2946233" y="406966"/>
                  </a:cubicBezTo>
                  <a:close/>
                  <a:moveTo>
                    <a:pt x="2965103" y="522414"/>
                  </a:moveTo>
                  <a:cubicBezTo>
                    <a:pt x="2954702" y="522414"/>
                    <a:pt x="2946233" y="513945"/>
                    <a:pt x="2946233" y="503545"/>
                  </a:cubicBezTo>
                  <a:cubicBezTo>
                    <a:pt x="2946233" y="493144"/>
                    <a:pt x="2954702" y="484675"/>
                    <a:pt x="2965103" y="484675"/>
                  </a:cubicBezTo>
                  <a:cubicBezTo>
                    <a:pt x="2975503" y="484675"/>
                    <a:pt x="2983973" y="493144"/>
                    <a:pt x="2983973" y="503545"/>
                  </a:cubicBezTo>
                  <a:cubicBezTo>
                    <a:pt x="2983973" y="513945"/>
                    <a:pt x="2975503" y="522414"/>
                    <a:pt x="2965103" y="522414"/>
                  </a:cubicBezTo>
                  <a:close/>
                  <a:moveTo>
                    <a:pt x="3047120" y="503545"/>
                  </a:moveTo>
                  <a:cubicBezTo>
                    <a:pt x="3047120" y="493144"/>
                    <a:pt x="3055589" y="484675"/>
                    <a:pt x="3065990" y="484675"/>
                  </a:cubicBezTo>
                  <a:cubicBezTo>
                    <a:pt x="3076391" y="484675"/>
                    <a:pt x="3084860" y="493144"/>
                    <a:pt x="3084860" y="503545"/>
                  </a:cubicBezTo>
                  <a:cubicBezTo>
                    <a:pt x="3084860" y="513945"/>
                    <a:pt x="3076391" y="522414"/>
                    <a:pt x="3065990" y="522414"/>
                  </a:cubicBezTo>
                  <a:cubicBezTo>
                    <a:pt x="3055589" y="522414"/>
                    <a:pt x="3047120" y="513945"/>
                    <a:pt x="3047120" y="503545"/>
                  </a:cubicBezTo>
                  <a:close/>
                  <a:moveTo>
                    <a:pt x="3135972" y="596557"/>
                  </a:moveTo>
                  <a:cubicBezTo>
                    <a:pt x="3135972" y="586156"/>
                    <a:pt x="3144441" y="577687"/>
                    <a:pt x="3154842" y="577687"/>
                  </a:cubicBezTo>
                  <a:cubicBezTo>
                    <a:pt x="3165243" y="577687"/>
                    <a:pt x="3173712" y="586156"/>
                    <a:pt x="3173712" y="596557"/>
                  </a:cubicBezTo>
                  <a:cubicBezTo>
                    <a:pt x="3173712" y="606958"/>
                    <a:pt x="3165243" y="615427"/>
                    <a:pt x="3154842" y="615427"/>
                  </a:cubicBezTo>
                  <a:cubicBezTo>
                    <a:pt x="3144441" y="615427"/>
                    <a:pt x="3135972" y="606958"/>
                    <a:pt x="3135972" y="596557"/>
                  </a:cubicBezTo>
                  <a:close/>
                  <a:moveTo>
                    <a:pt x="3154842" y="712154"/>
                  </a:moveTo>
                  <a:cubicBezTo>
                    <a:pt x="3144441" y="712154"/>
                    <a:pt x="3135972" y="703684"/>
                    <a:pt x="3135972" y="693284"/>
                  </a:cubicBezTo>
                  <a:cubicBezTo>
                    <a:pt x="3135972" y="682883"/>
                    <a:pt x="3144441" y="674414"/>
                    <a:pt x="3154842" y="674414"/>
                  </a:cubicBezTo>
                  <a:cubicBezTo>
                    <a:pt x="3165243" y="674414"/>
                    <a:pt x="3173712" y="682883"/>
                    <a:pt x="3173712" y="693284"/>
                  </a:cubicBezTo>
                  <a:cubicBezTo>
                    <a:pt x="3173712" y="703684"/>
                    <a:pt x="3165243" y="712154"/>
                    <a:pt x="3154842" y="712154"/>
                  </a:cubicBezTo>
                  <a:close/>
                  <a:moveTo>
                    <a:pt x="2763328" y="383639"/>
                  </a:moveTo>
                  <a:cubicBezTo>
                    <a:pt x="2763328" y="364472"/>
                    <a:pt x="2778929" y="349019"/>
                    <a:pt x="2797948" y="349019"/>
                  </a:cubicBezTo>
                  <a:cubicBezTo>
                    <a:pt x="2816966" y="349019"/>
                    <a:pt x="2832568" y="364620"/>
                    <a:pt x="2832568" y="383639"/>
                  </a:cubicBezTo>
                  <a:cubicBezTo>
                    <a:pt x="2832568" y="402657"/>
                    <a:pt x="2816966" y="418258"/>
                    <a:pt x="2797948" y="418258"/>
                  </a:cubicBezTo>
                  <a:cubicBezTo>
                    <a:pt x="2778929" y="418258"/>
                    <a:pt x="2763328" y="402657"/>
                    <a:pt x="2763328" y="383639"/>
                  </a:cubicBezTo>
                  <a:close/>
                  <a:moveTo>
                    <a:pt x="2640451" y="383639"/>
                  </a:moveTo>
                  <a:cubicBezTo>
                    <a:pt x="2640451" y="364472"/>
                    <a:pt x="2656052" y="349019"/>
                    <a:pt x="2675071" y="349019"/>
                  </a:cubicBezTo>
                  <a:cubicBezTo>
                    <a:pt x="2694089" y="349019"/>
                    <a:pt x="2709690" y="364620"/>
                    <a:pt x="2709690" y="383639"/>
                  </a:cubicBezTo>
                  <a:cubicBezTo>
                    <a:pt x="2709690" y="402657"/>
                    <a:pt x="2694089" y="418258"/>
                    <a:pt x="2675071" y="418258"/>
                  </a:cubicBezTo>
                  <a:cubicBezTo>
                    <a:pt x="2656052" y="418258"/>
                    <a:pt x="2640451" y="402657"/>
                    <a:pt x="2640451" y="383639"/>
                  </a:cubicBezTo>
                  <a:close/>
                  <a:moveTo>
                    <a:pt x="2485777" y="383639"/>
                  </a:moveTo>
                  <a:cubicBezTo>
                    <a:pt x="2485777" y="364472"/>
                    <a:pt x="2501378" y="349019"/>
                    <a:pt x="2520397" y="349019"/>
                  </a:cubicBezTo>
                  <a:cubicBezTo>
                    <a:pt x="2539415" y="349019"/>
                    <a:pt x="2555017" y="364620"/>
                    <a:pt x="2555017" y="383639"/>
                  </a:cubicBezTo>
                  <a:cubicBezTo>
                    <a:pt x="2555017" y="402657"/>
                    <a:pt x="2539415" y="418258"/>
                    <a:pt x="2520397" y="418258"/>
                  </a:cubicBezTo>
                  <a:cubicBezTo>
                    <a:pt x="2501378" y="418258"/>
                    <a:pt x="2485777" y="402657"/>
                    <a:pt x="2485777" y="383639"/>
                  </a:cubicBezTo>
                  <a:close/>
                  <a:moveTo>
                    <a:pt x="2438231" y="743059"/>
                  </a:moveTo>
                  <a:cubicBezTo>
                    <a:pt x="2438231" y="732658"/>
                    <a:pt x="2446700" y="724189"/>
                    <a:pt x="2457101" y="724189"/>
                  </a:cubicBezTo>
                  <a:cubicBezTo>
                    <a:pt x="2467502" y="724189"/>
                    <a:pt x="2475971" y="732658"/>
                    <a:pt x="2475971" y="743059"/>
                  </a:cubicBezTo>
                  <a:cubicBezTo>
                    <a:pt x="2475971" y="753460"/>
                    <a:pt x="2467502" y="761929"/>
                    <a:pt x="2457101" y="761929"/>
                  </a:cubicBezTo>
                  <a:cubicBezTo>
                    <a:pt x="2446700" y="761929"/>
                    <a:pt x="2438231" y="753460"/>
                    <a:pt x="2438231" y="743059"/>
                  </a:cubicBezTo>
                  <a:close/>
                  <a:moveTo>
                    <a:pt x="2318920" y="315291"/>
                  </a:moveTo>
                  <a:cubicBezTo>
                    <a:pt x="2318920" y="304890"/>
                    <a:pt x="2327389" y="296421"/>
                    <a:pt x="2337789" y="296421"/>
                  </a:cubicBezTo>
                  <a:cubicBezTo>
                    <a:pt x="2348190" y="296421"/>
                    <a:pt x="2356659" y="304890"/>
                    <a:pt x="2356659" y="315291"/>
                  </a:cubicBezTo>
                  <a:cubicBezTo>
                    <a:pt x="2356659" y="325692"/>
                    <a:pt x="2348190" y="334161"/>
                    <a:pt x="2337789" y="334161"/>
                  </a:cubicBezTo>
                  <a:cubicBezTo>
                    <a:pt x="2327389" y="334161"/>
                    <a:pt x="2318920" y="325692"/>
                    <a:pt x="2318920" y="315291"/>
                  </a:cubicBezTo>
                  <a:close/>
                  <a:moveTo>
                    <a:pt x="2210752" y="235503"/>
                  </a:moveTo>
                  <a:cubicBezTo>
                    <a:pt x="2210752" y="225102"/>
                    <a:pt x="2219221" y="216633"/>
                    <a:pt x="2229622" y="216633"/>
                  </a:cubicBezTo>
                  <a:cubicBezTo>
                    <a:pt x="2240022" y="216633"/>
                    <a:pt x="2248492" y="225102"/>
                    <a:pt x="2248492" y="235503"/>
                  </a:cubicBezTo>
                  <a:cubicBezTo>
                    <a:pt x="2248492" y="245903"/>
                    <a:pt x="2240022" y="254372"/>
                    <a:pt x="2229622" y="254372"/>
                  </a:cubicBezTo>
                  <a:cubicBezTo>
                    <a:pt x="2219221" y="254372"/>
                    <a:pt x="2210752" y="245903"/>
                    <a:pt x="2210752" y="235503"/>
                  </a:cubicBezTo>
                  <a:close/>
                  <a:moveTo>
                    <a:pt x="2087726" y="507853"/>
                  </a:moveTo>
                  <a:cubicBezTo>
                    <a:pt x="2087726" y="497453"/>
                    <a:pt x="2096195" y="488983"/>
                    <a:pt x="2106596" y="488983"/>
                  </a:cubicBezTo>
                  <a:cubicBezTo>
                    <a:pt x="2116997" y="488983"/>
                    <a:pt x="2125466" y="497453"/>
                    <a:pt x="2125466" y="507853"/>
                  </a:cubicBezTo>
                  <a:cubicBezTo>
                    <a:pt x="2125466" y="518254"/>
                    <a:pt x="2116997" y="526723"/>
                    <a:pt x="2106596" y="526723"/>
                  </a:cubicBezTo>
                  <a:cubicBezTo>
                    <a:pt x="2096195" y="526723"/>
                    <a:pt x="2087726" y="518254"/>
                    <a:pt x="2087726" y="507853"/>
                  </a:cubicBezTo>
                  <a:close/>
                  <a:moveTo>
                    <a:pt x="2106596" y="627611"/>
                  </a:moveTo>
                  <a:cubicBezTo>
                    <a:pt x="2096195" y="627611"/>
                    <a:pt x="2087726" y="619141"/>
                    <a:pt x="2087726" y="608741"/>
                  </a:cubicBezTo>
                  <a:cubicBezTo>
                    <a:pt x="2087726" y="598340"/>
                    <a:pt x="2096195" y="589871"/>
                    <a:pt x="2106596" y="589871"/>
                  </a:cubicBezTo>
                  <a:cubicBezTo>
                    <a:pt x="2116997" y="589871"/>
                    <a:pt x="2125466" y="598340"/>
                    <a:pt x="2125466" y="608741"/>
                  </a:cubicBezTo>
                  <a:cubicBezTo>
                    <a:pt x="2125466" y="619141"/>
                    <a:pt x="2116997" y="627611"/>
                    <a:pt x="2106596" y="627611"/>
                  </a:cubicBezTo>
                  <a:close/>
                  <a:moveTo>
                    <a:pt x="2184453" y="507853"/>
                  </a:moveTo>
                  <a:cubicBezTo>
                    <a:pt x="2184453" y="497453"/>
                    <a:pt x="2192922" y="488983"/>
                    <a:pt x="2203323" y="488983"/>
                  </a:cubicBezTo>
                  <a:cubicBezTo>
                    <a:pt x="2213724" y="488983"/>
                    <a:pt x="2222193" y="497453"/>
                    <a:pt x="2222193" y="507853"/>
                  </a:cubicBezTo>
                  <a:cubicBezTo>
                    <a:pt x="2222193" y="518254"/>
                    <a:pt x="2213724" y="526723"/>
                    <a:pt x="2203323" y="526723"/>
                  </a:cubicBezTo>
                  <a:cubicBezTo>
                    <a:pt x="2192922" y="526723"/>
                    <a:pt x="2184453" y="518254"/>
                    <a:pt x="2184453" y="507853"/>
                  </a:cubicBezTo>
                  <a:close/>
                  <a:moveTo>
                    <a:pt x="2184453" y="608741"/>
                  </a:moveTo>
                  <a:cubicBezTo>
                    <a:pt x="2184453" y="598340"/>
                    <a:pt x="2192922" y="589871"/>
                    <a:pt x="2203323" y="589871"/>
                  </a:cubicBezTo>
                  <a:cubicBezTo>
                    <a:pt x="2213724" y="589871"/>
                    <a:pt x="2222193" y="598340"/>
                    <a:pt x="2222193" y="608741"/>
                  </a:cubicBezTo>
                  <a:cubicBezTo>
                    <a:pt x="2222193" y="619141"/>
                    <a:pt x="2213724" y="627611"/>
                    <a:pt x="2203323" y="627611"/>
                  </a:cubicBezTo>
                  <a:cubicBezTo>
                    <a:pt x="2192922" y="627611"/>
                    <a:pt x="2184453" y="619141"/>
                    <a:pt x="2184453" y="608741"/>
                  </a:cubicBezTo>
                  <a:close/>
                  <a:moveTo>
                    <a:pt x="1774961" y="49329"/>
                  </a:moveTo>
                  <a:cubicBezTo>
                    <a:pt x="1774961" y="30162"/>
                    <a:pt x="1790562" y="14710"/>
                    <a:pt x="1809580" y="14710"/>
                  </a:cubicBezTo>
                  <a:cubicBezTo>
                    <a:pt x="1828599" y="14710"/>
                    <a:pt x="1844200" y="30311"/>
                    <a:pt x="1844200" y="49329"/>
                  </a:cubicBezTo>
                  <a:cubicBezTo>
                    <a:pt x="1844200" y="68348"/>
                    <a:pt x="1828599" y="83949"/>
                    <a:pt x="1809580" y="83949"/>
                  </a:cubicBezTo>
                  <a:cubicBezTo>
                    <a:pt x="1790562" y="83949"/>
                    <a:pt x="1774961" y="68348"/>
                    <a:pt x="1774961" y="49329"/>
                  </a:cubicBezTo>
                  <a:close/>
                  <a:moveTo>
                    <a:pt x="1393997" y="371604"/>
                  </a:moveTo>
                  <a:cubicBezTo>
                    <a:pt x="1393997" y="361203"/>
                    <a:pt x="1402466" y="352734"/>
                    <a:pt x="1412866" y="352734"/>
                  </a:cubicBezTo>
                  <a:cubicBezTo>
                    <a:pt x="1423267" y="352734"/>
                    <a:pt x="1431736" y="361203"/>
                    <a:pt x="1431736" y="371604"/>
                  </a:cubicBezTo>
                  <a:cubicBezTo>
                    <a:pt x="1431736" y="382004"/>
                    <a:pt x="1423267" y="390474"/>
                    <a:pt x="1412866" y="390474"/>
                  </a:cubicBezTo>
                  <a:cubicBezTo>
                    <a:pt x="1402466" y="390474"/>
                    <a:pt x="1393997" y="382004"/>
                    <a:pt x="1393997" y="371604"/>
                  </a:cubicBezTo>
                  <a:close/>
                  <a:moveTo>
                    <a:pt x="1237985" y="371604"/>
                  </a:moveTo>
                  <a:cubicBezTo>
                    <a:pt x="1237985" y="361203"/>
                    <a:pt x="1246455" y="352734"/>
                    <a:pt x="1256855" y="352734"/>
                  </a:cubicBezTo>
                  <a:cubicBezTo>
                    <a:pt x="1267256" y="352734"/>
                    <a:pt x="1275725" y="361203"/>
                    <a:pt x="1275725" y="371604"/>
                  </a:cubicBezTo>
                  <a:cubicBezTo>
                    <a:pt x="1275725" y="382004"/>
                    <a:pt x="1267256" y="390474"/>
                    <a:pt x="1256855" y="390474"/>
                  </a:cubicBezTo>
                  <a:cubicBezTo>
                    <a:pt x="1246455" y="390474"/>
                    <a:pt x="1237985" y="382004"/>
                    <a:pt x="1237985" y="371604"/>
                  </a:cubicBezTo>
                  <a:close/>
                  <a:moveTo>
                    <a:pt x="913928" y="392257"/>
                  </a:moveTo>
                  <a:cubicBezTo>
                    <a:pt x="903527" y="392257"/>
                    <a:pt x="895058" y="383787"/>
                    <a:pt x="895058" y="373387"/>
                  </a:cubicBezTo>
                  <a:cubicBezTo>
                    <a:pt x="895058" y="362986"/>
                    <a:pt x="903527" y="354517"/>
                    <a:pt x="913928" y="354517"/>
                  </a:cubicBezTo>
                  <a:cubicBezTo>
                    <a:pt x="924329" y="354517"/>
                    <a:pt x="932798" y="362986"/>
                    <a:pt x="932798" y="373387"/>
                  </a:cubicBezTo>
                  <a:cubicBezTo>
                    <a:pt x="932798" y="383787"/>
                    <a:pt x="924329" y="392257"/>
                    <a:pt x="913928" y="392257"/>
                  </a:cubicBezTo>
                  <a:close/>
                  <a:moveTo>
                    <a:pt x="413950" y="521969"/>
                  </a:moveTo>
                  <a:cubicBezTo>
                    <a:pt x="394782" y="521969"/>
                    <a:pt x="379330" y="506368"/>
                    <a:pt x="379330" y="487349"/>
                  </a:cubicBezTo>
                  <a:cubicBezTo>
                    <a:pt x="379330" y="468331"/>
                    <a:pt x="394931" y="452729"/>
                    <a:pt x="413950" y="452729"/>
                  </a:cubicBezTo>
                  <a:cubicBezTo>
                    <a:pt x="432968" y="452729"/>
                    <a:pt x="448569" y="468331"/>
                    <a:pt x="448569" y="487349"/>
                  </a:cubicBezTo>
                  <a:cubicBezTo>
                    <a:pt x="448569" y="506368"/>
                    <a:pt x="432968" y="521969"/>
                    <a:pt x="413950" y="521969"/>
                  </a:cubicBezTo>
                  <a:close/>
                  <a:moveTo>
                    <a:pt x="1253141" y="560749"/>
                  </a:moveTo>
                  <a:cubicBezTo>
                    <a:pt x="1253141" y="550348"/>
                    <a:pt x="1261610" y="541879"/>
                    <a:pt x="1272011" y="541879"/>
                  </a:cubicBezTo>
                  <a:cubicBezTo>
                    <a:pt x="1282411" y="541879"/>
                    <a:pt x="1290881" y="550348"/>
                    <a:pt x="1290881" y="560749"/>
                  </a:cubicBezTo>
                  <a:cubicBezTo>
                    <a:pt x="1290881" y="571149"/>
                    <a:pt x="1282411" y="579619"/>
                    <a:pt x="1272011" y="579619"/>
                  </a:cubicBezTo>
                  <a:cubicBezTo>
                    <a:pt x="1261610" y="579619"/>
                    <a:pt x="1253141" y="571149"/>
                    <a:pt x="1253141" y="560749"/>
                  </a:cubicBezTo>
                  <a:close/>
                  <a:moveTo>
                    <a:pt x="808435" y="703536"/>
                  </a:moveTo>
                  <a:cubicBezTo>
                    <a:pt x="789268" y="703536"/>
                    <a:pt x="773815" y="687935"/>
                    <a:pt x="773815" y="668916"/>
                  </a:cubicBezTo>
                  <a:cubicBezTo>
                    <a:pt x="773815" y="649898"/>
                    <a:pt x="789416" y="634297"/>
                    <a:pt x="808435" y="634297"/>
                  </a:cubicBezTo>
                  <a:cubicBezTo>
                    <a:pt x="827453" y="634297"/>
                    <a:pt x="843054" y="649898"/>
                    <a:pt x="843054" y="668916"/>
                  </a:cubicBezTo>
                  <a:cubicBezTo>
                    <a:pt x="843054" y="687935"/>
                    <a:pt x="827453" y="703536"/>
                    <a:pt x="808435" y="703536"/>
                  </a:cubicBezTo>
                  <a:close/>
                  <a:moveTo>
                    <a:pt x="1168003" y="777678"/>
                  </a:moveTo>
                  <a:cubicBezTo>
                    <a:pt x="1148836" y="777678"/>
                    <a:pt x="1133384" y="762077"/>
                    <a:pt x="1133384" y="743059"/>
                  </a:cubicBezTo>
                  <a:cubicBezTo>
                    <a:pt x="1133384" y="724040"/>
                    <a:pt x="1148985" y="708439"/>
                    <a:pt x="1168003" y="708439"/>
                  </a:cubicBezTo>
                  <a:cubicBezTo>
                    <a:pt x="1187022" y="708439"/>
                    <a:pt x="1202623" y="724040"/>
                    <a:pt x="1202623" y="743059"/>
                  </a:cubicBezTo>
                  <a:cubicBezTo>
                    <a:pt x="1202623" y="762077"/>
                    <a:pt x="1187022" y="777678"/>
                    <a:pt x="1168003" y="777678"/>
                  </a:cubicBezTo>
                  <a:close/>
                  <a:moveTo>
                    <a:pt x="1650449" y="1006940"/>
                  </a:moveTo>
                  <a:cubicBezTo>
                    <a:pt x="1650449" y="996540"/>
                    <a:pt x="1658918" y="988071"/>
                    <a:pt x="1669319" y="988071"/>
                  </a:cubicBezTo>
                  <a:cubicBezTo>
                    <a:pt x="1679720" y="988071"/>
                    <a:pt x="1688189" y="996540"/>
                    <a:pt x="1688189" y="1006940"/>
                  </a:cubicBezTo>
                  <a:cubicBezTo>
                    <a:pt x="1688189" y="1017341"/>
                    <a:pt x="1679720" y="1025810"/>
                    <a:pt x="1669319" y="1025810"/>
                  </a:cubicBezTo>
                  <a:cubicBezTo>
                    <a:pt x="1658918" y="1025810"/>
                    <a:pt x="1650449" y="1017341"/>
                    <a:pt x="1650449" y="1006940"/>
                  </a:cubicBezTo>
                  <a:close/>
                  <a:moveTo>
                    <a:pt x="1669319" y="1084649"/>
                  </a:moveTo>
                  <a:cubicBezTo>
                    <a:pt x="1679720" y="1084649"/>
                    <a:pt x="1688189" y="1093118"/>
                    <a:pt x="1688189" y="1103519"/>
                  </a:cubicBezTo>
                  <a:cubicBezTo>
                    <a:pt x="1688189" y="1113920"/>
                    <a:pt x="1679720" y="1122389"/>
                    <a:pt x="1669319" y="1122389"/>
                  </a:cubicBezTo>
                  <a:cubicBezTo>
                    <a:pt x="1658918" y="1122389"/>
                    <a:pt x="1650449" y="1113920"/>
                    <a:pt x="1650449" y="1103519"/>
                  </a:cubicBezTo>
                  <a:cubicBezTo>
                    <a:pt x="1650449" y="1093118"/>
                    <a:pt x="1658918" y="1084649"/>
                    <a:pt x="1669319" y="1084649"/>
                  </a:cubicBezTo>
                  <a:close/>
                  <a:moveTo>
                    <a:pt x="1549562" y="1006940"/>
                  </a:moveTo>
                  <a:cubicBezTo>
                    <a:pt x="1549562" y="996540"/>
                    <a:pt x="1558031" y="988071"/>
                    <a:pt x="1568432" y="988071"/>
                  </a:cubicBezTo>
                  <a:cubicBezTo>
                    <a:pt x="1578833" y="988071"/>
                    <a:pt x="1587302" y="996540"/>
                    <a:pt x="1587302" y="1006940"/>
                  </a:cubicBezTo>
                  <a:cubicBezTo>
                    <a:pt x="1587302" y="1017341"/>
                    <a:pt x="1578833" y="1025810"/>
                    <a:pt x="1568432" y="1025810"/>
                  </a:cubicBezTo>
                  <a:cubicBezTo>
                    <a:pt x="1558031" y="1025810"/>
                    <a:pt x="1549562" y="1017341"/>
                    <a:pt x="1549562" y="1006940"/>
                  </a:cubicBezTo>
                  <a:close/>
                  <a:moveTo>
                    <a:pt x="1549562" y="1103519"/>
                  </a:moveTo>
                  <a:cubicBezTo>
                    <a:pt x="1549562" y="1093118"/>
                    <a:pt x="1558031" y="1084649"/>
                    <a:pt x="1568432" y="1084649"/>
                  </a:cubicBezTo>
                  <a:cubicBezTo>
                    <a:pt x="1578833" y="1084649"/>
                    <a:pt x="1587302" y="1093118"/>
                    <a:pt x="1587302" y="1103519"/>
                  </a:cubicBezTo>
                  <a:cubicBezTo>
                    <a:pt x="1587302" y="1113920"/>
                    <a:pt x="1578833" y="1122389"/>
                    <a:pt x="1568432" y="1122389"/>
                  </a:cubicBezTo>
                  <a:cubicBezTo>
                    <a:pt x="1558031" y="1122389"/>
                    <a:pt x="1549562" y="1113920"/>
                    <a:pt x="1549562" y="1103519"/>
                  </a:cubicBezTo>
                  <a:close/>
                  <a:moveTo>
                    <a:pt x="1568432" y="1219116"/>
                  </a:moveTo>
                  <a:cubicBezTo>
                    <a:pt x="1558031" y="1219116"/>
                    <a:pt x="1549562" y="1210646"/>
                    <a:pt x="1549562" y="1200246"/>
                  </a:cubicBezTo>
                  <a:cubicBezTo>
                    <a:pt x="1549562" y="1189845"/>
                    <a:pt x="1558031" y="1181376"/>
                    <a:pt x="1568432" y="1181376"/>
                  </a:cubicBezTo>
                  <a:cubicBezTo>
                    <a:pt x="1578833" y="1181376"/>
                    <a:pt x="1587302" y="1189845"/>
                    <a:pt x="1587302" y="1200246"/>
                  </a:cubicBezTo>
                  <a:cubicBezTo>
                    <a:pt x="1587302" y="1210646"/>
                    <a:pt x="1578833" y="1219116"/>
                    <a:pt x="1568432" y="1219116"/>
                  </a:cubicBezTo>
                  <a:close/>
                  <a:moveTo>
                    <a:pt x="1669319" y="1219116"/>
                  </a:moveTo>
                  <a:cubicBezTo>
                    <a:pt x="1658918" y="1219116"/>
                    <a:pt x="1650449" y="1210646"/>
                    <a:pt x="1650449" y="1200246"/>
                  </a:cubicBezTo>
                  <a:cubicBezTo>
                    <a:pt x="1650449" y="1189845"/>
                    <a:pt x="1658918" y="1181376"/>
                    <a:pt x="1669319" y="1181376"/>
                  </a:cubicBezTo>
                  <a:cubicBezTo>
                    <a:pt x="1679720" y="1181376"/>
                    <a:pt x="1688189" y="1189845"/>
                    <a:pt x="1688189" y="1200246"/>
                  </a:cubicBezTo>
                  <a:cubicBezTo>
                    <a:pt x="1688189" y="1210646"/>
                    <a:pt x="1679720" y="1219116"/>
                    <a:pt x="1669319" y="1219116"/>
                  </a:cubicBezTo>
                  <a:close/>
                  <a:moveTo>
                    <a:pt x="1470219" y="1499490"/>
                  </a:moveTo>
                  <a:cubicBezTo>
                    <a:pt x="1451052" y="1499490"/>
                    <a:pt x="1435600" y="1483889"/>
                    <a:pt x="1435600" y="1464870"/>
                  </a:cubicBezTo>
                  <a:cubicBezTo>
                    <a:pt x="1435600" y="1445852"/>
                    <a:pt x="1451201" y="1430251"/>
                    <a:pt x="1470219" y="1430251"/>
                  </a:cubicBezTo>
                  <a:cubicBezTo>
                    <a:pt x="1489238" y="1430251"/>
                    <a:pt x="1504839" y="1445852"/>
                    <a:pt x="1504839" y="1464870"/>
                  </a:cubicBezTo>
                  <a:cubicBezTo>
                    <a:pt x="1504839" y="1483889"/>
                    <a:pt x="1489238" y="1499490"/>
                    <a:pt x="1470219" y="1499490"/>
                  </a:cubicBezTo>
                  <a:close/>
                  <a:moveTo>
                    <a:pt x="1470219" y="1621327"/>
                  </a:moveTo>
                  <a:cubicBezTo>
                    <a:pt x="1451052" y="1621327"/>
                    <a:pt x="1435600" y="1605726"/>
                    <a:pt x="1435600" y="1586708"/>
                  </a:cubicBezTo>
                  <a:cubicBezTo>
                    <a:pt x="1435600" y="1567689"/>
                    <a:pt x="1451201" y="1552088"/>
                    <a:pt x="1470219" y="1552088"/>
                  </a:cubicBezTo>
                  <a:cubicBezTo>
                    <a:pt x="1489238" y="1552088"/>
                    <a:pt x="1504839" y="1567689"/>
                    <a:pt x="1504839" y="1586708"/>
                  </a:cubicBezTo>
                  <a:cubicBezTo>
                    <a:pt x="1504839" y="1605726"/>
                    <a:pt x="1489238" y="1621327"/>
                    <a:pt x="1470219" y="1621327"/>
                  </a:cubicBezTo>
                  <a:close/>
                  <a:moveTo>
                    <a:pt x="1168003" y="1793682"/>
                  </a:moveTo>
                  <a:cubicBezTo>
                    <a:pt x="1148836" y="1793682"/>
                    <a:pt x="1133384" y="1778081"/>
                    <a:pt x="1133384" y="1759063"/>
                  </a:cubicBezTo>
                  <a:cubicBezTo>
                    <a:pt x="1133384" y="1740044"/>
                    <a:pt x="1148985" y="1724443"/>
                    <a:pt x="1168003" y="1724443"/>
                  </a:cubicBezTo>
                  <a:cubicBezTo>
                    <a:pt x="1187022" y="1724443"/>
                    <a:pt x="1202623" y="1740044"/>
                    <a:pt x="1202623" y="1759063"/>
                  </a:cubicBezTo>
                  <a:cubicBezTo>
                    <a:pt x="1202623" y="1778081"/>
                    <a:pt x="1187022" y="1793682"/>
                    <a:pt x="1168003" y="1793682"/>
                  </a:cubicBezTo>
                  <a:close/>
                  <a:moveTo>
                    <a:pt x="1563974" y="2107488"/>
                  </a:moveTo>
                  <a:cubicBezTo>
                    <a:pt x="1563974" y="2097087"/>
                    <a:pt x="1572444" y="2088618"/>
                    <a:pt x="1582844" y="2088618"/>
                  </a:cubicBezTo>
                  <a:cubicBezTo>
                    <a:pt x="1593245" y="2088618"/>
                    <a:pt x="1601714" y="2097087"/>
                    <a:pt x="1601714" y="2107488"/>
                  </a:cubicBezTo>
                  <a:cubicBezTo>
                    <a:pt x="1601714" y="2117888"/>
                    <a:pt x="1593245" y="2126357"/>
                    <a:pt x="1582844" y="2126357"/>
                  </a:cubicBezTo>
                  <a:cubicBezTo>
                    <a:pt x="1572444" y="2126357"/>
                    <a:pt x="1563974" y="2117888"/>
                    <a:pt x="1563974" y="2107488"/>
                  </a:cubicBezTo>
                  <a:close/>
                  <a:moveTo>
                    <a:pt x="525386" y="2315948"/>
                  </a:moveTo>
                  <a:cubicBezTo>
                    <a:pt x="506219" y="2315948"/>
                    <a:pt x="490766" y="2300347"/>
                    <a:pt x="490766" y="2281329"/>
                  </a:cubicBezTo>
                  <a:cubicBezTo>
                    <a:pt x="490766" y="2262310"/>
                    <a:pt x="506368" y="2246709"/>
                    <a:pt x="525386" y="2246709"/>
                  </a:cubicBezTo>
                  <a:cubicBezTo>
                    <a:pt x="544405" y="2246709"/>
                    <a:pt x="560006" y="2262310"/>
                    <a:pt x="560006" y="2281329"/>
                  </a:cubicBezTo>
                  <a:cubicBezTo>
                    <a:pt x="560006" y="2300347"/>
                    <a:pt x="544405" y="2315948"/>
                    <a:pt x="525386" y="2315948"/>
                  </a:cubicBezTo>
                  <a:close/>
                  <a:moveTo>
                    <a:pt x="525386" y="2497218"/>
                  </a:moveTo>
                  <a:cubicBezTo>
                    <a:pt x="506219" y="2497218"/>
                    <a:pt x="490766" y="2481617"/>
                    <a:pt x="490766" y="2462599"/>
                  </a:cubicBezTo>
                  <a:cubicBezTo>
                    <a:pt x="490766" y="2443580"/>
                    <a:pt x="506368" y="2427979"/>
                    <a:pt x="525386" y="2427979"/>
                  </a:cubicBezTo>
                  <a:cubicBezTo>
                    <a:pt x="544405" y="2427979"/>
                    <a:pt x="560006" y="2443580"/>
                    <a:pt x="560006" y="2462599"/>
                  </a:cubicBezTo>
                  <a:cubicBezTo>
                    <a:pt x="560006" y="2481617"/>
                    <a:pt x="544405" y="2497218"/>
                    <a:pt x="525386" y="2497218"/>
                  </a:cubicBezTo>
                  <a:close/>
                  <a:moveTo>
                    <a:pt x="1126549" y="2859164"/>
                  </a:moveTo>
                  <a:cubicBezTo>
                    <a:pt x="1107382" y="2859164"/>
                    <a:pt x="1091929" y="2843563"/>
                    <a:pt x="1091929" y="2824544"/>
                  </a:cubicBezTo>
                  <a:cubicBezTo>
                    <a:pt x="1091929" y="2805526"/>
                    <a:pt x="1107530" y="2789925"/>
                    <a:pt x="1126549" y="2789925"/>
                  </a:cubicBezTo>
                  <a:cubicBezTo>
                    <a:pt x="1145567" y="2789925"/>
                    <a:pt x="1161169" y="2805526"/>
                    <a:pt x="1161169" y="2824544"/>
                  </a:cubicBezTo>
                  <a:cubicBezTo>
                    <a:pt x="1161169" y="2843563"/>
                    <a:pt x="1145567" y="2859164"/>
                    <a:pt x="1126549" y="2859164"/>
                  </a:cubicBezTo>
                  <a:close/>
                  <a:moveTo>
                    <a:pt x="1126549" y="2961686"/>
                  </a:moveTo>
                  <a:cubicBezTo>
                    <a:pt x="1107382" y="2961686"/>
                    <a:pt x="1091929" y="2946084"/>
                    <a:pt x="1091929" y="2927066"/>
                  </a:cubicBezTo>
                  <a:cubicBezTo>
                    <a:pt x="1091929" y="2908048"/>
                    <a:pt x="1107530" y="2892446"/>
                    <a:pt x="1126549" y="2892446"/>
                  </a:cubicBezTo>
                  <a:cubicBezTo>
                    <a:pt x="1145567" y="2892446"/>
                    <a:pt x="1161169" y="2908048"/>
                    <a:pt x="1161169" y="2927066"/>
                  </a:cubicBezTo>
                  <a:cubicBezTo>
                    <a:pt x="1161169" y="2946084"/>
                    <a:pt x="1145567" y="2961686"/>
                    <a:pt x="1126549" y="2961686"/>
                  </a:cubicBezTo>
                  <a:close/>
                  <a:moveTo>
                    <a:pt x="1126549" y="3558837"/>
                  </a:moveTo>
                  <a:cubicBezTo>
                    <a:pt x="1081529" y="3559431"/>
                    <a:pt x="1081529" y="3488855"/>
                    <a:pt x="1126549" y="3489449"/>
                  </a:cubicBezTo>
                  <a:cubicBezTo>
                    <a:pt x="1171569" y="3488855"/>
                    <a:pt x="1171569" y="3559431"/>
                    <a:pt x="1126549" y="3558837"/>
                  </a:cubicBezTo>
                  <a:close/>
                  <a:moveTo>
                    <a:pt x="1126549" y="3661358"/>
                  </a:moveTo>
                  <a:cubicBezTo>
                    <a:pt x="1081529" y="3661953"/>
                    <a:pt x="1081529" y="3591376"/>
                    <a:pt x="1126549" y="3591971"/>
                  </a:cubicBezTo>
                  <a:cubicBezTo>
                    <a:pt x="1171569" y="3591376"/>
                    <a:pt x="1171569" y="3661953"/>
                    <a:pt x="1126549" y="3661358"/>
                  </a:cubicBezTo>
                  <a:close/>
                  <a:moveTo>
                    <a:pt x="525386" y="4023304"/>
                  </a:moveTo>
                  <a:cubicBezTo>
                    <a:pt x="480366" y="4023898"/>
                    <a:pt x="480366" y="3953322"/>
                    <a:pt x="525386" y="3953916"/>
                  </a:cubicBezTo>
                  <a:cubicBezTo>
                    <a:pt x="570406" y="3953322"/>
                    <a:pt x="570406" y="4023898"/>
                    <a:pt x="525386" y="4023304"/>
                  </a:cubicBezTo>
                  <a:close/>
                  <a:moveTo>
                    <a:pt x="525386" y="4204574"/>
                  </a:moveTo>
                  <a:cubicBezTo>
                    <a:pt x="480366" y="4205169"/>
                    <a:pt x="480366" y="4134592"/>
                    <a:pt x="525386" y="4135187"/>
                  </a:cubicBezTo>
                  <a:cubicBezTo>
                    <a:pt x="570406" y="4134592"/>
                    <a:pt x="570406" y="4205169"/>
                    <a:pt x="525386" y="4204574"/>
                  </a:cubicBezTo>
                  <a:close/>
                  <a:moveTo>
                    <a:pt x="1582844" y="4362517"/>
                  </a:moveTo>
                  <a:cubicBezTo>
                    <a:pt x="1558328" y="4362815"/>
                    <a:pt x="1558328" y="4324480"/>
                    <a:pt x="1582844" y="4324777"/>
                  </a:cubicBezTo>
                  <a:cubicBezTo>
                    <a:pt x="1607360" y="4324480"/>
                    <a:pt x="1607360" y="4362815"/>
                    <a:pt x="1582844" y="4362517"/>
                  </a:cubicBezTo>
                  <a:close/>
                  <a:moveTo>
                    <a:pt x="1168003" y="4726692"/>
                  </a:moveTo>
                  <a:cubicBezTo>
                    <a:pt x="1122983" y="4727286"/>
                    <a:pt x="1122983" y="4656710"/>
                    <a:pt x="1168003" y="4657304"/>
                  </a:cubicBezTo>
                  <a:cubicBezTo>
                    <a:pt x="1213024" y="4656710"/>
                    <a:pt x="1213024" y="4727286"/>
                    <a:pt x="1168003" y="4726692"/>
                  </a:cubicBezTo>
                  <a:close/>
                  <a:moveTo>
                    <a:pt x="1470219" y="4899195"/>
                  </a:moveTo>
                  <a:cubicBezTo>
                    <a:pt x="1425199" y="4899790"/>
                    <a:pt x="1425199" y="4829213"/>
                    <a:pt x="1470219" y="4829808"/>
                  </a:cubicBezTo>
                  <a:cubicBezTo>
                    <a:pt x="1515239" y="4829213"/>
                    <a:pt x="1515239" y="4899790"/>
                    <a:pt x="1470219" y="4899195"/>
                  </a:cubicBezTo>
                  <a:close/>
                  <a:moveTo>
                    <a:pt x="1470219" y="5021033"/>
                  </a:moveTo>
                  <a:cubicBezTo>
                    <a:pt x="1425199" y="5021627"/>
                    <a:pt x="1425199" y="4951051"/>
                    <a:pt x="1470219" y="4951645"/>
                  </a:cubicBezTo>
                  <a:cubicBezTo>
                    <a:pt x="1515239" y="4951051"/>
                    <a:pt x="1515239" y="5021627"/>
                    <a:pt x="1470219" y="5021033"/>
                  </a:cubicBezTo>
                  <a:close/>
                  <a:moveTo>
                    <a:pt x="1669319" y="5463064"/>
                  </a:moveTo>
                  <a:cubicBezTo>
                    <a:pt x="1644803" y="5463361"/>
                    <a:pt x="1644803" y="5425027"/>
                    <a:pt x="1669319" y="5425324"/>
                  </a:cubicBezTo>
                  <a:cubicBezTo>
                    <a:pt x="1693835" y="5425027"/>
                    <a:pt x="1693835" y="5463361"/>
                    <a:pt x="1669319" y="5463064"/>
                  </a:cubicBezTo>
                  <a:close/>
                  <a:moveTo>
                    <a:pt x="1669319" y="5328746"/>
                  </a:moveTo>
                  <a:cubicBezTo>
                    <a:pt x="1693835" y="5328449"/>
                    <a:pt x="1693835" y="5366783"/>
                    <a:pt x="1669319" y="5366486"/>
                  </a:cubicBezTo>
                  <a:cubicBezTo>
                    <a:pt x="1644803" y="5366783"/>
                    <a:pt x="1644803" y="5328449"/>
                    <a:pt x="1669319" y="5328746"/>
                  </a:cubicBezTo>
                  <a:close/>
                  <a:moveTo>
                    <a:pt x="1568432" y="5463064"/>
                  </a:moveTo>
                  <a:cubicBezTo>
                    <a:pt x="1543916" y="5463361"/>
                    <a:pt x="1543916" y="5425027"/>
                    <a:pt x="1568432" y="5425324"/>
                  </a:cubicBezTo>
                  <a:cubicBezTo>
                    <a:pt x="1592948" y="5425027"/>
                    <a:pt x="1592948" y="5463361"/>
                    <a:pt x="1568432" y="5463064"/>
                  </a:cubicBezTo>
                  <a:close/>
                  <a:moveTo>
                    <a:pt x="1568432" y="5366486"/>
                  </a:moveTo>
                  <a:cubicBezTo>
                    <a:pt x="1543916" y="5366783"/>
                    <a:pt x="1543916" y="5328449"/>
                    <a:pt x="1568432" y="5328746"/>
                  </a:cubicBezTo>
                  <a:cubicBezTo>
                    <a:pt x="1592948" y="5328449"/>
                    <a:pt x="1592948" y="5366783"/>
                    <a:pt x="1568432" y="5366486"/>
                  </a:cubicBezTo>
                  <a:close/>
                  <a:moveTo>
                    <a:pt x="1568432" y="5269759"/>
                  </a:moveTo>
                  <a:cubicBezTo>
                    <a:pt x="1543916" y="5270056"/>
                    <a:pt x="1543916" y="5231722"/>
                    <a:pt x="1568432" y="5232019"/>
                  </a:cubicBezTo>
                  <a:cubicBezTo>
                    <a:pt x="1592948" y="5231722"/>
                    <a:pt x="1592948" y="5270056"/>
                    <a:pt x="1568432" y="5269759"/>
                  </a:cubicBezTo>
                  <a:close/>
                  <a:moveTo>
                    <a:pt x="1669319" y="5269759"/>
                  </a:moveTo>
                  <a:cubicBezTo>
                    <a:pt x="1644803" y="5270056"/>
                    <a:pt x="1644803" y="5231722"/>
                    <a:pt x="1669319" y="5232019"/>
                  </a:cubicBezTo>
                  <a:cubicBezTo>
                    <a:pt x="1693835" y="5231722"/>
                    <a:pt x="1693835" y="5270056"/>
                    <a:pt x="1669319" y="5269759"/>
                  </a:cubicBezTo>
                  <a:close/>
                  <a:moveTo>
                    <a:pt x="1168003" y="5742844"/>
                  </a:moveTo>
                  <a:cubicBezTo>
                    <a:pt x="1122983" y="5743438"/>
                    <a:pt x="1122983" y="5672862"/>
                    <a:pt x="1168003" y="5673456"/>
                  </a:cubicBezTo>
                  <a:cubicBezTo>
                    <a:pt x="1213024" y="5672862"/>
                    <a:pt x="1213024" y="5743438"/>
                    <a:pt x="1168003" y="5742844"/>
                  </a:cubicBezTo>
                  <a:close/>
                  <a:moveTo>
                    <a:pt x="808435" y="5816987"/>
                  </a:moveTo>
                  <a:cubicBezTo>
                    <a:pt x="763414" y="5817581"/>
                    <a:pt x="763414" y="5747004"/>
                    <a:pt x="808435" y="5747599"/>
                  </a:cubicBezTo>
                  <a:cubicBezTo>
                    <a:pt x="853455" y="5747004"/>
                    <a:pt x="853455" y="5817581"/>
                    <a:pt x="808435" y="5816987"/>
                  </a:cubicBezTo>
                  <a:close/>
                  <a:moveTo>
                    <a:pt x="1272011" y="5909256"/>
                  </a:moveTo>
                  <a:cubicBezTo>
                    <a:pt x="1247495" y="5909553"/>
                    <a:pt x="1247495" y="5871219"/>
                    <a:pt x="1272011" y="5871516"/>
                  </a:cubicBezTo>
                  <a:cubicBezTo>
                    <a:pt x="1296527" y="5871219"/>
                    <a:pt x="1296527" y="5909553"/>
                    <a:pt x="1272011" y="5909256"/>
                  </a:cubicBezTo>
                  <a:close/>
                  <a:moveTo>
                    <a:pt x="413950" y="5998554"/>
                  </a:moveTo>
                  <a:cubicBezTo>
                    <a:pt x="368929" y="5999148"/>
                    <a:pt x="368929" y="5928572"/>
                    <a:pt x="413950" y="5929166"/>
                  </a:cubicBezTo>
                  <a:cubicBezTo>
                    <a:pt x="458970" y="5928572"/>
                    <a:pt x="458970" y="5999148"/>
                    <a:pt x="413950" y="5998554"/>
                  </a:cubicBezTo>
                  <a:close/>
                  <a:moveTo>
                    <a:pt x="913928" y="6096618"/>
                  </a:moveTo>
                  <a:cubicBezTo>
                    <a:pt x="889412" y="6096915"/>
                    <a:pt x="889412" y="6058581"/>
                    <a:pt x="913928" y="6058878"/>
                  </a:cubicBezTo>
                  <a:cubicBezTo>
                    <a:pt x="938444" y="6058581"/>
                    <a:pt x="938444" y="6096915"/>
                    <a:pt x="913928" y="6096618"/>
                  </a:cubicBezTo>
                  <a:close/>
                  <a:moveTo>
                    <a:pt x="1256855" y="6098401"/>
                  </a:moveTo>
                  <a:cubicBezTo>
                    <a:pt x="1232339" y="6098698"/>
                    <a:pt x="1232339" y="6060364"/>
                    <a:pt x="1256855" y="6060661"/>
                  </a:cubicBezTo>
                  <a:cubicBezTo>
                    <a:pt x="1281371" y="6060364"/>
                    <a:pt x="1281371" y="6098698"/>
                    <a:pt x="1256855" y="6098401"/>
                  </a:cubicBezTo>
                  <a:close/>
                  <a:moveTo>
                    <a:pt x="1412866" y="6098401"/>
                  </a:moveTo>
                  <a:cubicBezTo>
                    <a:pt x="1388350" y="6098698"/>
                    <a:pt x="1388350" y="6060364"/>
                    <a:pt x="1412866" y="6060661"/>
                  </a:cubicBezTo>
                  <a:cubicBezTo>
                    <a:pt x="1437382" y="6060364"/>
                    <a:pt x="1437382" y="6098698"/>
                    <a:pt x="1412866" y="6098401"/>
                  </a:cubicBezTo>
                  <a:close/>
                  <a:moveTo>
                    <a:pt x="1809729" y="6436425"/>
                  </a:moveTo>
                  <a:cubicBezTo>
                    <a:pt x="1764709" y="6437019"/>
                    <a:pt x="1764709" y="6366443"/>
                    <a:pt x="1809729" y="6367037"/>
                  </a:cubicBezTo>
                  <a:cubicBezTo>
                    <a:pt x="1854749" y="6366443"/>
                    <a:pt x="1854749" y="6437019"/>
                    <a:pt x="1809729" y="6436425"/>
                  </a:cubicBezTo>
                  <a:close/>
                  <a:moveTo>
                    <a:pt x="2229622" y="6234651"/>
                  </a:moveTo>
                  <a:cubicBezTo>
                    <a:pt x="2205106" y="6234948"/>
                    <a:pt x="2205106" y="6196614"/>
                    <a:pt x="2229622" y="6196911"/>
                  </a:cubicBezTo>
                  <a:cubicBezTo>
                    <a:pt x="2254138" y="6196614"/>
                    <a:pt x="2254138" y="6234948"/>
                    <a:pt x="2229622" y="6234651"/>
                  </a:cubicBezTo>
                  <a:close/>
                  <a:moveTo>
                    <a:pt x="2106596" y="5962151"/>
                  </a:moveTo>
                  <a:cubicBezTo>
                    <a:pt x="2082080" y="5962448"/>
                    <a:pt x="2082080" y="5924114"/>
                    <a:pt x="2106596" y="5924411"/>
                  </a:cubicBezTo>
                  <a:cubicBezTo>
                    <a:pt x="2131112" y="5924114"/>
                    <a:pt x="2131112" y="5962448"/>
                    <a:pt x="2106596" y="5962151"/>
                  </a:cubicBezTo>
                  <a:close/>
                  <a:moveTo>
                    <a:pt x="2106596" y="5861264"/>
                  </a:moveTo>
                  <a:cubicBezTo>
                    <a:pt x="2082080" y="5861561"/>
                    <a:pt x="2082080" y="5823227"/>
                    <a:pt x="2106596" y="5823524"/>
                  </a:cubicBezTo>
                  <a:cubicBezTo>
                    <a:pt x="2131112" y="5823227"/>
                    <a:pt x="2131112" y="5861561"/>
                    <a:pt x="2106596" y="5861264"/>
                  </a:cubicBezTo>
                  <a:close/>
                  <a:moveTo>
                    <a:pt x="2337789" y="6154713"/>
                  </a:moveTo>
                  <a:cubicBezTo>
                    <a:pt x="2313274" y="6155011"/>
                    <a:pt x="2313274" y="6116676"/>
                    <a:pt x="2337789" y="6116974"/>
                  </a:cubicBezTo>
                  <a:cubicBezTo>
                    <a:pt x="2362306" y="6116676"/>
                    <a:pt x="2362306" y="6155011"/>
                    <a:pt x="2337789" y="6154713"/>
                  </a:cubicBezTo>
                  <a:close/>
                  <a:moveTo>
                    <a:pt x="2203323" y="5962151"/>
                  </a:moveTo>
                  <a:cubicBezTo>
                    <a:pt x="2178807" y="5962448"/>
                    <a:pt x="2178807" y="5924114"/>
                    <a:pt x="2203323" y="5924411"/>
                  </a:cubicBezTo>
                  <a:cubicBezTo>
                    <a:pt x="2227839" y="5924114"/>
                    <a:pt x="2227839" y="5962448"/>
                    <a:pt x="2203323" y="5962151"/>
                  </a:cubicBezTo>
                  <a:close/>
                  <a:moveTo>
                    <a:pt x="2203323" y="5861264"/>
                  </a:moveTo>
                  <a:cubicBezTo>
                    <a:pt x="2178807" y="5861561"/>
                    <a:pt x="2178807" y="5823227"/>
                    <a:pt x="2203323" y="5823524"/>
                  </a:cubicBezTo>
                  <a:cubicBezTo>
                    <a:pt x="2227839" y="5823227"/>
                    <a:pt x="2227839" y="5861561"/>
                    <a:pt x="2203323" y="5861264"/>
                  </a:cubicBezTo>
                  <a:close/>
                  <a:moveTo>
                    <a:pt x="2457101" y="5726946"/>
                  </a:moveTo>
                  <a:cubicBezTo>
                    <a:pt x="2432585" y="5727243"/>
                    <a:pt x="2432585" y="5688909"/>
                    <a:pt x="2457101" y="5689206"/>
                  </a:cubicBezTo>
                  <a:cubicBezTo>
                    <a:pt x="2481617" y="5688909"/>
                    <a:pt x="2481617" y="5727243"/>
                    <a:pt x="2457101" y="5726946"/>
                  </a:cubicBezTo>
                  <a:close/>
                  <a:moveTo>
                    <a:pt x="2520545" y="6102116"/>
                  </a:moveTo>
                  <a:cubicBezTo>
                    <a:pt x="2475525" y="6102710"/>
                    <a:pt x="2475525" y="6032133"/>
                    <a:pt x="2520545" y="6032728"/>
                  </a:cubicBezTo>
                  <a:cubicBezTo>
                    <a:pt x="2565566" y="6032133"/>
                    <a:pt x="2565566" y="6102710"/>
                    <a:pt x="2520545" y="6102116"/>
                  </a:cubicBezTo>
                  <a:close/>
                  <a:moveTo>
                    <a:pt x="2675071" y="6102116"/>
                  </a:moveTo>
                  <a:cubicBezTo>
                    <a:pt x="2630050" y="6102710"/>
                    <a:pt x="2630050" y="6032133"/>
                    <a:pt x="2675071" y="6032728"/>
                  </a:cubicBezTo>
                  <a:cubicBezTo>
                    <a:pt x="2720091" y="6032133"/>
                    <a:pt x="2720091" y="6102710"/>
                    <a:pt x="2675071" y="6102116"/>
                  </a:cubicBezTo>
                  <a:close/>
                  <a:moveTo>
                    <a:pt x="2798097" y="6102116"/>
                  </a:moveTo>
                  <a:cubicBezTo>
                    <a:pt x="2753076" y="6102710"/>
                    <a:pt x="2753076" y="6032133"/>
                    <a:pt x="2798097" y="6032728"/>
                  </a:cubicBezTo>
                  <a:cubicBezTo>
                    <a:pt x="2843117" y="6032133"/>
                    <a:pt x="2843117" y="6102710"/>
                    <a:pt x="2798097" y="6102116"/>
                  </a:cubicBezTo>
                  <a:close/>
                  <a:moveTo>
                    <a:pt x="3065990" y="6025299"/>
                  </a:moveTo>
                  <a:cubicBezTo>
                    <a:pt x="3090506" y="6025002"/>
                    <a:pt x="3090506" y="6063336"/>
                    <a:pt x="3065990" y="6063039"/>
                  </a:cubicBezTo>
                  <a:cubicBezTo>
                    <a:pt x="3041474" y="6063336"/>
                    <a:pt x="3041474" y="6025002"/>
                    <a:pt x="3065990" y="6025299"/>
                  </a:cubicBezTo>
                  <a:close/>
                  <a:moveTo>
                    <a:pt x="2965103" y="6063039"/>
                  </a:moveTo>
                  <a:cubicBezTo>
                    <a:pt x="2940587" y="6063336"/>
                    <a:pt x="2940587" y="6025002"/>
                    <a:pt x="2965103" y="6025299"/>
                  </a:cubicBezTo>
                  <a:cubicBezTo>
                    <a:pt x="2989619" y="6025002"/>
                    <a:pt x="2989619" y="6063336"/>
                    <a:pt x="2965103" y="6063039"/>
                  </a:cubicBezTo>
                  <a:close/>
                  <a:moveTo>
                    <a:pt x="2965103" y="5966460"/>
                  </a:moveTo>
                  <a:cubicBezTo>
                    <a:pt x="2940587" y="5966757"/>
                    <a:pt x="2940587" y="5928423"/>
                    <a:pt x="2965103" y="5928720"/>
                  </a:cubicBezTo>
                  <a:cubicBezTo>
                    <a:pt x="2989619" y="5928423"/>
                    <a:pt x="2989619" y="5966757"/>
                    <a:pt x="2965103" y="5966460"/>
                  </a:cubicBezTo>
                  <a:close/>
                  <a:moveTo>
                    <a:pt x="3255729" y="5835708"/>
                  </a:moveTo>
                  <a:cubicBezTo>
                    <a:pt x="3280245" y="5835411"/>
                    <a:pt x="3280245" y="5873745"/>
                    <a:pt x="3255729" y="5873448"/>
                  </a:cubicBezTo>
                  <a:cubicBezTo>
                    <a:pt x="3231213" y="5873745"/>
                    <a:pt x="3231213" y="5835411"/>
                    <a:pt x="3255729" y="5835708"/>
                  </a:cubicBezTo>
                  <a:close/>
                  <a:moveTo>
                    <a:pt x="3065990" y="5966460"/>
                  </a:moveTo>
                  <a:cubicBezTo>
                    <a:pt x="3041474" y="5966757"/>
                    <a:pt x="3041474" y="5928423"/>
                    <a:pt x="3065990" y="5928720"/>
                  </a:cubicBezTo>
                  <a:cubicBezTo>
                    <a:pt x="3090506" y="5928423"/>
                    <a:pt x="3090506" y="5966757"/>
                    <a:pt x="3065990" y="5966460"/>
                  </a:cubicBezTo>
                  <a:close/>
                  <a:moveTo>
                    <a:pt x="3154842" y="5873448"/>
                  </a:moveTo>
                  <a:cubicBezTo>
                    <a:pt x="3130326" y="5873745"/>
                    <a:pt x="3130326" y="5835411"/>
                    <a:pt x="3154842" y="5835708"/>
                  </a:cubicBezTo>
                  <a:cubicBezTo>
                    <a:pt x="3179358" y="5835411"/>
                    <a:pt x="3179358" y="5873745"/>
                    <a:pt x="3154842" y="5873448"/>
                  </a:cubicBezTo>
                  <a:close/>
                  <a:moveTo>
                    <a:pt x="3154842" y="5776721"/>
                  </a:moveTo>
                  <a:cubicBezTo>
                    <a:pt x="3130326" y="5777018"/>
                    <a:pt x="3130326" y="5738684"/>
                    <a:pt x="3154842" y="5738981"/>
                  </a:cubicBezTo>
                  <a:cubicBezTo>
                    <a:pt x="3179358" y="5738684"/>
                    <a:pt x="3179358" y="5777018"/>
                    <a:pt x="3154842" y="5776721"/>
                  </a:cubicBezTo>
                  <a:close/>
                  <a:moveTo>
                    <a:pt x="3255729" y="5776721"/>
                  </a:moveTo>
                  <a:cubicBezTo>
                    <a:pt x="3231213" y="5777018"/>
                    <a:pt x="3231213" y="5738684"/>
                    <a:pt x="3255729" y="5738981"/>
                  </a:cubicBezTo>
                  <a:cubicBezTo>
                    <a:pt x="3280245" y="5738684"/>
                    <a:pt x="3280245" y="5777018"/>
                    <a:pt x="3255729" y="5776721"/>
                  </a:cubicBezTo>
                  <a:close/>
                  <a:moveTo>
                    <a:pt x="3603262" y="5873448"/>
                  </a:moveTo>
                  <a:cubicBezTo>
                    <a:pt x="3578746" y="5873745"/>
                    <a:pt x="3578746" y="5835411"/>
                    <a:pt x="3603262" y="5835708"/>
                  </a:cubicBezTo>
                  <a:cubicBezTo>
                    <a:pt x="3627779" y="5835411"/>
                    <a:pt x="3627779" y="5873745"/>
                    <a:pt x="3603262" y="5873448"/>
                  </a:cubicBezTo>
                  <a:close/>
                  <a:moveTo>
                    <a:pt x="3793002" y="6063039"/>
                  </a:moveTo>
                  <a:cubicBezTo>
                    <a:pt x="3768486" y="6063336"/>
                    <a:pt x="3768486" y="6025002"/>
                    <a:pt x="3793002" y="6025299"/>
                  </a:cubicBezTo>
                  <a:cubicBezTo>
                    <a:pt x="3817518" y="6025002"/>
                    <a:pt x="3817518" y="6063336"/>
                    <a:pt x="3793002" y="6063039"/>
                  </a:cubicBezTo>
                  <a:close/>
                  <a:moveTo>
                    <a:pt x="3893889" y="6063039"/>
                  </a:moveTo>
                  <a:cubicBezTo>
                    <a:pt x="3869373" y="6063336"/>
                    <a:pt x="3869373" y="6025002"/>
                    <a:pt x="3893889" y="6025299"/>
                  </a:cubicBezTo>
                  <a:cubicBezTo>
                    <a:pt x="3918405" y="6025002"/>
                    <a:pt x="3918405" y="6063336"/>
                    <a:pt x="3893889" y="6063039"/>
                  </a:cubicBezTo>
                  <a:close/>
                  <a:moveTo>
                    <a:pt x="3893889" y="5928720"/>
                  </a:moveTo>
                  <a:cubicBezTo>
                    <a:pt x="3918405" y="5928423"/>
                    <a:pt x="3918405" y="5966757"/>
                    <a:pt x="3893889" y="5966460"/>
                  </a:cubicBezTo>
                  <a:cubicBezTo>
                    <a:pt x="3869373" y="5966757"/>
                    <a:pt x="3869373" y="5928423"/>
                    <a:pt x="3893889" y="5928720"/>
                  </a:cubicBezTo>
                  <a:close/>
                  <a:moveTo>
                    <a:pt x="3793002" y="5966460"/>
                  </a:moveTo>
                  <a:cubicBezTo>
                    <a:pt x="3768486" y="5966757"/>
                    <a:pt x="3768486" y="5928423"/>
                    <a:pt x="3793002" y="5928720"/>
                  </a:cubicBezTo>
                  <a:cubicBezTo>
                    <a:pt x="3817518" y="5928423"/>
                    <a:pt x="3817518" y="5966757"/>
                    <a:pt x="3793002" y="5966460"/>
                  </a:cubicBezTo>
                  <a:close/>
                  <a:moveTo>
                    <a:pt x="3704150" y="5873448"/>
                  </a:moveTo>
                  <a:cubicBezTo>
                    <a:pt x="3679634" y="5873745"/>
                    <a:pt x="3679634" y="5835411"/>
                    <a:pt x="3704150" y="5835708"/>
                  </a:cubicBezTo>
                  <a:cubicBezTo>
                    <a:pt x="3728666" y="5835411"/>
                    <a:pt x="3728666" y="5873745"/>
                    <a:pt x="3704150" y="5873448"/>
                  </a:cubicBezTo>
                  <a:close/>
                  <a:moveTo>
                    <a:pt x="3704150" y="5738981"/>
                  </a:moveTo>
                  <a:cubicBezTo>
                    <a:pt x="3728666" y="5738684"/>
                    <a:pt x="3728666" y="5777018"/>
                    <a:pt x="3704150" y="5776721"/>
                  </a:cubicBezTo>
                  <a:cubicBezTo>
                    <a:pt x="3679634" y="5777018"/>
                    <a:pt x="3679634" y="5738684"/>
                    <a:pt x="3704150" y="5738981"/>
                  </a:cubicBezTo>
                  <a:close/>
                  <a:moveTo>
                    <a:pt x="3603262" y="5776721"/>
                  </a:moveTo>
                  <a:cubicBezTo>
                    <a:pt x="3578746" y="5777018"/>
                    <a:pt x="3578746" y="5738684"/>
                    <a:pt x="3603262" y="5738981"/>
                  </a:cubicBezTo>
                  <a:cubicBezTo>
                    <a:pt x="3627779" y="5738684"/>
                    <a:pt x="3627779" y="5777018"/>
                    <a:pt x="3603262" y="5776721"/>
                  </a:cubicBezTo>
                  <a:close/>
                  <a:moveTo>
                    <a:pt x="4060895" y="6102116"/>
                  </a:moveTo>
                  <a:cubicBezTo>
                    <a:pt x="4015875" y="6102710"/>
                    <a:pt x="4015875" y="6032133"/>
                    <a:pt x="4060895" y="6032728"/>
                  </a:cubicBezTo>
                  <a:cubicBezTo>
                    <a:pt x="4105915" y="6032133"/>
                    <a:pt x="4105915" y="6102710"/>
                    <a:pt x="4060895" y="6102116"/>
                  </a:cubicBezTo>
                  <a:close/>
                  <a:moveTo>
                    <a:pt x="4183921" y="6102116"/>
                  </a:moveTo>
                  <a:cubicBezTo>
                    <a:pt x="4138901" y="6102710"/>
                    <a:pt x="4138901" y="6032133"/>
                    <a:pt x="4183921" y="6032728"/>
                  </a:cubicBezTo>
                  <a:cubicBezTo>
                    <a:pt x="4228941" y="6032133"/>
                    <a:pt x="4228941" y="6102710"/>
                    <a:pt x="4183921" y="6102116"/>
                  </a:cubicBezTo>
                  <a:close/>
                  <a:moveTo>
                    <a:pt x="4338446" y="6102116"/>
                  </a:moveTo>
                  <a:cubicBezTo>
                    <a:pt x="4293426" y="6102710"/>
                    <a:pt x="4293426" y="6032133"/>
                    <a:pt x="4338446" y="6032728"/>
                  </a:cubicBezTo>
                  <a:cubicBezTo>
                    <a:pt x="4383467" y="6032133"/>
                    <a:pt x="4383467" y="6102710"/>
                    <a:pt x="4338446" y="6102116"/>
                  </a:cubicBezTo>
                  <a:close/>
                  <a:moveTo>
                    <a:pt x="4401891" y="5726946"/>
                  </a:moveTo>
                  <a:cubicBezTo>
                    <a:pt x="4377375" y="5727243"/>
                    <a:pt x="4377375" y="5688909"/>
                    <a:pt x="4401891" y="5689206"/>
                  </a:cubicBezTo>
                  <a:cubicBezTo>
                    <a:pt x="4426407" y="5688909"/>
                    <a:pt x="4426407" y="5727243"/>
                    <a:pt x="4401891" y="5726946"/>
                  </a:cubicBezTo>
                  <a:close/>
                  <a:moveTo>
                    <a:pt x="4521202" y="6154713"/>
                  </a:moveTo>
                  <a:cubicBezTo>
                    <a:pt x="4496687" y="6155011"/>
                    <a:pt x="4496687" y="6116676"/>
                    <a:pt x="4521202" y="6116974"/>
                  </a:cubicBezTo>
                  <a:cubicBezTo>
                    <a:pt x="4545718" y="6116676"/>
                    <a:pt x="4545718" y="6155011"/>
                    <a:pt x="4521202" y="6154713"/>
                  </a:cubicBezTo>
                  <a:close/>
                  <a:moveTo>
                    <a:pt x="4629370" y="6234651"/>
                  </a:moveTo>
                  <a:cubicBezTo>
                    <a:pt x="4604854" y="6234948"/>
                    <a:pt x="4604854" y="6196614"/>
                    <a:pt x="4629370" y="6196911"/>
                  </a:cubicBezTo>
                  <a:cubicBezTo>
                    <a:pt x="4653886" y="6196614"/>
                    <a:pt x="4653886" y="6234948"/>
                    <a:pt x="4629370" y="6234651"/>
                  </a:cubicBezTo>
                  <a:close/>
                  <a:moveTo>
                    <a:pt x="4752396" y="5962151"/>
                  </a:moveTo>
                  <a:cubicBezTo>
                    <a:pt x="4727880" y="5962448"/>
                    <a:pt x="4727880" y="5924114"/>
                    <a:pt x="4752396" y="5924411"/>
                  </a:cubicBezTo>
                  <a:cubicBezTo>
                    <a:pt x="4776912" y="5924114"/>
                    <a:pt x="4776912" y="5962448"/>
                    <a:pt x="4752396" y="5962151"/>
                  </a:cubicBezTo>
                  <a:close/>
                  <a:moveTo>
                    <a:pt x="4752396" y="5823524"/>
                  </a:moveTo>
                  <a:cubicBezTo>
                    <a:pt x="4776912" y="5823227"/>
                    <a:pt x="4776912" y="5861561"/>
                    <a:pt x="4752396" y="5861264"/>
                  </a:cubicBezTo>
                  <a:cubicBezTo>
                    <a:pt x="4727880" y="5861561"/>
                    <a:pt x="4727880" y="5823227"/>
                    <a:pt x="4752396" y="5823524"/>
                  </a:cubicBezTo>
                  <a:close/>
                  <a:moveTo>
                    <a:pt x="4655669" y="5962151"/>
                  </a:moveTo>
                  <a:cubicBezTo>
                    <a:pt x="4631153" y="5962448"/>
                    <a:pt x="4631153" y="5924114"/>
                    <a:pt x="4655669" y="5924411"/>
                  </a:cubicBezTo>
                  <a:cubicBezTo>
                    <a:pt x="4680185" y="5924114"/>
                    <a:pt x="4680185" y="5962448"/>
                    <a:pt x="4655669" y="5962151"/>
                  </a:cubicBezTo>
                  <a:close/>
                  <a:moveTo>
                    <a:pt x="4655669" y="5861264"/>
                  </a:moveTo>
                  <a:cubicBezTo>
                    <a:pt x="4631153" y="5861561"/>
                    <a:pt x="4631153" y="5823227"/>
                    <a:pt x="4655669" y="5823524"/>
                  </a:cubicBezTo>
                  <a:cubicBezTo>
                    <a:pt x="4680185" y="5823227"/>
                    <a:pt x="4680185" y="5861561"/>
                    <a:pt x="4655669" y="5861264"/>
                  </a:cubicBezTo>
                  <a:close/>
                  <a:moveTo>
                    <a:pt x="5049263" y="6436425"/>
                  </a:moveTo>
                  <a:cubicBezTo>
                    <a:pt x="5004242" y="6437019"/>
                    <a:pt x="5004242" y="6366443"/>
                    <a:pt x="5049263" y="6367037"/>
                  </a:cubicBezTo>
                  <a:cubicBezTo>
                    <a:pt x="5094283" y="6366443"/>
                    <a:pt x="5094283" y="6437019"/>
                    <a:pt x="5049263" y="6436425"/>
                  </a:cubicBezTo>
                  <a:close/>
                  <a:moveTo>
                    <a:pt x="5446125" y="6098401"/>
                  </a:moveTo>
                  <a:cubicBezTo>
                    <a:pt x="5421610" y="6098698"/>
                    <a:pt x="5421610" y="6060364"/>
                    <a:pt x="5446125" y="6060661"/>
                  </a:cubicBezTo>
                  <a:cubicBezTo>
                    <a:pt x="5470641" y="6060364"/>
                    <a:pt x="5470641" y="6098698"/>
                    <a:pt x="5446125" y="6098401"/>
                  </a:cubicBezTo>
                  <a:close/>
                  <a:moveTo>
                    <a:pt x="5602137" y="6098401"/>
                  </a:moveTo>
                  <a:cubicBezTo>
                    <a:pt x="5577621" y="6098698"/>
                    <a:pt x="5577621" y="6060364"/>
                    <a:pt x="5602137" y="6060661"/>
                  </a:cubicBezTo>
                  <a:cubicBezTo>
                    <a:pt x="5626653" y="6060364"/>
                    <a:pt x="5626653" y="6098698"/>
                    <a:pt x="5602137" y="6098401"/>
                  </a:cubicBezTo>
                  <a:close/>
                  <a:moveTo>
                    <a:pt x="5945064" y="6058878"/>
                  </a:moveTo>
                  <a:cubicBezTo>
                    <a:pt x="5969580" y="6058581"/>
                    <a:pt x="5969580" y="6096915"/>
                    <a:pt x="5945064" y="6096618"/>
                  </a:cubicBezTo>
                  <a:cubicBezTo>
                    <a:pt x="5920548" y="6096915"/>
                    <a:pt x="5920548" y="6058581"/>
                    <a:pt x="5945064" y="6058878"/>
                  </a:cubicBezTo>
                  <a:close/>
                  <a:moveTo>
                    <a:pt x="6444894" y="5929315"/>
                  </a:moveTo>
                  <a:cubicBezTo>
                    <a:pt x="6489914" y="5928720"/>
                    <a:pt x="6489914" y="5999297"/>
                    <a:pt x="6444894" y="5998702"/>
                  </a:cubicBezTo>
                  <a:cubicBezTo>
                    <a:pt x="6399873" y="5999297"/>
                    <a:pt x="6399873" y="5928720"/>
                    <a:pt x="6444894" y="5929315"/>
                  </a:cubicBezTo>
                  <a:close/>
                  <a:moveTo>
                    <a:pt x="5586981" y="5909256"/>
                  </a:moveTo>
                  <a:cubicBezTo>
                    <a:pt x="5562465" y="5909553"/>
                    <a:pt x="5562465" y="5871219"/>
                    <a:pt x="5586981" y="5871516"/>
                  </a:cubicBezTo>
                  <a:cubicBezTo>
                    <a:pt x="5611497" y="5871219"/>
                    <a:pt x="5611497" y="5909553"/>
                    <a:pt x="5586981" y="5909256"/>
                  </a:cubicBezTo>
                  <a:close/>
                  <a:moveTo>
                    <a:pt x="6050557" y="5747599"/>
                  </a:moveTo>
                  <a:cubicBezTo>
                    <a:pt x="6095577" y="5747004"/>
                    <a:pt x="6095577" y="5817581"/>
                    <a:pt x="6050557" y="5816987"/>
                  </a:cubicBezTo>
                  <a:cubicBezTo>
                    <a:pt x="6005537" y="5817581"/>
                    <a:pt x="6005537" y="5747004"/>
                    <a:pt x="6050557" y="5747599"/>
                  </a:cubicBezTo>
                  <a:close/>
                  <a:moveTo>
                    <a:pt x="5690840" y="5673456"/>
                  </a:moveTo>
                  <a:cubicBezTo>
                    <a:pt x="5735860" y="5672862"/>
                    <a:pt x="5735860" y="5743438"/>
                    <a:pt x="5690840" y="5742844"/>
                  </a:cubicBezTo>
                  <a:cubicBezTo>
                    <a:pt x="5645820" y="5743438"/>
                    <a:pt x="5645820" y="5672862"/>
                    <a:pt x="5690840" y="5673456"/>
                  </a:cubicBezTo>
                  <a:close/>
                  <a:moveTo>
                    <a:pt x="5189524" y="5463064"/>
                  </a:moveTo>
                  <a:cubicBezTo>
                    <a:pt x="5165008" y="5463361"/>
                    <a:pt x="5165008" y="5425027"/>
                    <a:pt x="5189524" y="5425324"/>
                  </a:cubicBezTo>
                  <a:cubicBezTo>
                    <a:pt x="5214040" y="5425027"/>
                    <a:pt x="5214040" y="5463361"/>
                    <a:pt x="5189524" y="5463064"/>
                  </a:cubicBezTo>
                  <a:close/>
                  <a:moveTo>
                    <a:pt x="5189524" y="5366486"/>
                  </a:moveTo>
                  <a:cubicBezTo>
                    <a:pt x="5165008" y="5366783"/>
                    <a:pt x="5165008" y="5328449"/>
                    <a:pt x="5189524" y="5328746"/>
                  </a:cubicBezTo>
                  <a:cubicBezTo>
                    <a:pt x="5214040" y="5328449"/>
                    <a:pt x="5214040" y="5366783"/>
                    <a:pt x="5189524" y="5366486"/>
                  </a:cubicBezTo>
                  <a:close/>
                  <a:moveTo>
                    <a:pt x="5290560" y="5463064"/>
                  </a:moveTo>
                  <a:cubicBezTo>
                    <a:pt x="5266044" y="5463361"/>
                    <a:pt x="5266044" y="5425027"/>
                    <a:pt x="5290560" y="5425324"/>
                  </a:cubicBezTo>
                  <a:cubicBezTo>
                    <a:pt x="5315076" y="5425027"/>
                    <a:pt x="5315076" y="5463361"/>
                    <a:pt x="5290560" y="5463064"/>
                  </a:cubicBezTo>
                  <a:close/>
                  <a:moveTo>
                    <a:pt x="5290560" y="5366486"/>
                  </a:moveTo>
                  <a:cubicBezTo>
                    <a:pt x="5266044" y="5366783"/>
                    <a:pt x="5266044" y="5328449"/>
                    <a:pt x="5290560" y="5328746"/>
                  </a:cubicBezTo>
                  <a:cubicBezTo>
                    <a:pt x="5315076" y="5328449"/>
                    <a:pt x="5315076" y="5366783"/>
                    <a:pt x="5290560" y="5366486"/>
                  </a:cubicBezTo>
                  <a:close/>
                  <a:moveTo>
                    <a:pt x="5290560" y="5232019"/>
                  </a:moveTo>
                  <a:cubicBezTo>
                    <a:pt x="5315076" y="5231722"/>
                    <a:pt x="5315076" y="5270056"/>
                    <a:pt x="5290560" y="5269759"/>
                  </a:cubicBezTo>
                  <a:cubicBezTo>
                    <a:pt x="5266044" y="5270056"/>
                    <a:pt x="5266044" y="5231722"/>
                    <a:pt x="5290560" y="5232019"/>
                  </a:cubicBezTo>
                  <a:close/>
                  <a:moveTo>
                    <a:pt x="5189524" y="5232019"/>
                  </a:moveTo>
                  <a:cubicBezTo>
                    <a:pt x="5214040" y="5231722"/>
                    <a:pt x="5214040" y="5270056"/>
                    <a:pt x="5189524" y="5269759"/>
                  </a:cubicBezTo>
                  <a:cubicBezTo>
                    <a:pt x="5165008" y="5270056"/>
                    <a:pt x="5165008" y="5231722"/>
                    <a:pt x="5189524" y="5232019"/>
                  </a:cubicBezTo>
                  <a:close/>
                  <a:moveTo>
                    <a:pt x="5388773" y="4951645"/>
                  </a:moveTo>
                  <a:cubicBezTo>
                    <a:pt x="5433793" y="4951051"/>
                    <a:pt x="5433793" y="5021627"/>
                    <a:pt x="5388773" y="5021033"/>
                  </a:cubicBezTo>
                  <a:cubicBezTo>
                    <a:pt x="5343752" y="5021627"/>
                    <a:pt x="5343752" y="4951051"/>
                    <a:pt x="5388773" y="4951645"/>
                  </a:cubicBezTo>
                  <a:close/>
                  <a:moveTo>
                    <a:pt x="5388773" y="4829808"/>
                  </a:moveTo>
                  <a:cubicBezTo>
                    <a:pt x="5433793" y="4829213"/>
                    <a:pt x="5433793" y="4899790"/>
                    <a:pt x="5388773" y="4899195"/>
                  </a:cubicBezTo>
                  <a:cubicBezTo>
                    <a:pt x="5343752" y="4899790"/>
                    <a:pt x="5343752" y="4829213"/>
                    <a:pt x="5388773" y="4829808"/>
                  </a:cubicBezTo>
                  <a:close/>
                  <a:moveTo>
                    <a:pt x="5690840" y="4657453"/>
                  </a:moveTo>
                  <a:cubicBezTo>
                    <a:pt x="5735860" y="4656858"/>
                    <a:pt x="5735860" y="4727435"/>
                    <a:pt x="5690840" y="4726841"/>
                  </a:cubicBezTo>
                  <a:cubicBezTo>
                    <a:pt x="5645820" y="4727435"/>
                    <a:pt x="5645820" y="4656858"/>
                    <a:pt x="5690840" y="4657453"/>
                  </a:cubicBezTo>
                  <a:close/>
                  <a:moveTo>
                    <a:pt x="5275999" y="4362517"/>
                  </a:moveTo>
                  <a:cubicBezTo>
                    <a:pt x="5251483" y="4362815"/>
                    <a:pt x="5251483" y="4324480"/>
                    <a:pt x="5275999" y="4324777"/>
                  </a:cubicBezTo>
                  <a:cubicBezTo>
                    <a:pt x="5300515" y="4324480"/>
                    <a:pt x="5300515" y="4362815"/>
                    <a:pt x="5275999" y="4362517"/>
                  </a:cubicBezTo>
                  <a:close/>
                  <a:moveTo>
                    <a:pt x="6333457" y="4135335"/>
                  </a:moveTo>
                  <a:cubicBezTo>
                    <a:pt x="6378478" y="4134741"/>
                    <a:pt x="6378478" y="4205318"/>
                    <a:pt x="6333457" y="4204723"/>
                  </a:cubicBezTo>
                  <a:cubicBezTo>
                    <a:pt x="6288437" y="4205318"/>
                    <a:pt x="6288437" y="4134741"/>
                    <a:pt x="6333457" y="4135335"/>
                  </a:cubicBezTo>
                  <a:close/>
                  <a:moveTo>
                    <a:pt x="6333457" y="3953916"/>
                  </a:moveTo>
                  <a:cubicBezTo>
                    <a:pt x="6378478" y="3953322"/>
                    <a:pt x="6378478" y="4023898"/>
                    <a:pt x="6333457" y="4023304"/>
                  </a:cubicBezTo>
                  <a:cubicBezTo>
                    <a:pt x="6288437" y="4023898"/>
                    <a:pt x="6288437" y="3953322"/>
                    <a:pt x="6333457" y="3953916"/>
                  </a:cubicBezTo>
                  <a:close/>
                  <a:moveTo>
                    <a:pt x="5732443" y="3591971"/>
                  </a:moveTo>
                  <a:cubicBezTo>
                    <a:pt x="5777463" y="3591376"/>
                    <a:pt x="5777463" y="3661953"/>
                    <a:pt x="5732443" y="3661358"/>
                  </a:cubicBezTo>
                  <a:cubicBezTo>
                    <a:pt x="5687423" y="3661953"/>
                    <a:pt x="5687423" y="3591376"/>
                    <a:pt x="5732443" y="3591971"/>
                  </a:cubicBezTo>
                  <a:close/>
                  <a:moveTo>
                    <a:pt x="5732443" y="3489449"/>
                  </a:moveTo>
                  <a:cubicBezTo>
                    <a:pt x="5777463" y="3488855"/>
                    <a:pt x="5777463" y="3559431"/>
                    <a:pt x="5732443" y="3558837"/>
                  </a:cubicBezTo>
                  <a:cubicBezTo>
                    <a:pt x="5687423" y="3559431"/>
                    <a:pt x="5687423" y="3488855"/>
                    <a:pt x="5732443" y="3489449"/>
                  </a:cubicBezTo>
                  <a:close/>
                  <a:moveTo>
                    <a:pt x="5408386" y="3127503"/>
                  </a:moveTo>
                  <a:lnTo>
                    <a:pt x="5314482" y="3127503"/>
                  </a:lnTo>
                  <a:cubicBezTo>
                    <a:pt x="5312550" y="3092141"/>
                    <a:pt x="5309727" y="3057075"/>
                    <a:pt x="5305864" y="3022010"/>
                  </a:cubicBezTo>
                  <a:lnTo>
                    <a:pt x="5400214" y="3022010"/>
                  </a:lnTo>
                  <a:cubicBezTo>
                    <a:pt x="5403928" y="3056927"/>
                    <a:pt x="5406603" y="3092289"/>
                    <a:pt x="5408386" y="3127503"/>
                  </a:cubicBezTo>
                  <a:close/>
                  <a:moveTo>
                    <a:pt x="5302595" y="3225864"/>
                  </a:moveTo>
                  <a:cubicBezTo>
                    <a:pt x="5302001" y="3435068"/>
                    <a:pt x="5266490" y="3642786"/>
                    <a:pt x="5197548" y="3839954"/>
                  </a:cubicBezTo>
                  <a:lnTo>
                    <a:pt x="4915985" y="3839954"/>
                  </a:lnTo>
                  <a:cubicBezTo>
                    <a:pt x="4936638" y="3790328"/>
                    <a:pt x="4954913" y="3739661"/>
                    <a:pt x="4970514" y="3688252"/>
                  </a:cubicBezTo>
                  <a:lnTo>
                    <a:pt x="5104535" y="3727478"/>
                  </a:lnTo>
                  <a:cubicBezTo>
                    <a:pt x="5152082" y="3568346"/>
                    <a:pt x="5176152" y="3401043"/>
                    <a:pt x="5176895" y="3234185"/>
                  </a:cubicBezTo>
                  <a:lnTo>
                    <a:pt x="5177043" y="3234185"/>
                  </a:lnTo>
                  <a:lnTo>
                    <a:pt x="5177043" y="3223339"/>
                  </a:lnTo>
                  <a:cubicBezTo>
                    <a:pt x="5177043" y="3222299"/>
                    <a:pt x="5177043" y="3221258"/>
                    <a:pt x="5177043" y="3220218"/>
                  </a:cubicBezTo>
                  <a:cubicBezTo>
                    <a:pt x="5177043" y="3219178"/>
                    <a:pt x="5177043" y="3218138"/>
                    <a:pt x="5177043" y="3216950"/>
                  </a:cubicBezTo>
                  <a:lnTo>
                    <a:pt x="5177043" y="3216950"/>
                  </a:lnTo>
                  <a:cubicBezTo>
                    <a:pt x="5177043" y="3192136"/>
                    <a:pt x="5176300" y="3167175"/>
                    <a:pt x="5175112" y="3142213"/>
                  </a:cubicBezTo>
                  <a:lnTo>
                    <a:pt x="5300515" y="3142213"/>
                  </a:lnTo>
                  <a:cubicBezTo>
                    <a:pt x="5301852" y="3170592"/>
                    <a:pt x="5302595" y="3198674"/>
                    <a:pt x="5302744" y="3225864"/>
                  </a:cubicBezTo>
                  <a:close/>
                  <a:moveTo>
                    <a:pt x="4974080" y="4279609"/>
                  </a:moveTo>
                  <a:lnTo>
                    <a:pt x="4825350" y="4279609"/>
                  </a:lnTo>
                  <a:cubicBezTo>
                    <a:pt x="4831293" y="4271734"/>
                    <a:pt x="4837088" y="4263561"/>
                    <a:pt x="4843031" y="4255538"/>
                  </a:cubicBezTo>
                  <a:lnTo>
                    <a:pt x="4990722" y="4255538"/>
                  </a:lnTo>
                  <a:cubicBezTo>
                    <a:pt x="4985373" y="4263710"/>
                    <a:pt x="4979578" y="4271585"/>
                    <a:pt x="4974080" y="4279609"/>
                  </a:cubicBezTo>
                  <a:close/>
                  <a:moveTo>
                    <a:pt x="5008551" y="4255538"/>
                  </a:moveTo>
                  <a:lnTo>
                    <a:pt x="5074670" y="4255538"/>
                  </a:lnTo>
                  <a:lnTo>
                    <a:pt x="5102158" y="4283026"/>
                  </a:lnTo>
                  <a:cubicBezTo>
                    <a:pt x="5093986" y="4295953"/>
                    <a:pt x="5085517" y="4308582"/>
                    <a:pt x="5077048" y="4321211"/>
                  </a:cubicBezTo>
                  <a:lnTo>
                    <a:pt x="5035445" y="4279609"/>
                  </a:lnTo>
                  <a:lnTo>
                    <a:pt x="4992207" y="4279609"/>
                  </a:lnTo>
                  <a:cubicBezTo>
                    <a:pt x="4997705" y="4271585"/>
                    <a:pt x="5003351" y="4263710"/>
                    <a:pt x="5008700" y="4255538"/>
                  </a:cubicBezTo>
                  <a:close/>
                  <a:moveTo>
                    <a:pt x="4244245" y="4907665"/>
                  </a:moveTo>
                  <a:lnTo>
                    <a:pt x="4244245" y="4608569"/>
                  </a:lnTo>
                  <a:cubicBezTo>
                    <a:pt x="4297141" y="4577515"/>
                    <a:pt x="4348253" y="4543490"/>
                    <a:pt x="4397285" y="4506790"/>
                  </a:cubicBezTo>
                  <a:lnTo>
                    <a:pt x="4585241" y="4694747"/>
                  </a:lnTo>
                  <a:cubicBezTo>
                    <a:pt x="4479599" y="4777952"/>
                    <a:pt x="4365043" y="4849272"/>
                    <a:pt x="4244245" y="4907665"/>
                  </a:cubicBezTo>
                  <a:close/>
                  <a:moveTo>
                    <a:pt x="3495986" y="5366040"/>
                  </a:moveTo>
                  <a:lnTo>
                    <a:pt x="3495986" y="5216715"/>
                  </a:lnTo>
                  <a:cubicBezTo>
                    <a:pt x="3512330" y="5216121"/>
                    <a:pt x="3528674" y="5215527"/>
                    <a:pt x="3545018" y="5214486"/>
                  </a:cubicBezTo>
                  <a:lnTo>
                    <a:pt x="3545018" y="5414924"/>
                  </a:lnTo>
                  <a:lnTo>
                    <a:pt x="3495986" y="5365892"/>
                  </a:lnTo>
                  <a:close/>
                  <a:moveTo>
                    <a:pt x="3429422" y="5094729"/>
                  </a:moveTo>
                  <a:cubicBezTo>
                    <a:pt x="3329426" y="5095027"/>
                    <a:pt x="3229727" y="5086854"/>
                    <a:pt x="3131515" y="5070808"/>
                  </a:cubicBezTo>
                  <a:lnTo>
                    <a:pt x="3131515" y="4951348"/>
                  </a:lnTo>
                  <a:cubicBezTo>
                    <a:pt x="3150682" y="4954617"/>
                    <a:pt x="3169849" y="4957737"/>
                    <a:pt x="3189016" y="4960411"/>
                  </a:cubicBezTo>
                  <a:lnTo>
                    <a:pt x="3209372" y="4817475"/>
                  </a:lnTo>
                  <a:cubicBezTo>
                    <a:pt x="3281434" y="4827430"/>
                    <a:pt x="3354388" y="4832333"/>
                    <a:pt x="3427639" y="4831739"/>
                  </a:cubicBezTo>
                  <a:lnTo>
                    <a:pt x="3427639" y="4831739"/>
                  </a:lnTo>
                  <a:cubicBezTo>
                    <a:pt x="3427639" y="4831739"/>
                    <a:pt x="3428827" y="4831739"/>
                    <a:pt x="3429422" y="4831739"/>
                  </a:cubicBezTo>
                  <a:cubicBezTo>
                    <a:pt x="3430016" y="4831739"/>
                    <a:pt x="3430610" y="4831739"/>
                    <a:pt x="3431204" y="4831739"/>
                  </a:cubicBezTo>
                  <a:lnTo>
                    <a:pt x="3431204" y="4831739"/>
                  </a:lnTo>
                  <a:cubicBezTo>
                    <a:pt x="3504455" y="4832333"/>
                    <a:pt x="3577409" y="4827430"/>
                    <a:pt x="3649471" y="4817475"/>
                  </a:cubicBezTo>
                  <a:lnTo>
                    <a:pt x="3669827" y="4960411"/>
                  </a:lnTo>
                  <a:cubicBezTo>
                    <a:pt x="3688994" y="4957737"/>
                    <a:pt x="3708162" y="4954617"/>
                    <a:pt x="3727329" y="4951348"/>
                  </a:cubicBezTo>
                  <a:lnTo>
                    <a:pt x="3727329" y="5070808"/>
                  </a:lnTo>
                  <a:cubicBezTo>
                    <a:pt x="3628967" y="5086854"/>
                    <a:pt x="3529269" y="5094878"/>
                    <a:pt x="3429422" y="5094729"/>
                  </a:cubicBezTo>
                  <a:close/>
                  <a:moveTo>
                    <a:pt x="3363005" y="5216864"/>
                  </a:moveTo>
                  <a:lnTo>
                    <a:pt x="3363005" y="5366189"/>
                  </a:lnTo>
                  <a:lnTo>
                    <a:pt x="3313973" y="5415221"/>
                  </a:lnTo>
                  <a:lnTo>
                    <a:pt x="3313973" y="5214784"/>
                  </a:lnTo>
                  <a:cubicBezTo>
                    <a:pt x="3330317" y="5215675"/>
                    <a:pt x="3346661" y="5216418"/>
                    <a:pt x="3363005" y="5217012"/>
                  </a:cubicBezTo>
                  <a:close/>
                  <a:moveTo>
                    <a:pt x="2273602" y="4694747"/>
                  </a:moveTo>
                  <a:lnTo>
                    <a:pt x="2461558" y="4506790"/>
                  </a:lnTo>
                  <a:cubicBezTo>
                    <a:pt x="2510590" y="4543639"/>
                    <a:pt x="2561851" y="4577515"/>
                    <a:pt x="2614598" y="4608569"/>
                  </a:cubicBezTo>
                  <a:lnTo>
                    <a:pt x="2614598" y="4907665"/>
                  </a:lnTo>
                  <a:cubicBezTo>
                    <a:pt x="2493801" y="4849272"/>
                    <a:pt x="2379244" y="4777952"/>
                    <a:pt x="2273602" y="4694747"/>
                  </a:cubicBezTo>
                  <a:close/>
                  <a:moveTo>
                    <a:pt x="1868270" y="4255538"/>
                  </a:moveTo>
                  <a:lnTo>
                    <a:pt x="2015961" y="4255538"/>
                  </a:lnTo>
                  <a:cubicBezTo>
                    <a:pt x="2021756" y="4263561"/>
                    <a:pt x="2027550" y="4271734"/>
                    <a:pt x="2033642" y="4279609"/>
                  </a:cubicBezTo>
                  <a:lnTo>
                    <a:pt x="1884911" y="4279609"/>
                  </a:lnTo>
                  <a:cubicBezTo>
                    <a:pt x="1879414" y="4271585"/>
                    <a:pt x="1873768" y="4263710"/>
                    <a:pt x="1868270" y="4255538"/>
                  </a:cubicBezTo>
                  <a:close/>
                  <a:moveTo>
                    <a:pt x="1866784" y="4279609"/>
                  </a:moveTo>
                  <a:lnTo>
                    <a:pt x="1823547" y="4279609"/>
                  </a:lnTo>
                  <a:lnTo>
                    <a:pt x="1781944" y="4321211"/>
                  </a:lnTo>
                  <a:cubicBezTo>
                    <a:pt x="1773475" y="4308582"/>
                    <a:pt x="1765006" y="4295804"/>
                    <a:pt x="1756834" y="4283026"/>
                  </a:cubicBezTo>
                  <a:lnTo>
                    <a:pt x="1784321" y="4255538"/>
                  </a:lnTo>
                  <a:lnTo>
                    <a:pt x="1850440" y="4255538"/>
                  </a:lnTo>
                  <a:cubicBezTo>
                    <a:pt x="1855789" y="4263710"/>
                    <a:pt x="1861436" y="4271585"/>
                    <a:pt x="1866933" y="4279609"/>
                  </a:cubicBezTo>
                  <a:close/>
                  <a:moveTo>
                    <a:pt x="2709690" y="3785870"/>
                  </a:moveTo>
                  <a:cubicBezTo>
                    <a:pt x="2664670" y="3786465"/>
                    <a:pt x="2664670" y="3715888"/>
                    <a:pt x="2709690" y="3716482"/>
                  </a:cubicBezTo>
                  <a:cubicBezTo>
                    <a:pt x="2754711" y="3715888"/>
                    <a:pt x="2754711" y="3786465"/>
                    <a:pt x="2709690" y="3785870"/>
                  </a:cubicBezTo>
                  <a:close/>
                  <a:moveTo>
                    <a:pt x="2739407" y="3710985"/>
                  </a:moveTo>
                  <a:cubicBezTo>
                    <a:pt x="2731829" y="3705190"/>
                    <a:pt x="2721874" y="3701624"/>
                    <a:pt x="2709690" y="3701773"/>
                  </a:cubicBezTo>
                  <a:cubicBezTo>
                    <a:pt x="2645503" y="3700881"/>
                    <a:pt x="2645503" y="3801769"/>
                    <a:pt x="2709690" y="3800877"/>
                  </a:cubicBezTo>
                  <a:cubicBezTo>
                    <a:pt x="2755156" y="3801471"/>
                    <a:pt x="2768232" y="3751251"/>
                    <a:pt x="2749362" y="3722129"/>
                  </a:cubicBezTo>
                  <a:lnTo>
                    <a:pt x="2872833" y="3598657"/>
                  </a:lnTo>
                  <a:lnTo>
                    <a:pt x="3098678" y="3598657"/>
                  </a:lnTo>
                  <a:cubicBezTo>
                    <a:pt x="3127651" y="3623916"/>
                    <a:pt x="3159300" y="3645757"/>
                    <a:pt x="3193027" y="3663884"/>
                  </a:cubicBezTo>
                  <a:lnTo>
                    <a:pt x="2811172" y="4045740"/>
                  </a:lnTo>
                  <a:cubicBezTo>
                    <a:pt x="2681608" y="3948865"/>
                    <a:pt x="2574184" y="3822421"/>
                    <a:pt x="2503310" y="3675474"/>
                  </a:cubicBezTo>
                  <a:lnTo>
                    <a:pt x="2580127" y="3598657"/>
                  </a:lnTo>
                  <a:lnTo>
                    <a:pt x="2851735" y="3598657"/>
                  </a:lnTo>
                  <a:lnTo>
                    <a:pt x="2739258" y="3711133"/>
                  </a:lnTo>
                  <a:close/>
                  <a:moveTo>
                    <a:pt x="3429422" y="3724060"/>
                  </a:moveTo>
                  <a:cubicBezTo>
                    <a:pt x="3429422" y="3724060"/>
                    <a:pt x="3430610" y="3724060"/>
                    <a:pt x="3431353" y="3724060"/>
                  </a:cubicBezTo>
                  <a:lnTo>
                    <a:pt x="3431353" y="3724060"/>
                  </a:lnTo>
                  <a:cubicBezTo>
                    <a:pt x="3508170" y="3724060"/>
                    <a:pt x="3583798" y="3705041"/>
                    <a:pt x="3651997" y="3671016"/>
                  </a:cubicBezTo>
                  <a:lnTo>
                    <a:pt x="4035636" y="4054655"/>
                  </a:lnTo>
                  <a:cubicBezTo>
                    <a:pt x="3860755" y="4181693"/>
                    <a:pt x="3647243" y="4255093"/>
                    <a:pt x="3429422" y="4253161"/>
                  </a:cubicBezTo>
                  <a:cubicBezTo>
                    <a:pt x="3211600" y="4255093"/>
                    <a:pt x="2998088" y="4181693"/>
                    <a:pt x="2823207" y="4054655"/>
                  </a:cubicBezTo>
                  <a:lnTo>
                    <a:pt x="3206846" y="3671016"/>
                  </a:lnTo>
                  <a:cubicBezTo>
                    <a:pt x="3275045" y="3705041"/>
                    <a:pt x="3350673" y="3724060"/>
                    <a:pt x="3427490" y="3724060"/>
                  </a:cubicBezTo>
                  <a:lnTo>
                    <a:pt x="3427490" y="3724060"/>
                  </a:lnTo>
                  <a:cubicBezTo>
                    <a:pt x="3427490" y="3724060"/>
                    <a:pt x="3428679" y="3724060"/>
                    <a:pt x="3429422" y="3724060"/>
                  </a:cubicBezTo>
                  <a:close/>
                  <a:moveTo>
                    <a:pt x="3760314" y="3598508"/>
                  </a:moveTo>
                  <a:lnTo>
                    <a:pt x="3986158" y="3598508"/>
                  </a:lnTo>
                  <a:lnTo>
                    <a:pt x="4109630" y="3721980"/>
                  </a:lnTo>
                  <a:cubicBezTo>
                    <a:pt x="4090760" y="3751102"/>
                    <a:pt x="4103836" y="3801323"/>
                    <a:pt x="4149302" y="3800728"/>
                  </a:cubicBezTo>
                  <a:cubicBezTo>
                    <a:pt x="4213489" y="3801620"/>
                    <a:pt x="4213489" y="3700733"/>
                    <a:pt x="4149302" y="3701624"/>
                  </a:cubicBezTo>
                  <a:cubicBezTo>
                    <a:pt x="4136969" y="3701476"/>
                    <a:pt x="4127163" y="3705041"/>
                    <a:pt x="4119585" y="3710836"/>
                  </a:cubicBezTo>
                  <a:lnTo>
                    <a:pt x="4007108" y="3598360"/>
                  </a:lnTo>
                  <a:lnTo>
                    <a:pt x="4278716" y="3598360"/>
                  </a:lnTo>
                  <a:lnTo>
                    <a:pt x="4355534" y="3675177"/>
                  </a:lnTo>
                  <a:cubicBezTo>
                    <a:pt x="4284660" y="3822124"/>
                    <a:pt x="4177235" y="3948568"/>
                    <a:pt x="4047672" y="4045443"/>
                  </a:cubicBezTo>
                  <a:lnTo>
                    <a:pt x="3665816" y="3663587"/>
                  </a:lnTo>
                  <a:cubicBezTo>
                    <a:pt x="3699544" y="3645460"/>
                    <a:pt x="3731340" y="3623619"/>
                    <a:pt x="3760165" y="3598360"/>
                  </a:cubicBezTo>
                  <a:close/>
                  <a:moveTo>
                    <a:pt x="4149302" y="3716631"/>
                  </a:moveTo>
                  <a:cubicBezTo>
                    <a:pt x="4194322" y="3716037"/>
                    <a:pt x="4194322" y="3786613"/>
                    <a:pt x="4149302" y="3786019"/>
                  </a:cubicBezTo>
                  <a:cubicBezTo>
                    <a:pt x="4104281" y="3786613"/>
                    <a:pt x="4104281" y="3716037"/>
                    <a:pt x="4149302" y="3716631"/>
                  </a:cubicBezTo>
                  <a:close/>
                  <a:moveTo>
                    <a:pt x="4229387" y="4457164"/>
                  </a:moveTo>
                  <a:cubicBezTo>
                    <a:pt x="4195808" y="4479154"/>
                    <a:pt x="4161188" y="4499807"/>
                    <a:pt x="4125677" y="4518974"/>
                  </a:cubicBezTo>
                  <a:lnTo>
                    <a:pt x="4125677" y="4314377"/>
                  </a:lnTo>
                  <a:lnTo>
                    <a:pt x="3943070" y="4131769"/>
                  </a:lnTo>
                  <a:cubicBezTo>
                    <a:pt x="3978729" y="4111562"/>
                    <a:pt x="4013200" y="4089423"/>
                    <a:pt x="4046334" y="4065204"/>
                  </a:cubicBezTo>
                  <a:lnTo>
                    <a:pt x="4229387" y="4248257"/>
                  </a:lnTo>
                  <a:lnTo>
                    <a:pt x="4229387" y="4457015"/>
                  </a:lnTo>
                  <a:close/>
                  <a:moveTo>
                    <a:pt x="3429422" y="4816881"/>
                  </a:moveTo>
                  <a:cubicBezTo>
                    <a:pt x="3356171" y="4817624"/>
                    <a:pt x="3283365" y="4812721"/>
                    <a:pt x="3211452" y="4802766"/>
                  </a:cubicBezTo>
                  <a:lnTo>
                    <a:pt x="3226607" y="4696232"/>
                  </a:lnTo>
                  <a:cubicBezTo>
                    <a:pt x="3292429" y="4705445"/>
                    <a:pt x="3359885" y="4710051"/>
                    <a:pt x="3427639" y="4710199"/>
                  </a:cubicBezTo>
                  <a:lnTo>
                    <a:pt x="3427639" y="4710199"/>
                  </a:lnTo>
                  <a:cubicBezTo>
                    <a:pt x="3427639" y="4710199"/>
                    <a:pt x="3428827" y="4710199"/>
                    <a:pt x="3429422" y="4710199"/>
                  </a:cubicBezTo>
                  <a:cubicBezTo>
                    <a:pt x="3430016" y="4710199"/>
                    <a:pt x="3430610" y="4710199"/>
                    <a:pt x="3431204" y="4710199"/>
                  </a:cubicBezTo>
                  <a:lnTo>
                    <a:pt x="3431204" y="4710199"/>
                  </a:lnTo>
                  <a:cubicBezTo>
                    <a:pt x="3498809" y="4709902"/>
                    <a:pt x="3566414" y="4705296"/>
                    <a:pt x="3632236" y="4696232"/>
                  </a:cubicBezTo>
                  <a:lnTo>
                    <a:pt x="3647391" y="4802766"/>
                  </a:lnTo>
                  <a:cubicBezTo>
                    <a:pt x="3575478" y="4812721"/>
                    <a:pt x="3502524" y="4817624"/>
                    <a:pt x="3429422" y="4816881"/>
                  </a:cubicBezTo>
                  <a:close/>
                  <a:moveTo>
                    <a:pt x="3645014" y="4679443"/>
                  </a:moveTo>
                  <a:cubicBezTo>
                    <a:pt x="3574438" y="4689992"/>
                    <a:pt x="3502227" y="4695341"/>
                    <a:pt x="3429570" y="4695341"/>
                  </a:cubicBezTo>
                  <a:cubicBezTo>
                    <a:pt x="3356913" y="4695341"/>
                    <a:pt x="3284703" y="4689843"/>
                    <a:pt x="3214126" y="4679443"/>
                  </a:cubicBezTo>
                  <a:lnTo>
                    <a:pt x="3196891" y="4800537"/>
                  </a:lnTo>
                  <a:cubicBezTo>
                    <a:pt x="3051875" y="4778992"/>
                    <a:pt x="2910573" y="4736647"/>
                    <a:pt x="2777295" y="4676174"/>
                  </a:cubicBezTo>
                  <a:lnTo>
                    <a:pt x="2827664" y="4565926"/>
                  </a:lnTo>
                  <a:cubicBezTo>
                    <a:pt x="2800623" y="4553594"/>
                    <a:pt x="2774175" y="4540370"/>
                    <a:pt x="2748173" y="4526701"/>
                  </a:cubicBezTo>
                  <a:lnTo>
                    <a:pt x="2748173" y="4320617"/>
                  </a:lnTo>
                  <a:lnTo>
                    <a:pt x="2826179" y="4242611"/>
                  </a:lnTo>
                  <a:cubicBezTo>
                    <a:pt x="2929294" y="4303827"/>
                    <a:pt x="3040582" y="4348699"/>
                    <a:pt x="3157071" y="4376335"/>
                  </a:cubicBezTo>
                  <a:lnTo>
                    <a:pt x="3157071" y="4423882"/>
                  </a:lnTo>
                  <a:lnTo>
                    <a:pt x="2970897" y="4610055"/>
                  </a:lnTo>
                  <a:cubicBezTo>
                    <a:pt x="2966143" y="4607232"/>
                    <a:pt x="2960497" y="4605598"/>
                    <a:pt x="2953662" y="4605598"/>
                  </a:cubicBezTo>
                  <a:cubicBezTo>
                    <a:pt x="2909979" y="4605003"/>
                    <a:pt x="2909979" y="4673648"/>
                    <a:pt x="2953662" y="4673053"/>
                  </a:cubicBezTo>
                  <a:cubicBezTo>
                    <a:pt x="2984121" y="4673499"/>
                    <a:pt x="2993333" y="4640514"/>
                    <a:pt x="2981447" y="4620456"/>
                  </a:cubicBezTo>
                  <a:lnTo>
                    <a:pt x="3171780" y="4430122"/>
                  </a:lnTo>
                  <a:lnTo>
                    <a:pt x="3171780" y="4236074"/>
                  </a:lnTo>
                  <a:cubicBezTo>
                    <a:pt x="3200605" y="4243503"/>
                    <a:pt x="3229579" y="4249743"/>
                    <a:pt x="3258998" y="4254646"/>
                  </a:cubicBezTo>
                  <a:lnTo>
                    <a:pt x="3258998" y="4450032"/>
                  </a:lnTo>
                  <a:lnTo>
                    <a:pt x="3153356" y="4555674"/>
                  </a:lnTo>
                  <a:cubicBezTo>
                    <a:pt x="3148304" y="4551959"/>
                    <a:pt x="3141618" y="4549582"/>
                    <a:pt x="3133595" y="4549731"/>
                  </a:cubicBezTo>
                  <a:cubicBezTo>
                    <a:pt x="3089912" y="4549136"/>
                    <a:pt x="3089912" y="4617781"/>
                    <a:pt x="3133595" y="4617187"/>
                  </a:cubicBezTo>
                  <a:cubicBezTo>
                    <a:pt x="3162568" y="4617633"/>
                    <a:pt x="3172226" y="4587470"/>
                    <a:pt x="3162717" y="4567412"/>
                  </a:cubicBezTo>
                  <a:lnTo>
                    <a:pt x="3273856" y="4456272"/>
                  </a:lnTo>
                  <a:lnTo>
                    <a:pt x="3273856" y="4398028"/>
                  </a:lnTo>
                  <a:cubicBezTo>
                    <a:pt x="3289160" y="4400108"/>
                    <a:pt x="3304464" y="4401743"/>
                    <a:pt x="3320065" y="4403228"/>
                  </a:cubicBezTo>
                  <a:lnTo>
                    <a:pt x="3320065" y="4468753"/>
                  </a:lnTo>
                  <a:lnTo>
                    <a:pt x="3136121" y="4652698"/>
                  </a:lnTo>
                  <a:lnTo>
                    <a:pt x="3136121" y="4698758"/>
                  </a:lnTo>
                  <a:cubicBezTo>
                    <a:pt x="3100015" y="4705593"/>
                    <a:pt x="3102393" y="4766066"/>
                    <a:pt x="3143550" y="4765620"/>
                  </a:cubicBezTo>
                  <a:cubicBezTo>
                    <a:pt x="3184707" y="4766215"/>
                    <a:pt x="3187084" y="4705593"/>
                    <a:pt x="3150979" y="4698758"/>
                  </a:cubicBezTo>
                  <a:lnTo>
                    <a:pt x="3150979" y="4658790"/>
                  </a:lnTo>
                  <a:lnTo>
                    <a:pt x="3334923" y="4474845"/>
                  </a:lnTo>
                  <a:lnTo>
                    <a:pt x="3334923" y="4404566"/>
                  </a:lnTo>
                  <a:cubicBezTo>
                    <a:pt x="3365680" y="4406943"/>
                    <a:pt x="3396734" y="4408429"/>
                    <a:pt x="3427639" y="4408429"/>
                  </a:cubicBezTo>
                  <a:lnTo>
                    <a:pt x="3427639" y="4408429"/>
                  </a:lnTo>
                  <a:cubicBezTo>
                    <a:pt x="3427639" y="4408429"/>
                    <a:pt x="3428827" y="4408429"/>
                    <a:pt x="3429422" y="4408429"/>
                  </a:cubicBezTo>
                  <a:cubicBezTo>
                    <a:pt x="3430016" y="4408429"/>
                    <a:pt x="3430610" y="4408429"/>
                    <a:pt x="3431204" y="4408429"/>
                  </a:cubicBezTo>
                  <a:lnTo>
                    <a:pt x="3431204" y="4408429"/>
                  </a:lnTo>
                  <a:cubicBezTo>
                    <a:pt x="3461961" y="4408281"/>
                    <a:pt x="3493015" y="4406943"/>
                    <a:pt x="3523920" y="4404417"/>
                  </a:cubicBezTo>
                  <a:lnTo>
                    <a:pt x="3523920" y="4474697"/>
                  </a:lnTo>
                  <a:lnTo>
                    <a:pt x="3707864" y="4658641"/>
                  </a:lnTo>
                  <a:lnTo>
                    <a:pt x="3707864" y="4698610"/>
                  </a:lnTo>
                  <a:cubicBezTo>
                    <a:pt x="3671759" y="4705445"/>
                    <a:pt x="3674136" y="4765917"/>
                    <a:pt x="3715293" y="4765471"/>
                  </a:cubicBezTo>
                  <a:cubicBezTo>
                    <a:pt x="3756451" y="4766066"/>
                    <a:pt x="3758828" y="4705445"/>
                    <a:pt x="3722723" y="4698610"/>
                  </a:cubicBezTo>
                  <a:lnTo>
                    <a:pt x="3722723" y="4652549"/>
                  </a:lnTo>
                  <a:lnTo>
                    <a:pt x="3538778" y="4468605"/>
                  </a:lnTo>
                  <a:lnTo>
                    <a:pt x="3538778" y="4403080"/>
                  </a:lnTo>
                  <a:cubicBezTo>
                    <a:pt x="3554379" y="4401594"/>
                    <a:pt x="3569683" y="4399960"/>
                    <a:pt x="3584987" y="4397880"/>
                  </a:cubicBezTo>
                  <a:lnTo>
                    <a:pt x="3584987" y="4456124"/>
                  </a:lnTo>
                  <a:lnTo>
                    <a:pt x="3696126" y="4567263"/>
                  </a:lnTo>
                  <a:cubicBezTo>
                    <a:pt x="3686617" y="4587322"/>
                    <a:pt x="3696126" y="4617484"/>
                    <a:pt x="3725248" y="4617038"/>
                  </a:cubicBezTo>
                  <a:cubicBezTo>
                    <a:pt x="3768932" y="4617633"/>
                    <a:pt x="3768932" y="4548988"/>
                    <a:pt x="3725248" y="4549582"/>
                  </a:cubicBezTo>
                  <a:cubicBezTo>
                    <a:pt x="3717076" y="4549582"/>
                    <a:pt x="3710539" y="4551810"/>
                    <a:pt x="3705487" y="4555525"/>
                  </a:cubicBezTo>
                  <a:lnTo>
                    <a:pt x="3599845" y="4449883"/>
                  </a:lnTo>
                  <a:lnTo>
                    <a:pt x="3599845" y="4254498"/>
                  </a:lnTo>
                  <a:cubicBezTo>
                    <a:pt x="3629116" y="4249595"/>
                    <a:pt x="3658238" y="4243503"/>
                    <a:pt x="3687063" y="4235925"/>
                  </a:cubicBezTo>
                  <a:lnTo>
                    <a:pt x="3687063" y="4429973"/>
                  </a:lnTo>
                  <a:lnTo>
                    <a:pt x="3877396" y="4620307"/>
                  </a:lnTo>
                  <a:cubicBezTo>
                    <a:pt x="3865510" y="4640217"/>
                    <a:pt x="3874722" y="4673351"/>
                    <a:pt x="3905181" y="4672905"/>
                  </a:cubicBezTo>
                  <a:cubicBezTo>
                    <a:pt x="3948864" y="4673499"/>
                    <a:pt x="3948864" y="4604854"/>
                    <a:pt x="3905181" y="4605449"/>
                  </a:cubicBezTo>
                  <a:cubicBezTo>
                    <a:pt x="3898346" y="4605449"/>
                    <a:pt x="3892700" y="4607083"/>
                    <a:pt x="3887946" y="4609906"/>
                  </a:cubicBezTo>
                  <a:lnTo>
                    <a:pt x="3701772" y="4423733"/>
                  </a:lnTo>
                  <a:lnTo>
                    <a:pt x="3701772" y="4376187"/>
                  </a:lnTo>
                  <a:cubicBezTo>
                    <a:pt x="3818261" y="4348699"/>
                    <a:pt x="3929549" y="4303679"/>
                    <a:pt x="4032665" y="4242463"/>
                  </a:cubicBezTo>
                  <a:lnTo>
                    <a:pt x="4110670" y="4320469"/>
                  </a:lnTo>
                  <a:lnTo>
                    <a:pt x="4110670" y="4526552"/>
                  </a:lnTo>
                  <a:cubicBezTo>
                    <a:pt x="4084668" y="4540221"/>
                    <a:pt x="4058221" y="4553445"/>
                    <a:pt x="4031179" y="4565777"/>
                  </a:cubicBezTo>
                  <a:lnTo>
                    <a:pt x="4081548" y="4676025"/>
                  </a:lnTo>
                  <a:cubicBezTo>
                    <a:pt x="3948270" y="4736498"/>
                    <a:pt x="3807117" y="4778844"/>
                    <a:pt x="3661953" y="4800388"/>
                  </a:cubicBezTo>
                  <a:lnTo>
                    <a:pt x="3644717" y="4679294"/>
                  </a:lnTo>
                  <a:close/>
                  <a:moveTo>
                    <a:pt x="3157071" y="4360883"/>
                  </a:moveTo>
                  <a:cubicBezTo>
                    <a:pt x="3044594" y="4333990"/>
                    <a:pt x="2937021" y="4290455"/>
                    <a:pt x="2837025" y="4231616"/>
                  </a:cubicBezTo>
                  <a:lnTo>
                    <a:pt x="2929443" y="4139198"/>
                  </a:lnTo>
                  <a:cubicBezTo>
                    <a:pt x="3001505" y="4178721"/>
                    <a:pt x="3077876" y="4209924"/>
                    <a:pt x="3157071" y="4231765"/>
                  </a:cubicBezTo>
                  <a:lnTo>
                    <a:pt x="3157071" y="4360883"/>
                  </a:lnTo>
                  <a:close/>
                  <a:moveTo>
                    <a:pt x="2733315" y="4314377"/>
                  </a:moveTo>
                  <a:lnTo>
                    <a:pt x="2733315" y="4518974"/>
                  </a:lnTo>
                  <a:cubicBezTo>
                    <a:pt x="2697804" y="4499807"/>
                    <a:pt x="2663184" y="4479154"/>
                    <a:pt x="2629605" y="4457164"/>
                  </a:cubicBezTo>
                  <a:lnTo>
                    <a:pt x="2629605" y="4248406"/>
                  </a:lnTo>
                  <a:lnTo>
                    <a:pt x="2812658" y="4065353"/>
                  </a:lnTo>
                  <a:cubicBezTo>
                    <a:pt x="2845791" y="4089423"/>
                    <a:pt x="2880263" y="4111710"/>
                    <a:pt x="2915922" y="4131918"/>
                  </a:cubicBezTo>
                  <a:lnTo>
                    <a:pt x="2733315" y="4314525"/>
                  </a:lnTo>
                  <a:close/>
                  <a:moveTo>
                    <a:pt x="2808052" y="4573206"/>
                  </a:moveTo>
                  <a:lnTo>
                    <a:pt x="2763774" y="4670082"/>
                  </a:lnTo>
                  <a:cubicBezTo>
                    <a:pt x="2718011" y="4648835"/>
                    <a:pt x="2673288" y="4625359"/>
                    <a:pt x="2629605" y="4599951"/>
                  </a:cubicBezTo>
                  <a:lnTo>
                    <a:pt x="2629605" y="4474994"/>
                  </a:lnTo>
                  <a:cubicBezTo>
                    <a:pt x="2686363" y="4511545"/>
                    <a:pt x="2745647" y="4544084"/>
                    <a:pt x="2808052" y="4573206"/>
                  </a:cubicBezTo>
                  <a:close/>
                  <a:moveTo>
                    <a:pt x="2953662" y="4658047"/>
                  </a:moveTo>
                  <a:cubicBezTo>
                    <a:pt x="2929146" y="4658344"/>
                    <a:pt x="2929146" y="4620010"/>
                    <a:pt x="2953662" y="4620307"/>
                  </a:cubicBezTo>
                  <a:cubicBezTo>
                    <a:pt x="2978178" y="4620010"/>
                    <a:pt x="2978178" y="4658344"/>
                    <a:pt x="2953662" y="4658047"/>
                  </a:cubicBezTo>
                  <a:close/>
                  <a:moveTo>
                    <a:pt x="3429422" y="4268019"/>
                  </a:moveTo>
                  <a:cubicBezTo>
                    <a:pt x="3429422" y="4268019"/>
                    <a:pt x="3430610" y="4268019"/>
                    <a:pt x="3431204" y="4268019"/>
                  </a:cubicBezTo>
                  <a:lnTo>
                    <a:pt x="3431204" y="4268019"/>
                  </a:lnTo>
                  <a:cubicBezTo>
                    <a:pt x="3482911" y="4268316"/>
                    <a:pt x="3534172" y="4264453"/>
                    <a:pt x="3584987" y="4256727"/>
                  </a:cubicBezTo>
                  <a:lnTo>
                    <a:pt x="3584987" y="4382724"/>
                  </a:lnTo>
                  <a:cubicBezTo>
                    <a:pt x="3534469" y="4389559"/>
                    <a:pt x="3481277" y="4393125"/>
                    <a:pt x="3429422" y="4393274"/>
                  </a:cubicBezTo>
                  <a:cubicBezTo>
                    <a:pt x="3377567" y="4393274"/>
                    <a:pt x="3324374" y="4389559"/>
                    <a:pt x="3273856" y="4382724"/>
                  </a:cubicBezTo>
                  <a:lnTo>
                    <a:pt x="3273856" y="4256727"/>
                  </a:lnTo>
                  <a:cubicBezTo>
                    <a:pt x="3324523" y="4264453"/>
                    <a:pt x="3375932" y="4268316"/>
                    <a:pt x="3427639" y="4267870"/>
                  </a:cubicBezTo>
                  <a:lnTo>
                    <a:pt x="3427639" y="4267870"/>
                  </a:lnTo>
                  <a:cubicBezTo>
                    <a:pt x="3427639" y="4267870"/>
                    <a:pt x="3428827" y="4267870"/>
                    <a:pt x="3429422" y="4267870"/>
                  </a:cubicBezTo>
                  <a:close/>
                  <a:moveTo>
                    <a:pt x="3133595" y="4602031"/>
                  </a:moveTo>
                  <a:cubicBezTo>
                    <a:pt x="3109079" y="4602329"/>
                    <a:pt x="3109079" y="4563994"/>
                    <a:pt x="3133595" y="4564292"/>
                  </a:cubicBezTo>
                  <a:cubicBezTo>
                    <a:pt x="3158111" y="4563994"/>
                    <a:pt x="3158111" y="4602329"/>
                    <a:pt x="3133595" y="4602031"/>
                  </a:cubicBezTo>
                  <a:close/>
                  <a:moveTo>
                    <a:pt x="3140281" y="4712874"/>
                  </a:moveTo>
                  <a:lnTo>
                    <a:pt x="3146967" y="4712874"/>
                  </a:lnTo>
                  <a:cubicBezTo>
                    <a:pt x="3167917" y="4715994"/>
                    <a:pt x="3166877" y="4750613"/>
                    <a:pt x="3143550" y="4750316"/>
                  </a:cubicBezTo>
                  <a:cubicBezTo>
                    <a:pt x="3120222" y="4750613"/>
                    <a:pt x="3119182" y="4715994"/>
                    <a:pt x="3140132" y="4712874"/>
                  </a:cubicBezTo>
                  <a:close/>
                  <a:moveTo>
                    <a:pt x="3712025" y="4712874"/>
                  </a:moveTo>
                  <a:lnTo>
                    <a:pt x="3718711" y="4712874"/>
                  </a:lnTo>
                  <a:cubicBezTo>
                    <a:pt x="3739661" y="4715994"/>
                    <a:pt x="3738621" y="4750613"/>
                    <a:pt x="3715293" y="4750316"/>
                  </a:cubicBezTo>
                  <a:cubicBezTo>
                    <a:pt x="3691966" y="4750613"/>
                    <a:pt x="3690926" y="4715994"/>
                    <a:pt x="3711876" y="4712874"/>
                  </a:cubicBezTo>
                  <a:close/>
                  <a:moveTo>
                    <a:pt x="3725397" y="4564292"/>
                  </a:moveTo>
                  <a:cubicBezTo>
                    <a:pt x="3749913" y="4563994"/>
                    <a:pt x="3749913" y="4602329"/>
                    <a:pt x="3725397" y="4602031"/>
                  </a:cubicBezTo>
                  <a:cubicBezTo>
                    <a:pt x="3700881" y="4602329"/>
                    <a:pt x="3700881" y="4563994"/>
                    <a:pt x="3725397" y="4564292"/>
                  </a:cubicBezTo>
                  <a:close/>
                  <a:moveTo>
                    <a:pt x="3929549" y="4139347"/>
                  </a:moveTo>
                  <a:lnTo>
                    <a:pt x="4021967" y="4231765"/>
                  </a:lnTo>
                  <a:cubicBezTo>
                    <a:pt x="3921971" y="4290603"/>
                    <a:pt x="3814546" y="4333990"/>
                    <a:pt x="3701921" y="4361031"/>
                  </a:cubicBezTo>
                  <a:lnTo>
                    <a:pt x="3701921" y="4231913"/>
                  </a:lnTo>
                  <a:cubicBezTo>
                    <a:pt x="3781115" y="4210072"/>
                    <a:pt x="3857635" y="4178870"/>
                    <a:pt x="3929549" y="4139347"/>
                  </a:cubicBezTo>
                  <a:close/>
                  <a:moveTo>
                    <a:pt x="3905181" y="4620307"/>
                  </a:moveTo>
                  <a:cubicBezTo>
                    <a:pt x="3929697" y="4620010"/>
                    <a:pt x="3929697" y="4658344"/>
                    <a:pt x="3905181" y="4658047"/>
                  </a:cubicBezTo>
                  <a:cubicBezTo>
                    <a:pt x="3880665" y="4658344"/>
                    <a:pt x="3880665" y="4620010"/>
                    <a:pt x="3905181" y="4620307"/>
                  </a:cubicBezTo>
                  <a:close/>
                  <a:moveTo>
                    <a:pt x="4050940" y="4573206"/>
                  </a:moveTo>
                  <a:cubicBezTo>
                    <a:pt x="4113345" y="4544084"/>
                    <a:pt x="4172629" y="4511545"/>
                    <a:pt x="4229387" y="4474994"/>
                  </a:cubicBezTo>
                  <a:lnTo>
                    <a:pt x="4229387" y="4599951"/>
                  </a:lnTo>
                  <a:cubicBezTo>
                    <a:pt x="4185704" y="4625359"/>
                    <a:pt x="4140981" y="4648835"/>
                    <a:pt x="4095217" y="4670082"/>
                  </a:cubicBezTo>
                  <a:lnTo>
                    <a:pt x="4050940" y="4573206"/>
                  </a:lnTo>
                  <a:close/>
                  <a:moveTo>
                    <a:pt x="2492315" y="3686469"/>
                  </a:moveTo>
                  <a:cubicBezTo>
                    <a:pt x="2563931" y="3832971"/>
                    <a:pt x="2671356" y="3959117"/>
                    <a:pt x="2800623" y="4056290"/>
                  </a:cubicBezTo>
                  <a:lnTo>
                    <a:pt x="2614746" y="4242166"/>
                  </a:lnTo>
                  <a:lnTo>
                    <a:pt x="2614746" y="4447060"/>
                  </a:lnTo>
                  <a:cubicBezTo>
                    <a:pt x="2562594" y="4412143"/>
                    <a:pt x="2512671" y="4373809"/>
                    <a:pt x="2464530" y="4331612"/>
                  </a:cubicBezTo>
                  <a:lnTo>
                    <a:pt x="2383850" y="4424624"/>
                  </a:lnTo>
                  <a:cubicBezTo>
                    <a:pt x="2341653" y="4388073"/>
                    <a:pt x="2301238" y="4349442"/>
                    <a:pt x="2262904" y="4308730"/>
                  </a:cubicBezTo>
                  <a:lnTo>
                    <a:pt x="2557691" y="4013944"/>
                  </a:lnTo>
                  <a:lnTo>
                    <a:pt x="2547141" y="4003394"/>
                  </a:lnTo>
                  <a:lnTo>
                    <a:pt x="2252801" y="4297736"/>
                  </a:lnTo>
                  <a:cubicBezTo>
                    <a:pt x="2194705" y="4234736"/>
                    <a:pt x="2141513" y="4167132"/>
                    <a:pt x="2094412" y="4095218"/>
                  </a:cubicBezTo>
                  <a:lnTo>
                    <a:pt x="2200203" y="4027167"/>
                  </a:lnTo>
                  <a:cubicBezTo>
                    <a:pt x="2164246" y="3972043"/>
                    <a:pt x="2132301" y="3914394"/>
                    <a:pt x="2104219" y="3854812"/>
                  </a:cubicBezTo>
                  <a:lnTo>
                    <a:pt x="2323971" y="3854812"/>
                  </a:lnTo>
                  <a:lnTo>
                    <a:pt x="2492315" y="3686469"/>
                  </a:lnTo>
                  <a:close/>
                  <a:moveTo>
                    <a:pt x="2252355" y="4319280"/>
                  </a:moveTo>
                  <a:cubicBezTo>
                    <a:pt x="2290837" y="4360288"/>
                    <a:pt x="2331401" y="4399217"/>
                    <a:pt x="2374044" y="4435917"/>
                  </a:cubicBezTo>
                  <a:lnTo>
                    <a:pt x="2289649" y="4533238"/>
                  </a:lnTo>
                  <a:cubicBezTo>
                    <a:pt x="2245074" y="4494309"/>
                    <a:pt x="2202431" y="4453003"/>
                    <a:pt x="2162017" y="4409618"/>
                  </a:cubicBezTo>
                  <a:lnTo>
                    <a:pt x="2252355" y="4319280"/>
                  </a:lnTo>
                  <a:close/>
                  <a:moveTo>
                    <a:pt x="2151913" y="4398771"/>
                  </a:moveTo>
                  <a:cubicBezTo>
                    <a:pt x="2087280" y="4328195"/>
                    <a:pt x="2028145" y="4252269"/>
                    <a:pt x="1975844" y="4171589"/>
                  </a:cubicBezTo>
                  <a:lnTo>
                    <a:pt x="2081931" y="4103242"/>
                  </a:lnTo>
                  <a:cubicBezTo>
                    <a:pt x="2129478" y="4176047"/>
                    <a:pt x="2183264" y="4244692"/>
                    <a:pt x="2242103" y="4308433"/>
                  </a:cubicBezTo>
                  <a:lnTo>
                    <a:pt x="2151765" y="4398771"/>
                  </a:lnTo>
                  <a:close/>
                  <a:moveTo>
                    <a:pt x="2179698" y="4022710"/>
                  </a:moveTo>
                  <a:lnTo>
                    <a:pt x="2086537" y="4082737"/>
                  </a:lnTo>
                  <a:cubicBezTo>
                    <a:pt x="2064101" y="4047820"/>
                    <a:pt x="2043003" y="4011863"/>
                    <a:pt x="2023539" y="3975015"/>
                  </a:cubicBezTo>
                  <a:lnTo>
                    <a:pt x="2150873" y="3975015"/>
                  </a:lnTo>
                  <a:cubicBezTo>
                    <a:pt x="2160234" y="3991062"/>
                    <a:pt x="2169892" y="4006960"/>
                    <a:pt x="2179847" y="4022710"/>
                  </a:cubicBezTo>
                  <a:close/>
                  <a:moveTo>
                    <a:pt x="2006897" y="3975164"/>
                  </a:moveTo>
                  <a:cubicBezTo>
                    <a:pt x="2027550" y="4014835"/>
                    <a:pt x="2050135" y="4053318"/>
                    <a:pt x="2074056" y="4090760"/>
                  </a:cubicBezTo>
                  <a:lnTo>
                    <a:pt x="1963511" y="4161931"/>
                  </a:lnTo>
                  <a:lnTo>
                    <a:pt x="1810175" y="4161931"/>
                  </a:lnTo>
                  <a:cubicBezTo>
                    <a:pt x="1775109" y="4101607"/>
                    <a:pt x="1743164" y="4039351"/>
                    <a:pt x="1714785" y="3975164"/>
                  </a:cubicBezTo>
                  <a:lnTo>
                    <a:pt x="2006897" y="3975164"/>
                  </a:lnTo>
                  <a:close/>
                  <a:moveTo>
                    <a:pt x="1961877" y="4176789"/>
                  </a:moveTo>
                  <a:cubicBezTo>
                    <a:pt x="1975844" y="4198482"/>
                    <a:pt x="1990405" y="4219730"/>
                    <a:pt x="2005412" y="4240680"/>
                  </a:cubicBezTo>
                  <a:lnTo>
                    <a:pt x="1858612" y="4240680"/>
                  </a:lnTo>
                  <a:cubicBezTo>
                    <a:pt x="1844943" y="4219581"/>
                    <a:pt x="1831570" y="4198334"/>
                    <a:pt x="1818793" y="4176789"/>
                  </a:cubicBezTo>
                  <a:lnTo>
                    <a:pt x="1961877" y="4176789"/>
                  </a:lnTo>
                  <a:close/>
                  <a:moveTo>
                    <a:pt x="2045083" y="4294467"/>
                  </a:moveTo>
                  <a:cubicBezTo>
                    <a:pt x="2075542" y="4334138"/>
                    <a:pt x="2107636" y="4372324"/>
                    <a:pt x="2141364" y="4409172"/>
                  </a:cubicBezTo>
                  <a:lnTo>
                    <a:pt x="2056227" y="4494309"/>
                  </a:lnTo>
                  <a:cubicBezTo>
                    <a:pt x="1997685" y="4431162"/>
                    <a:pt x="1943899" y="4364449"/>
                    <a:pt x="1895015" y="4294467"/>
                  </a:cubicBezTo>
                  <a:lnTo>
                    <a:pt x="2045083" y="4294467"/>
                  </a:lnTo>
                  <a:close/>
                  <a:moveTo>
                    <a:pt x="2151468" y="4420316"/>
                  </a:moveTo>
                  <a:cubicBezTo>
                    <a:pt x="2195448" y="4467565"/>
                    <a:pt x="2242103" y="4512288"/>
                    <a:pt x="2291135" y="4554337"/>
                  </a:cubicBezTo>
                  <a:lnTo>
                    <a:pt x="2385336" y="4445723"/>
                  </a:lnTo>
                  <a:cubicBezTo>
                    <a:pt x="2393211" y="4452409"/>
                    <a:pt x="2401086" y="4458947"/>
                    <a:pt x="2409109" y="4465484"/>
                  </a:cubicBezTo>
                  <a:lnTo>
                    <a:pt x="2144930" y="4729663"/>
                  </a:lnTo>
                  <a:cubicBezTo>
                    <a:pt x="2090549" y="4683306"/>
                    <a:pt x="2038842" y="4633828"/>
                    <a:pt x="1989810" y="4581973"/>
                  </a:cubicBezTo>
                  <a:lnTo>
                    <a:pt x="2151319" y="4420464"/>
                  </a:lnTo>
                  <a:close/>
                  <a:moveTo>
                    <a:pt x="2395142" y="4434282"/>
                  </a:moveTo>
                  <a:lnTo>
                    <a:pt x="2466016" y="4352711"/>
                  </a:lnTo>
                  <a:cubicBezTo>
                    <a:pt x="2476119" y="4361329"/>
                    <a:pt x="2486223" y="4369797"/>
                    <a:pt x="2496475" y="4378118"/>
                  </a:cubicBezTo>
                  <a:lnTo>
                    <a:pt x="2419807" y="4454786"/>
                  </a:lnTo>
                  <a:cubicBezTo>
                    <a:pt x="2411486" y="4448100"/>
                    <a:pt x="2403314" y="4441266"/>
                    <a:pt x="2395291" y="4434431"/>
                  </a:cubicBezTo>
                  <a:close/>
                  <a:moveTo>
                    <a:pt x="2508065" y="4387479"/>
                  </a:moveTo>
                  <a:cubicBezTo>
                    <a:pt x="2517722" y="4395205"/>
                    <a:pt x="2527529" y="4402634"/>
                    <a:pt x="2537186" y="4410064"/>
                  </a:cubicBezTo>
                  <a:lnTo>
                    <a:pt x="2460518" y="4486732"/>
                  </a:lnTo>
                  <a:cubicBezTo>
                    <a:pt x="2450712" y="4479303"/>
                    <a:pt x="2440905" y="4471725"/>
                    <a:pt x="2431396" y="4463999"/>
                  </a:cubicBezTo>
                  <a:lnTo>
                    <a:pt x="2508065" y="4387330"/>
                  </a:lnTo>
                  <a:close/>
                  <a:moveTo>
                    <a:pt x="2549073" y="4419127"/>
                  </a:moveTo>
                  <a:cubicBezTo>
                    <a:pt x="2570469" y="4435025"/>
                    <a:pt x="2592459" y="4450329"/>
                    <a:pt x="2614598" y="4465039"/>
                  </a:cubicBezTo>
                  <a:lnTo>
                    <a:pt x="2614598" y="4591185"/>
                  </a:lnTo>
                  <a:cubicBezTo>
                    <a:pt x="2565566" y="4561914"/>
                    <a:pt x="2518020" y="4530118"/>
                    <a:pt x="2472256" y="4495944"/>
                  </a:cubicBezTo>
                  <a:lnTo>
                    <a:pt x="2549073" y="4419127"/>
                  </a:lnTo>
                  <a:close/>
                  <a:moveTo>
                    <a:pt x="2629605" y="4617187"/>
                  </a:moveTo>
                  <a:cubicBezTo>
                    <a:pt x="2671208" y="4641108"/>
                    <a:pt x="2713999" y="4663396"/>
                    <a:pt x="2757534" y="4683603"/>
                  </a:cubicBezTo>
                  <a:lnTo>
                    <a:pt x="2697061" y="4815990"/>
                  </a:lnTo>
                  <a:cubicBezTo>
                    <a:pt x="2739407" y="4835602"/>
                    <a:pt x="2782793" y="4853432"/>
                    <a:pt x="2826773" y="4869479"/>
                  </a:cubicBezTo>
                  <a:lnTo>
                    <a:pt x="2826773" y="4994734"/>
                  </a:lnTo>
                  <a:cubicBezTo>
                    <a:pt x="2759614" y="4971852"/>
                    <a:pt x="2693792" y="4945107"/>
                    <a:pt x="2629605" y="4914797"/>
                  </a:cubicBezTo>
                  <a:lnTo>
                    <a:pt x="2629605" y="4617187"/>
                  </a:lnTo>
                  <a:close/>
                  <a:moveTo>
                    <a:pt x="2716674" y="4808561"/>
                  </a:moveTo>
                  <a:lnTo>
                    <a:pt x="2771055" y="4689695"/>
                  </a:lnTo>
                  <a:cubicBezTo>
                    <a:pt x="2905521" y="4750613"/>
                    <a:pt x="3048309" y="4793405"/>
                    <a:pt x="3194662" y="4815098"/>
                  </a:cubicBezTo>
                  <a:lnTo>
                    <a:pt x="3176386" y="4943473"/>
                  </a:lnTo>
                  <a:cubicBezTo>
                    <a:pt x="3018444" y="4920294"/>
                    <a:pt x="2862284" y="4874382"/>
                    <a:pt x="2716674" y="4808561"/>
                  </a:cubicBezTo>
                  <a:close/>
                  <a:moveTo>
                    <a:pt x="3682457" y="4943473"/>
                  </a:moveTo>
                  <a:lnTo>
                    <a:pt x="3664181" y="4815098"/>
                  </a:lnTo>
                  <a:cubicBezTo>
                    <a:pt x="3810534" y="4793405"/>
                    <a:pt x="3953322" y="4750613"/>
                    <a:pt x="4087788" y="4689695"/>
                  </a:cubicBezTo>
                  <a:lnTo>
                    <a:pt x="4142169" y="4808561"/>
                  </a:lnTo>
                  <a:cubicBezTo>
                    <a:pt x="3996411" y="4874382"/>
                    <a:pt x="3840399" y="4920294"/>
                    <a:pt x="3682457" y="4943473"/>
                  </a:cubicBezTo>
                  <a:close/>
                  <a:moveTo>
                    <a:pt x="4161931" y="4815990"/>
                  </a:moveTo>
                  <a:lnTo>
                    <a:pt x="4101458" y="4683603"/>
                  </a:lnTo>
                  <a:cubicBezTo>
                    <a:pt x="4144993" y="4663396"/>
                    <a:pt x="4187784" y="4641257"/>
                    <a:pt x="4229387" y="4617187"/>
                  </a:cubicBezTo>
                  <a:lnTo>
                    <a:pt x="4229387" y="4914797"/>
                  </a:lnTo>
                  <a:cubicBezTo>
                    <a:pt x="4165199" y="4945107"/>
                    <a:pt x="4099378" y="4971852"/>
                    <a:pt x="4032219" y="4994734"/>
                  </a:cubicBezTo>
                  <a:lnTo>
                    <a:pt x="4032219" y="4869479"/>
                  </a:lnTo>
                  <a:cubicBezTo>
                    <a:pt x="4076199" y="4853284"/>
                    <a:pt x="4119585" y="4835602"/>
                    <a:pt x="4161931" y="4815990"/>
                  </a:cubicBezTo>
                  <a:close/>
                  <a:moveTo>
                    <a:pt x="4244245" y="4591185"/>
                  </a:moveTo>
                  <a:lnTo>
                    <a:pt x="4244245" y="4465039"/>
                  </a:lnTo>
                  <a:cubicBezTo>
                    <a:pt x="4266533" y="4450329"/>
                    <a:pt x="4288374" y="4435174"/>
                    <a:pt x="4309770" y="4419127"/>
                  </a:cubicBezTo>
                  <a:lnTo>
                    <a:pt x="4386587" y="4495944"/>
                  </a:lnTo>
                  <a:cubicBezTo>
                    <a:pt x="4340824" y="4530118"/>
                    <a:pt x="4293278" y="4561914"/>
                    <a:pt x="4244245" y="4591185"/>
                  </a:cubicBezTo>
                  <a:close/>
                  <a:moveTo>
                    <a:pt x="4321805" y="4410064"/>
                  </a:moveTo>
                  <a:cubicBezTo>
                    <a:pt x="4331612" y="4402634"/>
                    <a:pt x="4341418" y="4395205"/>
                    <a:pt x="4350927" y="4387479"/>
                  </a:cubicBezTo>
                  <a:lnTo>
                    <a:pt x="4427596" y="4464147"/>
                  </a:lnTo>
                  <a:cubicBezTo>
                    <a:pt x="4417938" y="4471874"/>
                    <a:pt x="4408280" y="4479303"/>
                    <a:pt x="4398474" y="4486880"/>
                  </a:cubicBezTo>
                  <a:lnTo>
                    <a:pt x="4321805" y="4410212"/>
                  </a:lnTo>
                  <a:close/>
                  <a:moveTo>
                    <a:pt x="4362517" y="4377970"/>
                  </a:moveTo>
                  <a:cubicBezTo>
                    <a:pt x="4372769" y="4369649"/>
                    <a:pt x="4382873" y="4361329"/>
                    <a:pt x="4392976" y="4352562"/>
                  </a:cubicBezTo>
                  <a:lnTo>
                    <a:pt x="4463850" y="4434134"/>
                  </a:lnTo>
                  <a:cubicBezTo>
                    <a:pt x="4455678" y="4440968"/>
                    <a:pt x="4447505" y="4447803"/>
                    <a:pt x="4439334" y="4454489"/>
                  </a:cubicBezTo>
                  <a:lnTo>
                    <a:pt x="4362665" y="4377821"/>
                  </a:lnTo>
                  <a:close/>
                  <a:moveTo>
                    <a:pt x="4473656" y="4445574"/>
                  </a:moveTo>
                  <a:lnTo>
                    <a:pt x="4567857" y="4554188"/>
                  </a:lnTo>
                  <a:cubicBezTo>
                    <a:pt x="4616889" y="4512139"/>
                    <a:pt x="4663544" y="4467416"/>
                    <a:pt x="4707524" y="4420167"/>
                  </a:cubicBezTo>
                  <a:lnTo>
                    <a:pt x="4869033" y="4581676"/>
                  </a:lnTo>
                  <a:cubicBezTo>
                    <a:pt x="4820001" y="4633531"/>
                    <a:pt x="4768294" y="4683009"/>
                    <a:pt x="4713913" y="4729366"/>
                  </a:cubicBezTo>
                  <a:lnTo>
                    <a:pt x="4449735" y="4465187"/>
                  </a:lnTo>
                  <a:cubicBezTo>
                    <a:pt x="4457758" y="4458650"/>
                    <a:pt x="4465632" y="4452112"/>
                    <a:pt x="4473507" y="4445426"/>
                  </a:cubicBezTo>
                  <a:close/>
                  <a:moveTo>
                    <a:pt x="4706930" y="4398771"/>
                  </a:moveTo>
                  <a:lnTo>
                    <a:pt x="4616592" y="4308433"/>
                  </a:lnTo>
                  <a:cubicBezTo>
                    <a:pt x="4675431" y="4244692"/>
                    <a:pt x="4729217" y="4176195"/>
                    <a:pt x="4776763" y="4103242"/>
                  </a:cubicBezTo>
                  <a:lnTo>
                    <a:pt x="4882851" y="4171589"/>
                  </a:lnTo>
                  <a:cubicBezTo>
                    <a:pt x="4830550" y="4252121"/>
                    <a:pt x="4771563" y="4328046"/>
                    <a:pt x="4706781" y="4398771"/>
                  </a:cubicBezTo>
                  <a:close/>
                  <a:moveTo>
                    <a:pt x="4696975" y="4409766"/>
                  </a:moveTo>
                  <a:cubicBezTo>
                    <a:pt x="4656560" y="4453152"/>
                    <a:pt x="4613917" y="4494458"/>
                    <a:pt x="4569343" y="4533386"/>
                  </a:cubicBezTo>
                  <a:lnTo>
                    <a:pt x="4484948" y="4436065"/>
                  </a:lnTo>
                  <a:cubicBezTo>
                    <a:pt x="4527443" y="4399366"/>
                    <a:pt x="4568154" y="4360288"/>
                    <a:pt x="4606637" y="4319428"/>
                  </a:cubicBezTo>
                  <a:lnTo>
                    <a:pt x="4696975" y="4409766"/>
                  </a:lnTo>
                  <a:close/>
                  <a:moveTo>
                    <a:pt x="4717479" y="4409172"/>
                  </a:moveTo>
                  <a:cubicBezTo>
                    <a:pt x="4751207" y="4372324"/>
                    <a:pt x="4783301" y="4334138"/>
                    <a:pt x="4813760" y="4294467"/>
                  </a:cubicBezTo>
                  <a:lnTo>
                    <a:pt x="4963828" y="4294467"/>
                  </a:lnTo>
                  <a:cubicBezTo>
                    <a:pt x="4914796" y="4364300"/>
                    <a:pt x="4861158" y="4431162"/>
                    <a:pt x="4802617" y="4494309"/>
                  </a:cubicBezTo>
                  <a:lnTo>
                    <a:pt x="4717479" y="4409172"/>
                  </a:lnTo>
                  <a:close/>
                  <a:moveTo>
                    <a:pt x="4853580" y="4240680"/>
                  </a:moveTo>
                  <a:cubicBezTo>
                    <a:pt x="4868439" y="4219730"/>
                    <a:pt x="4883000" y="4198482"/>
                    <a:pt x="4897115" y="4176789"/>
                  </a:cubicBezTo>
                  <a:lnTo>
                    <a:pt x="5040199" y="4176789"/>
                  </a:lnTo>
                  <a:cubicBezTo>
                    <a:pt x="5027421" y="4198334"/>
                    <a:pt x="5014049" y="4219730"/>
                    <a:pt x="5000379" y="4240680"/>
                  </a:cubicBezTo>
                  <a:lnTo>
                    <a:pt x="4853580" y="4240680"/>
                  </a:lnTo>
                  <a:close/>
                  <a:moveTo>
                    <a:pt x="4895332" y="4161931"/>
                  </a:moveTo>
                  <a:lnTo>
                    <a:pt x="4784787" y="4090760"/>
                  </a:lnTo>
                  <a:cubicBezTo>
                    <a:pt x="4808709" y="4053318"/>
                    <a:pt x="4831293" y="4014835"/>
                    <a:pt x="4851946" y="3975164"/>
                  </a:cubicBezTo>
                  <a:lnTo>
                    <a:pt x="5144058" y="3975164"/>
                  </a:lnTo>
                  <a:cubicBezTo>
                    <a:pt x="5115828" y="4039351"/>
                    <a:pt x="5083734" y="4101607"/>
                    <a:pt x="5048669" y="4161931"/>
                  </a:cubicBezTo>
                  <a:lnTo>
                    <a:pt x="4895332" y="4161931"/>
                  </a:lnTo>
                  <a:close/>
                  <a:moveTo>
                    <a:pt x="4772455" y="4082737"/>
                  </a:moveTo>
                  <a:lnTo>
                    <a:pt x="4679293" y="4022710"/>
                  </a:lnTo>
                  <a:cubicBezTo>
                    <a:pt x="4689249" y="4006960"/>
                    <a:pt x="4698906" y="3991062"/>
                    <a:pt x="4708267" y="3975015"/>
                  </a:cubicBezTo>
                  <a:lnTo>
                    <a:pt x="4835602" y="3975015"/>
                  </a:lnTo>
                  <a:cubicBezTo>
                    <a:pt x="4815989" y="4011863"/>
                    <a:pt x="4795039" y="4047672"/>
                    <a:pt x="4772603" y="4082737"/>
                  </a:cubicBezTo>
                  <a:close/>
                  <a:moveTo>
                    <a:pt x="4658789" y="4027167"/>
                  </a:moveTo>
                  <a:lnTo>
                    <a:pt x="4764580" y="4095218"/>
                  </a:lnTo>
                  <a:cubicBezTo>
                    <a:pt x="4717479" y="4167132"/>
                    <a:pt x="4664287" y="4234736"/>
                    <a:pt x="4606191" y="4297736"/>
                  </a:cubicBezTo>
                  <a:lnTo>
                    <a:pt x="4311850" y="4003394"/>
                  </a:lnTo>
                  <a:lnTo>
                    <a:pt x="4301301" y="4013944"/>
                  </a:lnTo>
                  <a:lnTo>
                    <a:pt x="4596087" y="4308730"/>
                  </a:lnTo>
                  <a:cubicBezTo>
                    <a:pt x="4557753" y="4349442"/>
                    <a:pt x="4517488" y="4388222"/>
                    <a:pt x="4475142" y="4424624"/>
                  </a:cubicBezTo>
                  <a:lnTo>
                    <a:pt x="4394462" y="4331612"/>
                  </a:lnTo>
                  <a:cubicBezTo>
                    <a:pt x="4346470" y="4373809"/>
                    <a:pt x="4296398" y="4412143"/>
                    <a:pt x="4244245" y="4447060"/>
                  </a:cubicBezTo>
                  <a:lnTo>
                    <a:pt x="4244245" y="4242166"/>
                  </a:lnTo>
                  <a:lnTo>
                    <a:pt x="4058221" y="4056141"/>
                  </a:lnTo>
                  <a:cubicBezTo>
                    <a:pt x="4187487" y="3958968"/>
                    <a:pt x="4295061" y="3832822"/>
                    <a:pt x="4366529" y="3686320"/>
                  </a:cubicBezTo>
                  <a:lnTo>
                    <a:pt x="4534872" y="3854664"/>
                  </a:lnTo>
                  <a:lnTo>
                    <a:pt x="4754625" y="3854664"/>
                  </a:lnTo>
                  <a:cubicBezTo>
                    <a:pt x="4726394" y="3914245"/>
                    <a:pt x="4694449" y="3971895"/>
                    <a:pt x="4658641" y="4027019"/>
                  </a:cubicBezTo>
                  <a:close/>
                  <a:moveTo>
                    <a:pt x="4541261" y="3839954"/>
                  </a:moveTo>
                  <a:lnTo>
                    <a:pt x="4284957" y="3583650"/>
                  </a:lnTo>
                  <a:lnTo>
                    <a:pt x="3776806" y="3583650"/>
                  </a:lnTo>
                  <a:cubicBezTo>
                    <a:pt x="3807563" y="3554379"/>
                    <a:pt x="3834456" y="3521246"/>
                    <a:pt x="3856744" y="3484694"/>
                  </a:cubicBezTo>
                  <a:lnTo>
                    <a:pt x="4356871" y="3484694"/>
                  </a:lnTo>
                  <a:lnTo>
                    <a:pt x="4434431" y="3562254"/>
                  </a:lnTo>
                  <a:cubicBezTo>
                    <a:pt x="4415560" y="3591376"/>
                    <a:pt x="4428636" y="3641597"/>
                    <a:pt x="4474102" y="3641003"/>
                  </a:cubicBezTo>
                  <a:cubicBezTo>
                    <a:pt x="4538289" y="3641894"/>
                    <a:pt x="4538289" y="3541007"/>
                    <a:pt x="4474102" y="3541898"/>
                  </a:cubicBezTo>
                  <a:cubicBezTo>
                    <a:pt x="4461770" y="3541750"/>
                    <a:pt x="4451963" y="3545316"/>
                    <a:pt x="4444385" y="3551111"/>
                  </a:cubicBezTo>
                  <a:lnTo>
                    <a:pt x="4427893" y="3534618"/>
                  </a:lnTo>
                  <a:cubicBezTo>
                    <a:pt x="4439185" y="3498661"/>
                    <a:pt x="4448694" y="3462259"/>
                    <a:pt x="4455975" y="3425410"/>
                  </a:cubicBezTo>
                  <a:lnTo>
                    <a:pt x="4675133" y="3425410"/>
                  </a:lnTo>
                  <a:lnTo>
                    <a:pt x="4700987" y="3399557"/>
                  </a:lnTo>
                  <a:lnTo>
                    <a:pt x="4843477" y="3399557"/>
                  </a:lnTo>
                  <a:cubicBezTo>
                    <a:pt x="4846151" y="3413821"/>
                    <a:pt x="4856849" y="3426153"/>
                    <a:pt x="4875422" y="3425856"/>
                  </a:cubicBezTo>
                  <a:cubicBezTo>
                    <a:pt x="4919105" y="3426450"/>
                    <a:pt x="4919105" y="3357805"/>
                    <a:pt x="4875422" y="3358400"/>
                  </a:cubicBezTo>
                  <a:cubicBezTo>
                    <a:pt x="4856700" y="3358103"/>
                    <a:pt x="4846151" y="3370435"/>
                    <a:pt x="4843328" y="3384699"/>
                  </a:cubicBezTo>
                  <a:lnTo>
                    <a:pt x="4715696" y="3384699"/>
                  </a:lnTo>
                  <a:lnTo>
                    <a:pt x="4786273" y="3314122"/>
                  </a:lnTo>
                  <a:lnTo>
                    <a:pt x="4904098" y="3314122"/>
                  </a:lnTo>
                  <a:cubicBezTo>
                    <a:pt x="4906921" y="3336410"/>
                    <a:pt x="4922820" y="3356617"/>
                    <a:pt x="4951645" y="3356171"/>
                  </a:cubicBezTo>
                  <a:cubicBezTo>
                    <a:pt x="5015832" y="3357062"/>
                    <a:pt x="5015832" y="3256175"/>
                    <a:pt x="4951645" y="3257067"/>
                  </a:cubicBezTo>
                  <a:cubicBezTo>
                    <a:pt x="4922671" y="3256621"/>
                    <a:pt x="4906921" y="3276828"/>
                    <a:pt x="4904098" y="3299116"/>
                  </a:cubicBezTo>
                  <a:lnTo>
                    <a:pt x="4780032" y="3299116"/>
                  </a:lnTo>
                  <a:lnTo>
                    <a:pt x="4668744" y="3410403"/>
                  </a:lnTo>
                  <a:lnTo>
                    <a:pt x="4458501" y="3410403"/>
                  </a:lnTo>
                  <a:cubicBezTo>
                    <a:pt x="4469347" y="3351565"/>
                    <a:pt x="4475142" y="3291686"/>
                    <a:pt x="4475736" y="3231213"/>
                  </a:cubicBezTo>
                  <a:lnTo>
                    <a:pt x="4476033" y="3231213"/>
                  </a:lnTo>
                  <a:cubicBezTo>
                    <a:pt x="4476033" y="3229282"/>
                    <a:pt x="4476033" y="3227202"/>
                    <a:pt x="4476033" y="3225270"/>
                  </a:cubicBezTo>
                  <a:cubicBezTo>
                    <a:pt x="4476033" y="3223339"/>
                    <a:pt x="4476033" y="3221407"/>
                    <a:pt x="4476033" y="3219476"/>
                  </a:cubicBezTo>
                  <a:lnTo>
                    <a:pt x="4475736" y="3219476"/>
                  </a:lnTo>
                  <a:cubicBezTo>
                    <a:pt x="4474993" y="3159151"/>
                    <a:pt x="4469347" y="3099273"/>
                    <a:pt x="4458501" y="3040286"/>
                  </a:cubicBezTo>
                  <a:lnTo>
                    <a:pt x="4668744" y="3040286"/>
                  </a:lnTo>
                  <a:lnTo>
                    <a:pt x="4780032" y="3151573"/>
                  </a:lnTo>
                  <a:lnTo>
                    <a:pt x="4902910" y="3151573"/>
                  </a:lnTo>
                  <a:cubicBezTo>
                    <a:pt x="4906476" y="3175347"/>
                    <a:pt x="4926980" y="3193622"/>
                    <a:pt x="4951645" y="3193622"/>
                  </a:cubicBezTo>
                  <a:cubicBezTo>
                    <a:pt x="4978984" y="3193622"/>
                    <a:pt x="5001122" y="3171335"/>
                    <a:pt x="5001122" y="3144144"/>
                  </a:cubicBezTo>
                  <a:cubicBezTo>
                    <a:pt x="5001122" y="3116954"/>
                    <a:pt x="4978835" y="3094666"/>
                    <a:pt x="4951645" y="3094666"/>
                  </a:cubicBezTo>
                  <a:cubicBezTo>
                    <a:pt x="4926831" y="3094666"/>
                    <a:pt x="4906476" y="3112942"/>
                    <a:pt x="4902910" y="3136715"/>
                  </a:cubicBezTo>
                  <a:lnTo>
                    <a:pt x="4786273" y="3136715"/>
                  </a:lnTo>
                  <a:lnTo>
                    <a:pt x="4715696" y="3066139"/>
                  </a:lnTo>
                  <a:lnTo>
                    <a:pt x="4842585" y="3066139"/>
                  </a:lnTo>
                  <a:cubicBezTo>
                    <a:pt x="4846003" y="3081146"/>
                    <a:pt x="4859375" y="3092438"/>
                    <a:pt x="4875422" y="3092438"/>
                  </a:cubicBezTo>
                  <a:cubicBezTo>
                    <a:pt x="4893995" y="3092438"/>
                    <a:pt x="4909150" y="3077282"/>
                    <a:pt x="4909150" y="3058710"/>
                  </a:cubicBezTo>
                  <a:cubicBezTo>
                    <a:pt x="4909150" y="3040137"/>
                    <a:pt x="4893995" y="3024982"/>
                    <a:pt x="4875422" y="3024982"/>
                  </a:cubicBezTo>
                  <a:cubicBezTo>
                    <a:pt x="4859375" y="3024982"/>
                    <a:pt x="4846003" y="3036274"/>
                    <a:pt x="4842585" y="3051281"/>
                  </a:cubicBezTo>
                  <a:lnTo>
                    <a:pt x="4700838" y="3051281"/>
                  </a:lnTo>
                  <a:lnTo>
                    <a:pt x="4674985" y="3025427"/>
                  </a:lnTo>
                  <a:lnTo>
                    <a:pt x="4455826" y="3025427"/>
                  </a:lnTo>
                  <a:cubicBezTo>
                    <a:pt x="4448249" y="2987093"/>
                    <a:pt x="4438442" y="2949056"/>
                    <a:pt x="4426556" y="2911614"/>
                  </a:cubicBezTo>
                  <a:cubicBezTo>
                    <a:pt x="4426110" y="2909979"/>
                    <a:pt x="4425813" y="2909385"/>
                    <a:pt x="4425664" y="2908939"/>
                  </a:cubicBezTo>
                  <a:lnTo>
                    <a:pt x="4411846" y="2914437"/>
                  </a:lnTo>
                  <a:lnTo>
                    <a:pt x="4418829" y="2911762"/>
                  </a:lnTo>
                  <a:lnTo>
                    <a:pt x="4412143" y="2915031"/>
                  </a:lnTo>
                  <a:lnTo>
                    <a:pt x="4412737" y="2916665"/>
                  </a:lnTo>
                  <a:cubicBezTo>
                    <a:pt x="4444385" y="3015918"/>
                    <a:pt x="4460729" y="3119777"/>
                    <a:pt x="4461324" y="3225270"/>
                  </a:cubicBezTo>
                  <a:cubicBezTo>
                    <a:pt x="4460729" y="3326752"/>
                    <a:pt x="4445574" y="3426747"/>
                    <a:pt x="4416155" y="3522583"/>
                  </a:cubicBezTo>
                  <a:lnTo>
                    <a:pt x="4363260" y="3469688"/>
                  </a:lnTo>
                  <a:lnTo>
                    <a:pt x="3853029" y="3469688"/>
                  </a:lnTo>
                  <a:cubicBezTo>
                    <a:pt x="3853029" y="3469688"/>
                    <a:pt x="3848869" y="3469688"/>
                    <a:pt x="3848869" y="3469688"/>
                  </a:cubicBezTo>
                  <a:cubicBezTo>
                    <a:pt x="3823610" y="3512479"/>
                    <a:pt x="3791665" y="3550665"/>
                    <a:pt x="3754816" y="3583502"/>
                  </a:cubicBezTo>
                  <a:lnTo>
                    <a:pt x="3754668" y="3583502"/>
                  </a:lnTo>
                  <a:cubicBezTo>
                    <a:pt x="3666113" y="3662696"/>
                    <a:pt x="3549476" y="3709648"/>
                    <a:pt x="3429719" y="3709053"/>
                  </a:cubicBezTo>
                  <a:cubicBezTo>
                    <a:pt x="3309962" y="3709796"/>
                    <a:pt x="3193325" y="3662696"/>
                    <a:pt x="3104770" y="3583650"/>
                  </a:cubicBezTo>
                  <a:lnTo>
                    <a:pt x="3104770" y="3583650"/>
                  </a:lnTo>
                  <a:cubicBezTo>
                    <a:pt x="3104770" y="3583650"/>
                    <a:pt x="3104621" y="3583502"/>
                    <a:pt x="3104621" y="3583502"/>
                  </a:cubicBezTo>
                  <a:cubicBezTo>
                    <a:pt x="3067921" y="3550665"/>
                    <a:pt x="3035828" y="3512479"/>
                    <a:pt x="3010569" y="3469688"/>
                  </a:cubicBezTo>
                  <a:lnTo>
                    <a:pt x="3006409" y="3469688"/>
                  </a:lnTo>
                  <a:cubicBezTo>
                    <a:pt x="3006409" y="3469688"/>
                    <a:pt x="2496178" y="3469688"/>
                    <a:pt x="2496178" y="3469688"/>
                  </a:cubicBezTo>
                  <a:lnTo>
                    <a:pt x="2443283" y="3522583"/>
                  </a:lnTo>
                  <a:cubicBezTo>
                    <a:pt x="2413864" y="3426747"/>
                    <a:pt x="2398708" y="3326752"/>
                    <a:pt x="2398114" y="3225270"/>
                  </a:cubicBezTo>
                  <a:cubicBezTo>
                    <a:pt x="2398708" y="3119777"/>
                    <a:pt x="2415052" y="3015769"/>
                    <a:pt x="2446700" y="2916665"/>
                  </a:cubicBezTo>
                  <a:lnTo>
                    <a:pt x="2447295" y="2915031"/>
                  </a:lnTo>
                  <a:lnTo>
                    <a:pt x="2440608" y="2911762"/>
                  </a:lnTo>
                  <a:lnTo>
                    <a:pt x="2447592" y="2914437"/>
                  </a:lnTo>
                  <a:lnTo>
                    <a:pt x="2433774" y="2908939"/>
                  </a:lnTo>
                  <a:cubicBezTo>
                    <a:pt x="2433774" y="2908939"/>
                    <a:pt x="2433328" y="2910128"/>
                    <a:pt x="2432882" y="2911614"/>
                  </a:cubicBezTo>
                  <a:cubicBezTo>
                    <a:pt x="2420995" y="2948908"/>
                    <a:pt x="2411189" y="2986945"/>
                    <a:pt x="2403611" y="3025427"/>
                  </a:cubicBezTo>
                  <a:lnTo>
                    <a:pt x="2184453" y="3025427"/>
                  </a:lnTo>
                  <a:lnTo>
                    <a:pt x="2158600" y="3051281"/>
                  </a:lnTo>
                  <a:lnTo>
                    <a:pt x="2016852" y="3051281"/>
                  </a:lnTo>
                  <a:cubicBezTo>
                    <a:pt x="2013435" y="3036274"/>
                    <a:pt x="2000063" y="3024982"/>
                    <a:pt x="1984016" y="3024982"/>
                  </a:cubicBezTo>
                  <a:cubicBezTo>
                    <a:pt x="1965443" y="3024982"/>
                    <a:pt x="1950287" y="3040137"/>
                    <a:pt x="1950287" y="3058710"/>
                  </a:cubicBezTo>
                  <a:cubicBezTo>
                    <a:pt x="1950287" y="3077282"/>
                    <a:pt x="1965443" y="3092438"/>
                    <a:pt x="1984016" y="3092438"/>
                  </a:cubicBezTo>
                  <a:cubicBezTo>
                    <a:pt x="2000063" y="3092438"/>
                    <a:pt x="2013435" y="3081146"/>
                    <a:pt x="2016852" y="3066139"/>
                  </a:cubicBezTo>
                  <a:lnTo>
                    <a:pt x="2143741" y="3066139"/>
                  </a:lnTo>
                  <a:lnTo>
                    <a:pt x="2073165" y="3136715"/>
                  </a:lnTo>
                  <a:lnTo>
                    <a:pt x="1956528" y="3136715"/>
                  </a:lnTo>
                  <a:cubicBezTo>
                    <a:pt x="1952962" y="3112942"/>
                    <a:pt x="1932458" y="3094666"/>
                    <a:pt x="1907793" y="3094666"/>
                  </a:cubicBezTo>
                  <a:cubicBezTo>
                    <a:pt x="1880454" y="3094666"/>
                    <a:pt x="1858315" y="3116954"/>
                    <a:pt x="1858315" y="3144144"/>
                  </a:cubicBezTo>
                  <a:cubicBezTo>
                    <a:pt x="1858315" y="3171335"/>
                    <a:pt x="1880603" y="3193622"/>
                    <a:pt x="1907793" y="3193622"/>
                  </a:cubicBezTo>
                  <a:cubicBezTo>
                    <a:pt x="1932606" y="3193622"/>
                    <a:pt x="1952962" y="3175347"/>
                    <a:pt x="1956528" y="3151573"/>
                  </a:cubicBezTo>
                  <a:lnTo>
                    <a:pt x="2079405" y="3151573"/>
                  </a:lnTo>
                  <a:lnTo>
                    <a:pt x="2190693" y="3040286"/>
                  </a:lnTo>
                  <a:lnTo>
                    <a:pt x="2400937" y="3040286"/>
                  </a:lnTo>
                  <a:cubicBezTo>
                    <a:pt x="2390090" y="3099124"/>
                    <a:pt x="2384296" y="3159003"/>
                    <a:pt x="2383701" y="3219476"/>
                  </a:cubicBezTo>
                  <a:lnTo>
                    <a:pt x="2383404" y="3219476"/>
                  </a:lnTo>
                  <a:cubicBezTo>
                    <a:pt x="2383404" y="3221407"/>
                    <a:pt x="2383404" y="3223339"/>
                    <a:pt x="2383404" y="3225270"/>
                  </a:cubicBezTo>
                  <a:cubicBezTo>
                    <a:pt x="2383404" y="3227202"/>
                    <a:pt x="2383404" y="3229282"/>
                    <a:pt x="2383404" y="3231213"/>
                  </a:cubicBezTo>
                  <a:lnTo>
                    <a:pt x="2383701" y="3231213"/>
                  </a:lnTo>
                  <a:cubicBezTo>
                    <a:pt x="2384444" y="3291538"/>
                    <a:pt x="2390090" y="3351416"/>
                    <a:pt x="2400937" y="3410403"/>
                  </a:cubicBezTo>
                  <a:lnTo>
                    <a:pt x="2190693" y="3410403"/>
                  </a:lnTo>
                  <a:lnTo>
                    <a:pt x="2079405" y="3299116"/>
                  </a:lnTo>
                  <a:lnTo>
                    <a:pt x="1955339" y="3299116"/>
                  </a:lnTo>
                  <a:cubicBezTo>
                    <a:pt x="1952516" y="3276828"/>
                    <a:pt x="1936618" y="3256621"/>
                    <a:pt x="1907793" y="3257067"/>
                  </a:cubicBezTo>
                  <a:cubicBezTo>
                    <a:pt x="1843606" y="3256175"/>
                    <a:pt x="1843606" y="3357062"/>
                    <a:pt x="1907793" y="3356171"/>
                  </a:cubicBezTo>
                  <a:cubicBezTo>
                    <a:pt x="1936767" y="3356617"/>
                    <a:pt x="1952516" y="3336410"/>
                    <a:pt x="1955339" y="3314122"/>
                  </a:cubicBezTo>
                  <a:lnTo>
                    <a:pt x="2073165" y="3314122"/>
                  </a:lnTo>
                  <a:lnTo>
                    <a:pt x="2143741" y="3384699"/>
                  </a:lnTo>
                  <a:lnTo>
                    <a:pt x="2016109" y="3384699"/>
                  </a:lnTo>
                  <a:cubicBezTo>
                    <a:pt x="2013435" y="3370435"/>
                    <a:pt x="2002737" y="3358103"/>
                    <a:pt x="1984016" y="3358400"/>
                  </a:cubicBezTo>
                  <a:cubicBezTo>
                    <a:pt x="1940333" y="3357805"/>
                    <a:pt x="1940333" y="3426450"/>
                    <a:pt x="1984016" y="3425856"/>
                  </a:cubicBezTo>
                  <a:cubicBezTo>
                    <a:pt x="2002737" y="3426153"/>
                    <a:pt x="2013286" y="3413821"/>
                    <a:pt x="2015961" y="3399557"/>
                  </a:cubicBezTo>
                  <a:lnTo>
                    <a:pt x="2158451" y="3399557"/>
                  </a:lnTo>
                  <a:lnTo>
                    <a:pt x="2184304" y="3425410"/>
                  </a:lnTo>
                  <a:lnTo>
                    <a:pt x="2403463" y="3425410"/>
                  </a:lnTo>
                  <a:cubicBezTo>
                    <a:pt x="2410743" y="3462259"/>
                    <a:pt x="2420253" y="3498810"/>
                    <a:pt x="2431545" y="3534618"/>
                  </a:cubicBezTo>
                  <a:lnTo>
                    <a:pt x="2415052" y="3551111"/>
                  </a:lnTo>
                  <a:cubicBezTo>
                    <a:pt x="2407474" y="3545316"/>
                    <a:pt x="2397519" y="3541601"/>
                    <a:pt x="2385336" y="3541898"/>
                  </a:cubicBezTo>
                  <a:cubicBezTo>
                    <a:pt x="2321148" y="3541007"/>
                    <a:pt x="2321148" y="3641894"/>
                    <a:pt x="2385336" y="3641003"/>
                  </a:cubicBezTo>
                  <a:cubicBezTo>
                    <a:pt x="2430802" y="3641597"/>
                    <a:pt x="2443877" y="3591376"/>
                    <a:pt x="2425007" y="3562254"/>
                  </a:cubicBezTo>
                  <a:lnTo>
                    <a:pt x="2502567" y="3484694"/>
                  </a:lnTo>
                  <a:lnTo>
                    <a:pt x="3002694" y="3484694"/>
                  </a:lnTo>
                  <a:cubicBezTo>
                    <a:pt x="3024981" y="3521097"/>
                    <a:pt x="3051875" y="3554379"/>
                    <a:pt x="3082631" y="3583650"/>
                  </a:cubicBezTo>
                  <a:lnTo>
                    <a:pt x="2574481" y="3583650"/>
                  </a:lnTo>
                  <a:lnTo>
                    <a:pt x="2318177" y="3839954"/>
                  </a:lnTo>
                  <a:lnTo>
                    <a:pt x="2097532" y="3839954"/>
                  </a:lnTo>
                  <a:cubicBezTo>
                    <a:pt x="2066924" y="3773389"/>
                    <a:pt x="2041220" y="3704447"/>
                    <a:pt x="2021013" y="3634019"/>
                  </a:cubicBezTo>
                  <a:lnTo>
                    <a:pt x="1899027" y="3669828"/>
                  </a:lnTo>
                  <a:cubicBezTo>
                    <a:pt x="1857721" y="3528823"/>
                    <a:pt x="1835879" y="3382321"/>
                    <a:pt x="1834691" y="3234185"/>
                  </a:cubicBezTo>
                  <a:lnTo>
                    <a:pt x="1956677" y="3234185"/>
                  </a:lnTo>
                  <a:lnTo>
                    <a:pt x="1956677" y="3231808"/>
                  </a:lnTo>
                  <a:lnTo>
                    <a:pt x="1964106" y="3231808"/>
                  </a:lnTo>
                  <a:lnTo>
                    <a:pt x="1964106" y="3219327"/>
                  </a:lnTo>
                  <a:lnTo>
                    <a:pt x="1956677" y="3219327"/>
                  </a:lnTo>
                  <a:lnTo>
                    <a:pt x="1956677" y="3216950"/>
                  </a:lnTo>
                  <a:lnTo>
                    <a:pt x="1834691" y="3216950"/>
                  </a:lnTo>
                  <a:cubicBezTo>
                    <a:pt x="1836028" y="3068813"/>
                    <a:pt x="1857572" y="2922311"/>
                    <a:pt x="1899027" y="2781307"/>
                  </a:cubicBezTo>
                  <a:lnTo>
                    <a:pt x="2020864" y="2817115"/>
                  </a:lnTo>
                  <a:lnTo>
                    <a:pt x="2022944" y="2809984"/>
                  </a:lnTo>
                  <a:cubicBezTo>
                    <a:pt x="2042854" y="2741933"/>
                    <a:pt x="2067964" y="2675071"/>
                    <a:pt x="2097532" y="2611181"/>
                  </a:cubicBezTo>
                  <a:lnTo>
                    <a:pt x="2318177" y="2611181"/>
                  </a:lnTo>
                  <a:lnTo>
                    <a:pt x="2574481" y="2867485"/>
                  </a:lnTo>
                  <a:lnTo>
                    <a:pt x="3083225" y="2867485"/>
                  </a:lnTo>
                  <a:cubicBezTo>
                    <a:pt x="3051280" y="2898093"/>
                    <a:pt x="3023347" y="2932415"/>
                    <a:pt x="3000317" y="2970006"/>
                  </a:cubicBezTo>
                  <a:lnTo>
                    <a:pt x="3006557" y="2973869"/>
                  </a:lnTo>
                  <a:lnTo>
                    <a:pt x="3006557" y="2981299"/>
                  </a:lnTo>
                  <a:lnTo>
                    <a:pt x="3010866" y="2981299"/>
                  </a:lnTo>
                  <a:lnTo>
                    <a:pt x="3013095" y="2977733"/>
                  </a:lnTo>
                  <a:cubicBezTo>
                    <a:pt x="3037908" y="2936872"/>
                    <a:pt x="3068813" y="2899727"/>
                    <a:pt x="3104621" y="2867485"/>
                  </a:cubicBezTo>
                  <a:lnTo>
                    <a:pt x="3105067" y="2867485"/>
                  </a:lnTo>
                  <a:lnTo>
                    <a:pt x="3105067" y="2867039"/>
                  </a:lnTo>
                  <a:cubicBezTo>
                    <a:pt x="3105067" y="2867039"/>
                    <a:pt x="3106107" y="2865999"/>
                    <a:pt x="3106553" y="2865553"/>
                  </a:cubicBezTo>
                  <a:cubicBezTo>
                    <a:pt x="3137755" y="2837917"/>
                    <a:pt x="3172226" y="2814292"/>
                    <a:pt x="3208926" y="2795422"/>
                  </a:cubicBezTo>
                  <a:cubicBezTo>
                    <a:pt x="3277719" y="2760208"/>
                    <a:pt x="3352159" y="2742230"/>
                    <a:pt x="3430016" y="2741933"/>
                  </a:cubicBezTo>
                  <a:cubicBezTo>
                    <a:pt x="3507873" y="2742230"/>
                    <a:pt x="3582164" y="2760208"/>
                    <a:pt x="3651106" y="2795422"/>
                  </a:cubicBezTo>
                  <a:cubicBezTo>
                    <a:pt x="3687806" y="2814292"/>
                    <a:pt x="3722128" y="2837768"/>
                    <a:pt x="3753479" y="2865553"/>
                  </a:cubicBezTo>
                  <a:cubicBezTo>
                    <a:pt x="3754073" y="2865999"/>
                    <a:pt x="3754519" y="2866593"/>
                    <a:pt x="3754965" y="2867039"/>
                  </a:cubicBezTo>
                  <a:lnTo>
                    <a:pt x="3754965" y="2867485"/>
                  </a:lnTo>
                  <a:lnTo>
                    <a:pt x="3755411" y="2867485"/>
                  </a:lnTo>
                  <a:cubicBezTo>
                    <a:pt x="3791219" y="2899727"/>
                    <a:pt x="3822124" y="2936872"/>
                    <a:pt x="3846937" y="2977733"/>
                  </a:cubicBezTo>
                  <a:lnTo>
                    <a:pt x="3849166" y="2981299"/>
                  </a:lnTo>
                  <a:lnTo>
                    <a:pt x="3853326" y="2981299"/>
                  </a:lnTo>
                  <a:lnTo>
                    <a:pt x="3853326" y="2973869"/>
                  </a:lnTo>
                  <a:cubicBezTo>
                    <a:pt x="3853326" y="2973869"/>
                    <a:pt x="3859715" y="2970006"/>
                    <a:pt x="3859715" y="2970006"/>
                  </a:cubicBezTo>
                  <a:cubicBezTo>
                    <a:pt x="3836834" y="2932415"/>
                    <a:pt x="3808900" y="2898093"/>
                    <a:pt x="3776806" y="2867485"/>
                  </a:cubicBezTo>
                  <a:lnTo>
                    <a:pt x="4285551" y="2867485"/>
                  </a:lnTo>
                  <a:lnTo>
                    <a:pt x="4541855" y="2611181"/>
                  </a:lnTo>
                  <a:lnTo>
                    <a:pt x="4762499" y="2611181"/>
                  </a:lnTo>
                  <a:cubicBezTo>
                    <a:pt x="4791919" y="2675071"/>
                    <a:pt x="4817029" y="2741933"/>
                    <a:pt x="4837088" y="2809984"/>
                  </a:cubicBezTo>
                  <a:lnTo>
                    <a:pt x="4839168" y="2817115"/>
                  </a:lnTo>
                  <a:lnTo>
                    <a:pt x="4961005" y="2781307"/>
                  </a:lnTo>
                  <a:cubicBezTo>
                    <a:pt x="5002459" y="2922311"/>
                    <a:pt x="5024004" y="3068665"/>
                    <a:pt x="5025341" y="3216950"/>
                  </a:cubicBezTo>
                  <a:lnTo>
                    <a:pt x="4903355" y="3216950"/>
                  </a:lnTo>
                  <a:lnTo>
                    <a:pt x="4903355" y="3219327"/>
                  </a:lnTo>
                  <a:lnTo>
                    <a:pt x="4895926" y="3219327"/>
                  </a:lnTo>
                  <a:lnTo>
                    <a:pt x="4895926" y="3231808"/>
                  </a:lnTo>
                  <a:lnTo>
                    <a:pt x="4903355" y="3231808"/>
                  </a:lnTo>
                  <a:lnTo>
                    <a:pt x="4903355" y="3234185"/>
                  </a:lnTo>
                  <a:lnTo>
                    <a:pt x="5025341" y="3234185"/>
                  </a:lnTo>
                  <a:cubicBezTo>
                    <a:pt x="5024153" y="3382321"/>
                    <a:pt x="5002311" y="3528675"/>
                    <a:pt x="4961005" y="3669828"/>
                  </a:cubicBezTo>
                  <a:lnTo>
                    <a:pt x="4839019" y="3634019"/>
                  </a:lnTo>
                  <a:cubicBezTo>
                    <a:pt x="4818663" y="3704447"/>
                    <a:pt x="4793107" y="3773389"/>
                    <a:pt x="4762499" y="3839954"/>
                  </a:cubicBezTo>
                  <a:lnTo>
                    <a:pt x="4541855" y="3839954"/>
                  </a:lnTo>
                  <a:close/>
                  <a:moveTo>
                    <a:pt x="4474102" y="3556905"/>
                  </a:moveTo>
                  <a:cubicBezTo>
                    <a:pt x="4519122" y="3556311"/>
                    <a:pt x="4519122" y="3626887"/>
                    <a:pt x="4474102" y="3626293"/>
                  </a:cubicBezTo>
                  <a:cubicBezTo>
                    <a:pt x="4429081" y="3626887"/>
                    <a:pt x="4429081" y="3556311"/>
                    <a:pt x="4474102" y="3556905"/>
                  </a:cubicBezTo>
                  <a:close/>
                  <a:moveTo>
                    <a:pt x="4875422" y="3373407"/>
                  </a:moveTo>
                  <a:cubicBezTo>
                    <a:pt x="4899938" y="3373109"/>
                    <a:pt x="4899938" y="3411443"/>
                    <a:pt x="4875422" y="3411146"/>
                  </a:cubicBezTo>
                  <a:cubicBezTo>
                    <a:pt x="4850906" y="3411443"/>
                    <a:pt x="4850906" y="3373109"/>
                    <a:pt x="4875422" y="3373407"/>
                  </a:cubicBezTo>
                  <a:close/>
                  <a:moveTo>
                    <a:pt x="4951645" y="3272073"/>
                  </a:moveTo>
                  <a:cubicBezTo>
                    <a:pt x="4996665" y="3271479"/>
                    <a:pt x="4996665" y="3342056"/>
                    <a:pt x="4951645" y="3341461"/>
                  </a:cubicBezTo>
                  <a:cubicBezTo>
                    <a:pt x="4906624" y="3342056"/>
                    <a:pt x="4906624" y="3271479"/>
                    <a:pt x="4951645" y="3272073"/>
                  </a:cubicBezTo>
                  <a:close/>
                  <a:moveTo>
                    <a:pt x="4917025" y="3144293"/>
                  </a:moveTo>
                  <a:cubicBezTo>
                    <a:pt x="4917025" y="3125126"/>
                    <a:pt x="4932626" y="3109673"/>
                    <a:pt x="4951645" y="3109673"/>
                  </a:cubicBezTo>
                  <a:cubicBezTo>
                    <a:pt x="4970663" y="3109673"/>
                    <a:pt x="4986264" y="3125275"/>
                    <a:pt x="4986264" y="3144293"/>
                  </a:cubicBezTo>
                  <a:cubicBezTo>
                    <a:pt x="4986264" y="3163312"/>
                    <a:pt x="4970663" y="3178913"/>
                    <a:pt x="4951645" y="3178913"/>
                  </a:cubicBezTo>
                  <a:cubicBezTo>
                    <a:pt x="4932626" y="3178913"/>
                    <a:pt x="4917025" y="3163312"/>
                    <a:pt x="4917025" y="3144293"/>
                  </a:cubicBezTo>
                  <a:close/>
                  <a:moveTo>
                    <a:pt x="4856552" y="3058858"/>
                  </a:moveTo>
                  <a:cubicBezTo>
                    <a:pt x="4856552" y="3048457"/>
                    <a:pt x="4865021" y="3039988"/>
                    <a:pt x="4875422" y="3039988"/>
                  </a:cubicBezTo>
                  <a:cubicBezTo>
                    <a:pt x="4885822" y="3039988"/>
                    <a:pt x="4894292" y="3048457"/>
                    <a:pt x="4894292" y="3058858"/>
                  </a:cubicBezTo>
                  <a:cubicBezTo>
                    <a:pt x="4894292" y="3069259"/>
                    <a:pt x="4885822" y="3077728"/>
                    <a:pt x="4875422" y="3077728"/>
                  </a:cubicBezTo>
                  <a:cubicBezTo>
                    <a:pt x="4865021" y="3077728"/>
                    <a:pt x="4856552" y="3069259"/>
                    <a:pt x="4856552" y="3058858"/>
                  </a:cubicBezTo>
                  <a:close/>
                  <a:moveTo>
                    <a:pt x="2002440" y="3058858"/>
                  </a:moveTo>
                  <a:cubicBezTo>
                    <a:pt x="2002440" y="3069259"/>
                    <a:pt x="1993971" y="3077728"/>
                    <a:pt x="1983570" y="3077728"/>
                  </a:cubicBezTo>
                  <a:cubicBezTo>
                    <a:pt x="1973169" y="3077728"/>
                    <a:pt x="1964700" y="3069259"/>
                    <a:pt x="1964700" y="3058858"/>
                  </a:cubicBezTo>
                  <a:cubicBezTo>
                    <a:pt x="1964700" y="3048457"/>
                    <a:pt x="1973169" y="3039988"/>
                    <a:pt x="1983570" y="3039988"/>
                  </a:cubicBezTo>
                  <a:cubicBezTo>
                    <a:pt x="1993971" y="3039988"/>
                    <a:pt x="2002440" y="3048457"/>
                    <a:pt x="2002440" y="3058858"/>
                  </a:cubicBezTo>
                  <a:close/>
                  <a:moveTo>
                    <a:pt x="1941967" y="3144293"/>
                  </a:moveTo>
                  <a:cubicBezTo>
                    <a:pt x="1941967" y="3163460"/>
                    <a:pt x="1926366" y="3178913"/>
                    <a:pt x="1907347" y="3178913"/>
                  </a:cubicBezTo>
                  <a:cubicBezTo>
                    <a:pt x="1888329" y="3178913"/>
                    <a:pt x="1872728" y="3163312"/>
                    <a:pt x="1872728" y="3144293"/>
                  </a:cubicBezTo>
                  <a:cubicBezTo>
                    <a:pt x="1872728" y="3125275"/>
                    <a:pt x="1888329" y="3109673"/>
                    <a:pt x="1907347" y="3109673"/>
                  </a:cubicBezTo>
                  <a:cubicBezTo>
                    <a:pt x="1926366" y="3109673"/>
                    <a:pt x="1941967" y="3125275"/>
                    <a:pt x="1941967" y="3144293"/>
                  </a:cubicBezTo>
                  <a:close/>
                  <a:moveTo>
                    <a:pt x="1907199" y="3341461"/>
                  </a:moveTo>
                  <a:cubicBezTo>
                    <a:pt x="1862178" y="3342056"/>
                    <a:pt x="1862178" y="3271479"/>
                    <a:pt x="1907199" y="3272073"/>
                  </a:cubicBezTo>
                  <a:cubicBezTo>
                    <a:pt x="1952219" y="3271479"/>
                    <a:pt x="1952219" y="3342056"/>
                    <a:pt x="1907199" y="3341461"/>
                  </a:cubicBezTo>
                  <a:close/>
                  <a:moveTo>
                    <a:pt x="1983570" y="3411146"/>
                  </a:moveTo>
                  <a:cubicBezTo>
                    <a:pt x="1959054" y="3411443"/>
                    <a:pt x="1959054" y="3373109"/>
                    <a:pt x="1983570" y="3373407"/>
                  </a:cubicBezTo>
                  <a:cubicBezTo>
                    <a:pt x="2008086" y="3373109"/>
                    <a:pt x="2008086" y="3411443"/>
                    <a:pt x="1983570" y="3411146"/>
                  </a:cubicBezTo>
                  <a:close/>
                  <a:moveTo>
                    <a:pt x="2384890" y="3626293"/>
                  </a:moveTo>
                  <a:cubicBezTo>
                    <a:pt x="2339870" y="3626887"/>
                    <a:pt x="2339870" y="3556311"/>
                    <a:pt x="2384890" y="3556905"/>
                  </a:cubicBezTo>
                  <a:cubicBezTo>
                    <a:pt x="2429910" y="3556311"/>
                    <a:pt x="2429910" y="3626887"/>
                    <a:pt x="2384890" y="3626293"/>
                  </a:cubicBezTo>
                  <a:close/>
                  <a:moveTo>
                    <a:pt x="1556397" y="3225864"/>
                  </a:moveTo>
                  <a:cubicBezTo>
                    <a:pt x="1556397" y="3198674"/>
                    <a:pt x="1557288" y="3170592"/>
                    <a:pt x="1558625" y="3142213"/>
                  </a:cubicBezTo>
                  <a:lnTo>
                    <a:pt x="1684029" y="3142213"/>
                  </a:lnTo>
                  <a:cubicBezTo>
                    <a:pt x="1682840" y="3167026"/>
                    <a:pt x="1682246" y="3192136"/>
                    <a:pt x="1682097" y="3216950"/>
                  </a:cubicBezTo>
                  <a:lnTo>
                    <a:pt x="1682097" y="3216950"/>
                  </a:lnTo>
                  <a:cubicBezTo>
                    <a:pt x="1682097" y="3217990"/>
                    <a:pt x="1682097" y="3219030"/>
                    <a:pt x="1682097" y="3220218"/>
                  </a:cubicBezTo>
                  <a:cubicBezTo>
                    <a:pt x="1682097" y="3221258"/>
                    <a:pt x="1682097" y="3222299"/>
                    <a:pt x="1682097" y="3223339"/>
                  </a:cubicBezTo>
                  <a:lnTo>
                    <a:pt x="1682097" y="3234185"/>
                  </a:lnTo>
                  <a:lnTo>
                    <a:pt x="1682246" y="3234185"/>
                  </a:lnTo>
                  <a:cubicBezTo>
                    <a:pt x="1682840" y="3401043"/>
                    <a:pt x="1707059" y="3568346"/>
                    <a:pt x="1754605" y="3727478"/>
                  </a:cubicBezTo>
                  <a:lnTo>
                    <a:pt x="1888626" y="3688252"/>
                  </a:lnTo>
                  <a:cubicBezTo>
                    <a:pt x="1904227" y="3739661"/>
                    <a:pt x="1922354" y="3790328"/>
                    <a:pt x="1943156" y="3839954"/>
                  </a:cubicBezTo>
                  <a:lnTo>
                    <a:pt x="1661593" y="3839954"/>
                  </a:lnTo>
                  <a:cubicBezTo>
                    <a:pt x="1592651" y="3642786"/>
                    <a:pt x="1557140" y="3435068"/>
                    <a:pt x="1556545" y="3225864"/>
                  </a:cubicBezTo>
                  <a:close/>
                  <a:moveTo>
                    <a:pt x="1643911" y="2663482"/>
                  </a:moveTo>
                  <a:cubicBezTo>
                    <a:pt x="1649855" y="2644760"/>
                    <a:pt x="1655501" y="2627673"/>
                    <a:pt x="1661444" y="2611181"/>
                  </a:cubicBezTo>
                  <a:lnTo>
                    <a:pt x="1943007" y="2611181"/>
                  </a:lnTo>
                  <a:cubicBezTo>
                    <a:pt x="1922503" y="2660361"/>
                    <a:pt x="1904078" y="2711325"/>
                    <a:pt x="1888477" y="2762883"/>
                  </a:cubicBezTo>
                  <a:lnTo>
                    <a:pt x="1754456" y="2723657"/>
                  </a:lnTo>
                  <a:lnTo>
                    <a:pt x="1752376" y="2730789"/>
                  </a:lnTo>
                  <a:cubicBezTo>
                    <a:pt x="1714637" y="2859313"/>
                    <a:pt x="1691903" y="2992739"/>
                    <a:pt x="1684623" y="3127503"/>
                  </a:cubicBezTo>
                  <a:lnTo>
                    <a:pt x="1559220" y="3127503"/>
                  </a:lnTo>
                  <a:cubicBezTo>
                    <a:pt x="1567689" y="2969709"/>
                    <a:pt x="1596068" y="2813549"/>
                    <a:pt x="1643763" y="2663630"/>
                  </a:cubicBezTo>
                  <a:close/>
                  <a:moveTo>
                    <a:pt x="2080891" y="2611181"/>
                  </a:moveTo>
                  <a:cubicBezTo>
                    <a:pt x="2053403" y="2671654"/>
                    <a:pt x="2029630" y="2734652"/>
                    <a:pt x="2010463" y="2798691"/>
                  </a:cubicBezTo>
                  <a:lnTo>
                    <a:pt x="1902890" y="2767192"/>
                  </a:lnTo>
                  <a:cubicBezTo>
                    <a:pt x="1918788" y="2714297"/>
                    <a:pt x="1937658" y="2662144"/>
                    <a:pt x="1959202" y="2611181"/>
                  </a:cubicBezTo>
                  <a:lnTo>
                    <a:pt x="2081040" y="2611181"/>
                  </a:lnTo>
                  <a:close/>
                  <a:moveTo>
                    <a:pt x="1819387" y="3234185"/>
                  </a:moveTo>
                  <a:cubicBezTo>
                    <a:pt x="1820575" y="3383510"/>
                    <a:pt x="1842566" y="3531646"/>
                    <a:pt x="1884317" y="3673988"/>
                  </a:cubicBezTo>
                  <a:lnTo>
                    <a:pt x="1764709" y="3709053"/>
                  </a:lnTo>
                  <a:cubicBezTo>
                    <a:pt x="1720283" y="3555717"/>
                    <a:pt x="1697550" y="3394654"/>
                    <a:pt x="1696955" y="3234185"/>
                  </a:cubicBezTo>
                  <a:lnTo>
                    <a:pt x="1819387" y="3234185"/>
                  </a:lnTo>
                  <a:close/>
                  <a:moveTo>
                    <a:pt x="1696955" y="3216950"/>
                  </a:moveTo>
                  <a:cubicBezTo>
                    <a:pt x="1696955" y="3189908"/>
                    <a:pt x="1697698" y="3162420"/>
                    <a:pt x="1699184" y="3135230"/>
                  </a:cubicBezTo>
                  <a:cubicBezTo>
                    <a:pt x="1705870" y="3001803"/>
                    <a:pt x="1727860" y="2869565"/>
                    <a:pt x="1764709" y="2742081"/>
                  </a:cubicBezTo>
                  <a:lnTo>
                    <a:pt x="1884466" y="2777147"/>
                  </a:lnTo>
                  <a:cubicBezTo>
                    <a:pt x="1842714" y="2919488"/>
                    <a:pt x="1820873" y="3067327"/>
                    <a:pt x="1819535" y="3216950"/>
                  </a:cubicBezTo>
                  <a:lnTo>
                    <a:pt x="1697104" y="3216950"/>
                  </a:lnTo>
                  <a:close/>
                  <a:moveTo>
                    <a:pt x="1959054" y="3839954"/>
                  </a:moveTo>
                  <a:cubicBezTo>
                    <a:pt x="1937658" y="3788842"/>
                    <a:pt x="1918937" y="3736838"/>
                    <a:pt x="1902890" y="3683943"/>
                  </a:cubicBezTo>
                  <a:lnTo>
                    <a:pt x="2010463" y="3652444"/>
                  </a:lnTo>
                  <a:cubicBezTo>
                    <a:pt x="2029630" y="3716482"/>
                    <a:pt x="2053106" y="3779184"/>
                    <a:pt x="2080742" y="3839954"/>
                  </a:cubicBezTo>
                  <a:lnTo>
                    <a:pt x="1959054" y="3839954"/>
                  </a:lnTo>
                  <a:close/>
                  <a:moveTo>
                    <a:pt x="1884911" y="2171527"/>
                  </a:moveTo>
                  <a:lnTo>
                    <a:pt x="2033642" y="2171527"/>
                  </a:lnTo>
                  <a:cubicBezTo>
                    <a:pt x="2027550" y="2179550"/>
                    <a:pt x="2021458" y="2187573"/>
                    <a:pt x="2015664" y="2195597"/>
                  </a:cubicBezTo>
                  <a:lnTo>
                    <a:pt x="1868270" y="2195597"/>
                  </a:lnTo>
                  <a:cubicBezTo>
                    <a:pt x="1873619" y="2187425"/>
                    <a:pt x="1879414" y="2179550"/>
                    <a:pt x="1884911" y="2171527"/>
                  </a:cubicBezTo>
                  <a:close/>
                  <a:moveTo>
                    <a:pt x="1850440" y="2195597"/>
                  </a:moveTo>
                  <a:lnTo>
                    <a:pt x="1784321" y="2195597"/>
                  </a:lnTo>
                  <a:lnTo>
                    <a:pt x="1756834" y="2168109"/>
                  </a:lnTo>
                  <a:cubicBezTo>
                    <a:pt x="1765006" y="2155182"/>
                    <a:pt x="1773475" y="2142553"/>
                    <a:pt x="1781944" y="2129924"/>
                  </a:cubicBezTo>
                  <a:lnTo>
                    <a:pt x="1823547" y="2171527"/>
                  </a:lnTo>
                  <a:lnTo>
                    <a:pt x="1866784" y="2171527"/>
                  </a:lnTo>
                  <a:cubicBezTo>
                    <a:pt x="1861287" y="2179550"/>
                    <a:pt x="1855641" y="2187425"/>
                    <a:pt x="1850292" y="2195597"/>
                  </a:cubicBezTo>
                  <a:close/>
                  <a:moveTo>
                    <a:pt x="2408663" y="1985353"/>
                  </a:moveTo>
                  <a:cubicBezTo>
                    <a:pt x="2400788" y="1991891"/>
                    <a:pt x="2392913" y="1998577"/>
                    <a:pt x="2385039" y="2005263"/>
                  </a:cubicBezTo>
                  <a:lnTo>
                    <a:pt x="2290986" y="1896947"/>
                  </a:lnTo>
                  <a:lnTo>
                    <a:pt x="2285340" y="1901850"/>
                  </a:lnTo>
                  <a:cubicBezTo>
                    <a:pt x="2239131" y="1941819"/>
                    <a:pt x="2194111" y="1985204"/>
                    <a:pt x="2151319" y="2031116"/>
                  </a:cubicBezTo>
                  <a:lnTo>
                    <a:pt x="1989662" y="1869459"/>
                  </a:lnTo>
                  <a:cubicBezTo>
                    <a:pt x="2038694" y="1817604"/>
                    <a:pt x="2090400" y="1768126"/>
                    <a:pt x="2144782" y="1721769"/>
                  </a:cubicBezTo>
                  <a:lnTo>
                    <a:pt x="2408515" y="1985502"/>
                  </a:lnTo>
                  <a:close/>
                  <a:moveTo>
                    <a:pt x="2531986" y="1569026"/>
                  </a:moveTo>
                  <a:cubicBezTo>
                    <a:pt x="2438082" y="1619990"/>
                    <a:pt x="2347596" y="1679423"/>
                    <a:pt x="2263201" y="1746136"/>
                  </a:cubicBezTo>
                  <a:lnTo>
                    <a:pt x="2196488" y="1679423"/>
                  </a:lnTo>
                  <a:cubicBezTo>
                    <a:pt x="2300941" y="1596217"/>
                    <a:pt x="2413418" y="1523857"/>
                    <a:pt x="2531986" y="1463384"/>
                  </a:cubicBezTo>
                  <a:lnTo>
                    <a:pt x="2531986" y="1569026"/>
                  </a:lnTo>
                  <a:close/>
                  <a:moveTo>
                    <a:pt x="2543130" y="1579873"/>
                  </a:moveTo>
                  <a:cubicBezTo>
                    <a:pt x="2566011" y="1567392"/>
                    <a:pt x="2590082" y="1555208"/>
                    <a:pt x="2614746" y="1543322"/>
                  </a:cubicBezTo>
                  <a:lnTo>
                    <a:pt x="2614746" y="1841377"/>
                  </a:lnTo>
                  <a:cubicBezTo>
                    <a:pt x="2561554" y="1872728"/>
                    <a:pt x="2509996" y="1907199"/>
                    <a:pt x="2461261" y="1944047"/>
                  </a:cubicBezTo>
                  <a:lnTo>
                    <a:pt x="2273899" y="1756685"/>
                  </a:lnTo>
                  <a:cubicBezTo>
                    <a:pt x="2358591" y="1690121"/>
                    <a:pt x="2449077" y="1630539"/>
                    <a:pt x="2543130" y="1579873"/>
                  </a:cubicBezTo>
                  <a:close/>
                  <a:moveTo>
                    <a:pt x="2841631" y="1337238"/>
                  </a:moveTo>
                  <a:cubicBezTo>
                    <a:pt x="2910127" y="1315991"/>
                    <a:pt x="2980407" y="1298310"/>
                    <a:pt x="3050983" y="1284640"/>
                  </a:cubicBezTo>
                  <a:lnTo>
                    <a:pt x="3050983" y="1380030"/>
                  </a:lnTo>
                  <a:cubicBezTo>
                    <a:pt x="2979367" y="1394740"/>
                    <a:pt x="2909087" y="1413461"/>
                    <a:pt x="2841631" y="1435748"/>
                  </a:cubicBezTo>
                  <a:lnTo>
                    <a:pt x="2841631" y="1337238"/>
                  </a:lnTo>
                  <a:close/>
                  <a:moveTo>
                    <a:pt x="3131515" y="1270525"/>
                  </a:moveTo>
                  <a:cubicBezTo>
                    <a:pt x="3207737" y="1258936"/>
                    <a:pt x="3285594" y="1251804"/>
                    <a:pt x="3363005" y="1249278"/>
                  </a:cubicBezTo>
                  <a:lnTo>
                    <a:pt x="3363005" y="1343033"/>
                  </a:lnTo>
                  <a:cubicBezTo>
                    <a:pt x="3285297" y="1345856"/>
                    <a:pt x="3207737" y="1353434"/>
                    <a:pt x="3131515" y="1365617"/>
                  </a:cubicBezTo>
                  <a:lnTo>
                    <a:pt x="3131515" y="1270674"/>
                  </a:lnTo>
                  <a:close/>
                  <a:moveTo>
                    <a:pt x="3363005" y="1085095"/>
                  </a:moveTo>
                  <a:lnTo>
                    <a:pt x="3363005" y="1234419"/>
                  </a:lnTo>
                  <a:cubicBezTo>
                    <a:pt x="3346661" y="1235014"/>
                    <a:pt x="3330317" y="1235608"/>
                    <a:pt x="3313973" y="1236648"/>
                  </a:cubicBezTo>
                  <a:lnTo>
                    <a:pt x="3313973" y="1036211"/>
                  </a:lnTo>
                  <a:lnTo>
                    <a:pt x="3363005" y="1085243"/>
                  </a:lnTo>
                  <a:close/>
                  <a:moveTo>
                    <a:pt x="3131515" y="1380476"/>
                  </a:moveTo>
                  <a:cubicBezTo>
                    <a:pt x="3229579" y="1364577"/>
                    <a:pt x="3329723" y="1356554"/>
                    <a:pt x="3429422" y="1356405"/>
                  </a:cubicBezTo>
                  <a:cubicBezTo>
                    <a:pt x="3529120" y="1356405"/>
                    <a:pt x="3629413" y="1364726"/>
                    <a:pt x="3727329" y="1380476"/>
                  </a:cubicBezTo>
                  <a:lnTo>
                    <a:pt x="3727329" y="1499787"/>
                  </a:lnTo>
                  <a:cubicBezTo>
                    <a:pt x="3710687" y="1496964"/>
                    <a:pt x="3693898" y="1494141"/>
                    <a:pt x="3677108" y="1491764"/>
                  </a:cubicBezTo>
                  <a:lnTo>
                    <a:pt x="3669827" y="1490723"/>
                  </a:lnTo>
                  <a:lnTo>
                    <a:pt x="3649323" y="1634551"/>
                  </a:lnTo>
                  <a:cubicBezTo>
                    <a:pt x="3577409" y="1624745"/>
                    <a:pt x="3504010" y="1619544"/>
                    <a:pt x="3431204" y="1619396"/>
                  </a:cubicBezTo>
                  <a:lnTo>
                    <a:pt x="3431204" y="1619396"/>
                  </a:lnTo>
                  <a:cubicBezTo>
                    <a:pt x="3431204" y="1619396"/>
                    <a:pt x="3430016" y="1619396"/>
                    <a:pt x="3429422" y="1619396"/>
                  </a:cubicBezTo>
                  <a:cubicBezTo>
                    <a:pt x="3428827" y="1619396"/>
                    <a:pt x="3428233" y="1619396"/>
                    <a:pt x="3427639" y="1619396"/>
                  </a:cubicBezTo>
                  <a:lnTo>
                    <a:pt x="3427639" y="1619396"/>
                  </a:lnTo>
                  <a:cubicBezTo>
                    <a:pt x="3354833" y="1619693"/>
                    <a:pt x="3281434" y="1624745"/>
                    <a:pt x="3209520" y="1634551"/>
                  </a:cubicBezTo>
                  <a:lnTo>
                    <a:pt x="3189016" y="1490723"/>
                  </a:lnTo>
                  <a:lnTo>
                    <a:pt x="3181735" y="1491764"/>
                  </a:lnTo>
                  <a:cubicBezTo>
                    <a:pt x="3164946" y="1494141"/>
                    <a:pt x="3148304" y="1496815"/>
                    <a:pt x="3131515" y="1499787"/>
                  </a:cubicBezTo>
                  <a:lnTo>
                    <a:pt x="3131515" y="1380476"/>
                  </a:lnTo>
                  <a:close/>
                  <a:moveTo>
                    <a:pt x="3495986" y="1234419"/>
                  </a:moveTo>
                  <a:lnTo>
                    <a:pt x="3495986" y="1085095"/>
                  </a:lnTo>
                  <a:lnTo>
                    <a:pt x="3545018" y="1036062"/>
                  </a:lnTo>
                  <a:lnTo>
                    <a:pt x="3545018" y="1236500"/>
                  </a:lnTo>
                  <a:cubicBezTo>
                    <a:pt x="3528674" y="1235608"/>
                    <a:pt x="3512330" y="1234865"/>
                    <a:pt x="3495986" y="1234271"/>
                  </a:cubicBezTo>
                  <a:close/>
                  <a:moveTo>
                    <a:pt x="3495986" y="1249278"/>
                  </a:moveTo>
                  <a:cubicBezTo>
                    <a:pt x="3573546" y="1251952"/>
                    <a:pt x="3651255" y="1258936"/>
                    <a:pt x="3727477" y="1270525"/>
                  </a:cubicBezTo>
                  <a:lnTo>
                    <a:pt x="3727477" y="1365469"/>
                  </a:lnTo>
                  <a:cubicBezTo>
                    <a:pt x="3651255" y="1353285"/>
                    <a:pt x="3573695" y="1345708"/>
                    <a:pt x="3495986" y="1342884"/>
                  </a:cubicBezTo>
                  <a:lnTo>
                    <a:pt x="3495986" y="1249129"/>
                  </a:lnTo>
                  <a:close/>
                  <a:moveTo>
                    <a:pt x="4017361" y="1435748"/>
                  </a:moveTo>
                  <a:cubicBezTo>
                    <a:pt x="3950053" y="1413461"/>
                    <a:pt x="3879774" y="1394740"/>
                    <a:pt x="3808009" y="1380030"/>
                  </a:cubicBezTo>
                  <a:lnTo>
                    <a:pt x="3808009" y="1284640"/>
                  </a:lnTo>
                  <a:cubicBezTo>
                    <a:pt x="3878585" y="1298310"/>
                    <a:pt x="3948864" y="1315991"/>
                    <a:pt x="4017361" y="1337238"/>
                  </a:cubicBezTo>
                  <a:lnTo>
                    <a:pt x="4017361" y="1435748"/>
                  </a:lnTo>
                  <a:close/>
                  <a:moveTo>
                    <a:pt x="4326857" y="1463384"/>
                  </a:moveTo>
                  <a:cubicBezTo>
                    <a:pt x="4445426" y="1523857"/>
                    <a:pt x="4557902" y="1596217"/>
                    <a:pt x="4662355" y="1679423"/>
                  </a:cubicBezTo>
                  <a:lnTo>
                    <a:pt x="4595642" y="1746136"/>
                  </a:lnTo>
                  <a:cubicBezTo>
                    <a:pt x="4511099" y="1679571"/>
                    <a:pt x="4420761" y="1619990"/>
                    <a:pt x="4326857" y="1569026"/>
                  </a:cubicBezTo>
                  <a:lnTo>
                    <a:pt x="4326857" y="1463384"/>
                  </a:lnTo>
                  <a:close/>
                  <a:moveTo>
                    <a:pt x="4315862" y="1579873"/>
                  </a:moveTo>
                  <a:cubicBezTo>
                    <a:pt x="4409914" y="1630539"/>
                    <a:pt x="4500549" y="1690121"/>
                    <a:pt x="4585093" y="1756685"/>
                  </a:cubicBezTo>
                  <a:lnTo>
                    <a:pt x="4397731" y="1944047"/>
                  </a:lnTo>
                  <a:cubicBezTo>
                    <a:pt x="4348996" y="1907199"/>
                    <a:pt x="4297438" y="1872579"/>
                    <a:pt x="4244245" y="1841377"/>
                  </a:cubicBezTo>
                  <a:lnTo>
                    <a:pt x="4244245" y="1543322"/>
                  </a:lnTo>
                  <a:cubicBezTo>
                    <a:pt x="4268910" y="1555208"/>
                    <a:pt x="4292980" y="1567392"/>
                    <a:pt x="4315862" y="1579873"/>
                  </a:cubicBezTo>
                  <a:close/>
                  <a:moveTo>
                    <a:pt x="4714062" y="1721620"/>
                  </a:moveTo>
                  <a:cubicBezTo>
                    <a:pt x="4768443" y="1767978"/>
                    <a:pt x="4820149" y="1817455"/>
                    <a:pt x="4869181" y="1869311"/>
                  </a:cubicBezTo>
                  <a:lnTo>
                    <a:pt x="4707524" y="2030968"/>
                  </a:lnTo>
                  <a:cubicBezTo>
                    <a:pt x="4664733" y="1985204"/>
                    <a:pt x="4619712" y="1941670"/>
                    <a:pt x="4573503" y="1901701"/>
                  </a:cubicBezTo>
                  <a:lnTo>
                    <a:pt x="4567857" y="1896798"/>
                  </a:lnTo>
                  <a:lnTo>
                    <a:pt x="4473805" y="2005115"/>
                  </a:lnTo>
                  <a:cubicBezTo>
                    <a:pt x="4466078" y="1998428"/>
                    <a:pt x="4458203" y="1991742"/>
                    <a:pt x="4450180" y="1985204"/>
                  </a:cubicBezTo>
                  <a:lnTo>
                    <a:pt x="4713913" y="1721471"/>
                  </a:lnTo>
                  <a:close/>
                  <a:moveTo>
                    <a:pt x="4990722" y="2195597"/>
                  </a:moveTo>
                  <a:lnTo>
                    <a:pt x="4843328" y="2195597"/>
                  </a:lnTo>
                  <a:cubicBezTo>
                    <a:pt x="4837533" y="2187573"/>
                    <a:pt x="4831442" y="2179550"/>
                    <a:pt x="4825350" y="2171527"/>
                  </a:cubicBezTo>
                  <a:lnTo>
                    <a:pt x="4974080" y="2171527"/>
                  </a:lnTo>
                  <a:cubicBezTo>
                    <a:pt x="4979578" y="2179550"/>
                    <a:pt x="4985224" y="2187425"/>
                    <a:pt x="4990722" y="2195597"/>
                  </a:cubicBezTo>
                  <a:close/>
                  <a:moveTo>
                    <a:pt x="4992059" y="2171527"/>
                  </a:moveTo>
                  <a:lnTo>
                    <a:pt x="5035296" y="2171527"/>
                  </a:lnTo>
                  <a:lnTo>
                    <a:pt x="5076899" y="2129924"/>
                  </a:lnTo>
                  <a:cubicBezTo>
                    <a:pt x="5085368" y="2142553"/>
                    <a:pt x="5093837" y="2155331"/>
                    <a:pt x="5102009" y="2168109"/>
                  </a:cubicBezTo>
                  <a:lnTo>
                    <a:pt x="5074522" y="2195597"/>
                  </a:lnTo>
                  <a:lnTo>
                    <a:pt x="5008403" y="2195597"/>
                  </a:lnTo>
                  <a:cubicBezTo>
                    <a:pt x="5003054" y="2187425"/>
                    <a:pt x="4997408" y="2179550"/>
                    <a:pt x="4991910" y="2171527"/>
                  </a:cubicBezTo>
                  <a:close/>
                  <a:moveTo>
                    <a:pt x="3760462" y="2852626"/>
                  </a:moveTo>
                  <a:cubicBezTo>
                    <a:pt x="3731340" y="2827219"/>
                    <a:pt x="3699692" y="2805229"/>
                    <a:pt x="3666113" y="2787102"/>
                  </a:cubicBezTo>
                  <a:lnTo>
                    <a:pt x="4048266" y="2404949"/>
                  </a:lnTo>
                  <a:cubicBezTo>
                    <a:pt x="4177829" y="2502122"/>
                    <a:pt x="4283917" y="2630199"/>
                    <a:pt x="4355682" y="2775810"/>
                  </a:cubicBezTo>
                  <a:lnTo>
                    <a:pt x="4278865" y="2852626"/>
                  </a:lnTo>
                  <a:lnTo>
                    <a:pt x="3760462" y="2852626"/>
                  </a:lnTo>
                  <a:close/>
                  <a:moveTo>
                    <a:pt x="3429422" y="2727075"/>
                  </a:moveTo>
                  <a:cubicBezTo>
                    <a:pt x="3429422" y="2727075"/>
                    <a:pt x="3428233" y="2727075"/>
                    <a:pt x="3427490" y="2727075"/>
                  </a:cubicBezTo>
                  <a:lnTo>
                    <a:pt x="3427490" y="2727075"/>
                  </a:lnTo>
                  <a:cubicBezTo>
                    <a:pt x="3350822" y="2727818"/>
                    <a:pt x="3274748" y="2745945"/>
                    <a:pt x="3206549" y="2779970"/>
                  </a:cubicBezTo>
                  <a:lnTo>
                    <a:pt x="2822761" y="2396182"/>
                  </a:lnTo>
                  <a:cubicBezTo>
                    <a:pt x="2857827" y="2370626"/>
                    <a:pt x="2894081" y="2347299"/>
                    <a:pt x="2930929" y="2326943"/>
                  </a:cubicBezTo>
                  <a:cubicBezTo>
                    <a:pt x="3005071" y="2285786"/>
                    <a:pt x="3084266" y="2253990"/>
                    <a:pt x="3166134" y="2232297"/>
                  </a:cubicBezTo>
                  <a:cubicBezTo>
                    <a:pt x="3200160" y="2223381"/>
                    <a:pt x="3234185" y="2216250"/>
                    <a:pt x="3267467" y="2210901"/>
                  </a:cubicBezTo>
                  <a:cubicBezTo>
                    <a:pt x="3320808" y="2202432"/>
                    <a:pt x="3375189" y="2198271"/>
                    <a:pt x="3429273" y="2198123"/>
                  </a:cubicBezTo>
                  <a:cubicBezTo>
                    <a:pt x="3483208" y="2198123"/>
                    <a:pt x="3537738" y="2202432"/>
                    <a:pt x="3591079" y="2210901"/>
                  </a:cubicBezTo>
                  <a:cubicBezTo>
                    <a:pt x="3624361" y="2216250"/>
                    <a:pt x="3658535" y="2223381"/>
                    <a:pt x="3692412" y="2232297"/>
                  </a:cubicBezTo>
                  <a:cubicBezTo>
                    <a:pt x="3774280" y="2253990"/>
                    <a:pt x="3853475" y="2285935"/>
                    <a:pt x="3927617" y="2326943"/>
                  </a:cubicBezTo>
                  <a:cubicBezTo>
                    <a:pt x="3964466" y="2347299"/>
                    <a:pt x="4000868" y="2370626"/>
                    <a:pt x="4035785" y="2396182"/>
                  </a:cubicBezTo>
                  <a:lnTo>
                    <a:pt x="3651997" y="2779970"/>
                  </a:lnTo>
                  <a:cubicBezTo>
                    <a:pt x="3583798" y="2746093"/>
                    <a:pt x="3507724" y="2727818"/>
                    <a:pt x="3431056" y="2727223"/>
                  </a:cubicBezTo>
                  <a:lnTo>
                    <a:pt x="3431056" y="2727223"/>
                  </a:lnTo>
                  <a:cubicBezTo>
                    <a:pt x="3431056" y="2727223"/>
                    <a:pt x="3429867" y="2727223"/>
                    <a:pt x="3429124" y="2727223"/>
                  </a:cubicBezTo>
                  <a:close/>
                  <a:moveTo>
                    <a:pt x="3098529" y="2852626"/>
                  </a:moveTo>
                  <a:lnTo>
                    <a:pt x="2580127" y="2852626"/>
                  </a:lnTo>
                  <a:lnTo>
                    <a:pt x="2503310" y="2775810"/>
                  </a:lnTo>
                  <a:cubicBezTo>
                    <a:pt x="2575075" y="2630199"/>
                    <a:pt x="2681163" y="2502270"/>
                    <a:pt x="2810726" y="2404949"/>
                  </a:cubicBezTo>
                  <a:lnTo>
                    <a:pt x="3192879" y="2787102"/>
                  </a:lnTo>
                  <a:cubicBezTo>
                    <a:pt x="3159300" y="2805229"/>
                    <a:pt x="3127651" y="2827070"/>
                    <a:pt x="3098529" y="2852626"/>
                  </a:cubicBezTo>
                  <a:close/>
                  <a:moveTo>
                    <a:pt x="2549073" y="2031859"/>
                  </a:moveTo>
                  <a:lnTo>
                    <a:pt x="2471811" y="1954597"/>
                  </a:lnTo>
                  <a:cubicBezTo>
                    <a:pt x="2517277" y="1920274"/>
                    <a:pt x="2565268" y="1888032"/>
                    <a:pt x="2614598" y="1858613"/>
                  </a:cubicBezTo>
                  <a:lnTo>
                    <a:pt x="2614598" y="1985947"/>
                  </a:lnTo>
                  <a:cubicBezTo>
                    <a:pt x="2592756" y="2000360"/>
                    <a:pt x="2571063" y="2015515"/>
                    <a:pt x="2548925" y="2031859"/>
                  </a:cubicBezTo>
                  <a:close/>
                  <a:moveTo>
                    <a:pt x="3429422" y="1634254"/>
                  </a:moveTo>
                  <a:cubicBezTo>
                    <a:pt x="3502227" y="1634254"/>
                    <a:pt x="3575478" y="1639454"/>
                    <a:pt x="3647243" y="1649261"/>
                  </a:cubicBezTo>
                  <a:lnTo>
                    <a:pt x="3632236" y="1754902"/>
                  </a:lnTo>
                  <a:cubicBezTo>
                    <a:pt x="3566414" y="1745690"/>
                    <a:pt x="3498958" y="1741084"/>
                    <a:pt x="3431204" y="1740936"/>
                  </a:cubicBezTo>
                  <a:lnTo>
                    <a:pt x="3431204" y="1740936"/>
                  </a:lnTo>
                  <a:cubicBezTo>
                    <a:pt x="3431204" y="1740936"/>
                    <a:pt x="3430016" y="1740936"/>
                    <a:pt x="3429422" y="1740936"/>
                  </a:cubicBezTo>
                  <a:cubicBezTo>
                    <a:pt x="3428827" y="1740936"/>
                    <a:pt x="3428233" y="1740936"/>
                    <a:pt x="3427639" y="1740936"/>
                  </a:cubicBezTo>
                  <a:lnTo>
                    <a:pt x="3427639" y="1740936"/>
                  </a:lnTo>
                  <a:cubicBezTo>
                    <a:pt x="3360034" y="1741233"/>
                    <a:pt x="3292429" y="1745839"/>
                    <a:pt x="3226607" y="1754902"/>
                  </a:cubicBezTo>
                  <a:lnTo>
                    <a:pt x="3211600" y="1649261"/>
                  </a:lnTo>
                  <a:cubicBezTo>
                    <a:pt x="3283514" y="1639454"/>
                    <a:pt x="3356765" y="1634254"/>
                    <a:pt x="3429422" y="1634254"/>
                  </a:cubicBezTo>
                  <a:close/>
                  <a:moveTo>
                    <a:pt x="3213978" y="1771841"/>
                  </a:moveTo>
                  <a:lnTo>
                    <a:pt x="3221407" y="1770801"/>
                  </a:lnTo>
                  <a:cubicBezTo>
                    <a:pt x="3289457" y="1760994"/>
                    <a:pt x="3359440" y="1755943"/>
                    <a:pt x="3429422" y="1755943"/>
                  </a:cubicBezTo>
                  <a:cubicBezTo>
                    <a:pt x="3499552" y="1755943"/>
                    <a:pt x="3569534" y="1760994"/>
                    <a:pt x="3637436" y="1770801"/>
                  </a:cubicBezTo>
                  <a:lnTo>
                    <a:pt x="3644865" y="1771841"/>
                  </a:lnTo>
                  <a:lnTo>
                    <a:pt x="3661953" y="1651489"/>
                  </a:lnTo>
                  <a:cubicBezTo>
                    <a:pt x="3807414" y="1672885"/>
                    <a:pt x="3948567" y="1714191"/>
                    <a:pt x="4081994" y="1774367"/>
                  </a:cubicBezTo>
                  <a:lnTo>
                    <a:pt x="4031179" y="1885357"/>
                  </a:lnTo>
                  <a:lnTo>
                    <a:pt x="4037865" y="1888478"/>
                  </a:lnTo>
                  <a:cubicBezTo>
                    <a:pt x="4063124" y="1900067"/>
                    <a:pt x="4087491" y="1912102"/>
                    <a:pt x="4110670" y="1924286"/>
                  </a:cubicBezTo>
                  <a:lnTo>
                    <a:pt x="4110670" y="2130666"/>
                  </a:lnTo>
                  <a:lnTo>
                    <a:pt x="4032665" y="2208672"/>
                  </a:lnTo>
                  <a:cubicBezTo>
                    <a:pt x="3929549" y="2147456"/>
                    <a:pt x="3818261" y="2102584"/>
                    <a:pt x="3701772" y="2074948"/>
                  </a:cubicBezTo>
                  <a:lnTo>
                    <a:pt x="3701772" y="2027402"/>
                  </a:lnTo>
                  <a:lnTo>
                    <a:pt x="3888243" y="1840931"/>
                  </a:lnTo>
                  <a:cubicBezTo>
                    <a:pt x="3893295" y="1843903"/>
                    <a:pt x="3898941" y="1845686"/>
                    <a:pt x="3905181" y="1845686"/>
                  </a:cubicBezTo>
                  <a:cubicBezTo>
                    <a:pt x="3923754" y="1845686"/>
                    <a:pt x="3938909" y="1830531"/>
                    <a:pt x="3938909" y="1811958"/>
                  </a:cubicBezTo>
                  <a:cubicBezTo>
                    <a:pt x="3938909" y="1793385"/>
                    <a:pt x="3923754" y="1778230"/>
                    <a:pt x="3905181" y="1778230"/>
                  </a:cubicBezTo>
                  <a:cubicBezTo>
                    <a:pt x="3886608" y="1778230"/>
                    <a:pt x="3871453" y="1793385"/>
                    <a:pt x="3871453" y="1811958"/>
                  </a:cubicBezTo>
                  <a:cubicBezTo>
                    <a:pt x="3871453" y="1818941"/>
                    <a:pt x="3873682" y="1825479"/>
                    <a:pt x="3877248" y="1830976"/>
                  </a:cubicBezTo>
                  <a:lnTo>
                    <a:pt x="3686914" y="2021310"/>
                  </a:lnTo>
                  <a:lnTo>
                    <a:pt x="3686914" y="2215804"/>
                  </a:lnTo>
                  <a:cubicBezTo>
                    <a:pt x="3657644" y="2208375"/>
                    <a:pt x="3628522" y="2202283"/>
                    <a:pt x="3599697" y="2197528"/>
                  </a:cubicBezTo>
                  <a:lnTo>
                    <a:pt x="3599697" y="2001549"/>
                  </a:lnTo>
                  <a:lnTo>
                    <a:pt x="3705635" y="1895610"/>
                  </a:lnTo>
                  <a:cubicBezTo>
                    <a:pt x="3711133" y="1899473"/>
                    <a:pt x="3717819" y="1901850"/>
                    <a:pt x="3725100" y="1901850"/>
                  </a:cubicBezTo>
                  <a:cubicBezTo>
                    <a:pt x="3743673" y="1901850"/>
                    <a:pt x="3758828" y="1886695"/>
                    <a:pt x="3758828" y="1868122"/>
                  </a:cubicBezTo>
                  <a:cubicBezTo>
                    <a:pt x="3758828" y="1849549"/>
                    <a:pt x="3743673" y="1834394"/>
                    <a:pt x="3725100" y="1834394"/>
                  </a:cubicBezTo>
                  <a:cubicBezTo>
                    <a:pt x="3706527" y="1834394"/>
                    <a:pt x="3691372" y="1849549"/>
                    <a:pt x="3691372" y="1868122"/>
                  </a:cubicBezTo>
                  <a:cubicBezTo>
                    <a:pt x="3691372" y="1874065"/>
                    <a:pt x="3693006" y="1879563"/>
                    <a:pt x="3695680" y="1884466"/>
                  </a:cubicBezTo>
                  <a:lnTo>
                    <a:pt x="3584690" y="1995457"/>
                  </a:lnTo>
                  <a:lnTo>
                    <a:pt x="3584690" y="2053552"/>
                  </a:lnTo>
                  <a:cubicBezTo>
                    <a:pt x="3569683" y="2051621"/>
                    <a:pt x="3554528" y="2049838"/>
                    <a:pt x="3538481" y="2048352"/>
                  </a:cubicBezTo>
                  <a:lnTo>
                    <a:pt x="3538481" y="1982976"/>
                  </a:lnTo>
                  <a:lnTo>
                    <a:pt x="3722425" y="1799031"/>
                  </a:lnTo>
                  <a:lnTo>
                    <a:pt x="3722425" y="1752674"/>
                  </a:lnTo>
                  <a:cubicBezTo>
                    <a:pt x="3737432" y="1749256"/>
                    <a:pt x="3748724" y="1735884"/>
                    <a:pt x="3748724" y="1719837"/>
                  </a:cubicBezTo>
                  <a:cubicBezTo>
                    <a:pt x="3748724" y="1701264"/>
                    <a:pt x="3733569" y="1686109"/>
                    <a:pt x="3714996" y="1686109"/>
                  </a:cubicBezTo>
                  <a:cubicBezTo>
                    <a:pt x="3696423" y="1686109"/>
                    <a:pt x="3681268" y="1701264"/>
                    <a:pt x="3681268" y="1719837"/>
                  </a:cubicBezTo>
                  <a:cubicBezTo>
                    <a:pt x="3681268" y="1735884"/>
                    <a:pt x="3692560" y="1749256"/>
                    <a:pt x="3707567" y="1752674"/>
                  </a:cubicBezTo>
                  <a:lnTo>
                    <a:pt x="3707567" y="1792939"/>
                  </a:lnTo>
                  <a:lnTo>
                    <a:pt x="3523622" y="1976884"/>
                  </a:lnTo>
                  <a:lnTo>
                    <a:pt x="3523622" y="2047163"/>
                  </a:lnTo>
                  <a:cubicBezTo>
                    <a:pt x="3493163" y="2044786"/>
                    <a:pt x="3462110" y="2043300"/>
                    <a:pt x="3430907" y="2043300"/>
                  </a:cubicBezTo>
                  <a:lnTo>
                    <a:pt x="3430907" y="2043300"/>
                  </a:lnTo>
                  <a:cubicBezTo>
                    <a:pt x="3430907" y="2043300"/>
                    <a:pt x="3429719" y="2043300"/>
                    <a:pt x="3429124" y="2043300"/>
                  </a:cubicBezTo>
                  <a:cubicBezTo>
                    <a:pt x="3428530" y="2043300"/>
                    <a:pt x="3427936" y="2043300"/>
                    <a:pt x="3427341" y="2043300"/>
                  </a:cubicBezTo>
                  <a:lnTo>
                    <a:pt x="3427341" y="2043300"/>
                  </a:lnTo>
                  <a:cubicBezTo>
                    <a:pt x="3396288" y="2043449"/>
                    <a:pt x="3365234" y="2044786"/>
                    <a:pt x="3334626" y="2047312"/>
                  </a:cubicBezTo>
                  <a:lnTo>
                    <a:pt x="3334626" y="1977033"/>
                  </a:lnTo>
                  <a:lnTo>
                    <a:pt x="3150682" y="1793088"/>
                  </a:lnTo>
                  <a:lnTo>
                    <a:pt x="3150682" y="1752822"/>
                  </a:lnTo>
                  <a:cubicBezTo>
                    <a:pt x="3165688" y="1749405"/>
                    <a:pt x="3176981" y="1736032"/>
                    <a:pt x="3176981" y="1719986"/>
                  </a:cubicBezTo>
                  <a:cubicBezTo>
                    <a:pt x="3176981" y="1701413"/>
                    <a:pt x="3161825" y="1686257"/>
                    <a:pt x="3143253" y="1686257"/>
                  </a:cubicBezTo>
                  <a:cubicBezTo>
                    <a:pt x="3124680" y="1686257"/>
                    <a:pt x="3109524" y="1701413"/>
                    <a:pt x="3109524" y="1719986"/>
                  </a:cubicBezTo>
                  <a:cubicBezTo>
                    <a:pt x="3109524" y="1736032"/>
                    <a:pt x="3120817" y="1749405"/>
                    <a:pt x="3135824" y="1752822"/>
                  </a:cubicBezTo>
                  <a:lnTo>
                    <a:pt x="3135824" y="1799180"/>
                  </a:lnTo>
                  <a:lnTo>
                    <a:pt x="3319768" y="1983124"/>
                  </a:lnTo>
                  <a:lnTo>
                    <a:pt x="3319768" y="2048501"/>
                  </a:lnTo>
                  <a:cubicBezTo>
                    <a:pt x="3303870" y="2049986"/>
                    <a:pt x="3288566" y="2051621"/>
                    <a:pt x="3273559" y="2053701"/>
                  </a:cubicBezTo>
                  <a:lnTo>
                    <a:pt x="3273559" y="1995605"/>
                  </a:lnTo>
                  <a:lnTo>
                    <a:pt x="3162568" y="1884614"/>
                  </a:lnTo>
                  <a:cubicBezTo>
                    <a:pt x="3165243" y="1879711"/>
                    <a:pt x="3166877" y="1874214"/>
                    <a:pt x="3166877" y="1868270"/>
                  </a:cubicBezTo>
                  <a:cubicBezTo>
                    <a:pt x="3166877" y="1849698"/>
                    <a:pt x="3151722" y="1834542"/>
                    <a:pt x="3133149" y="1834542"/>
                  </a:cubicBezTo>
                  <a:cubicBezTo>
                    <a:pt x="3114576" y="1834542"/>
                    <a:pt x="3099421" y="1849698"/>
                    <a:pt x="3099421" y="1868270"/>
                  </a:cubicBezTo>
                  <a:cubicBezTo>
                    <a:pt x="3099421" y="1886843"/>
                    <a:pt x="3114576" y="1901999"/>
                    <a:pt x="3133149" y="1901999"/>
                  </a:cubicBezTo>
                  <a:cubicBezTo>
                    <a:pt x="3140430" y="1901999"/>
                    <a:pt x="3147116" y="1899621"/>
                    <a:pt x="3152613" y="1895758"/>
                  </a:cubicBezTo>
                  <a:lnTo>
                    <a:pt x="3258552" y="2001697"/>
                  </a:lnTo>
                  <a:lnTo>
                    <a:pt x="3258552" y="2197677"/>
                  </a:lnTo>
                  <a:cubicBezTo>
                    <a:pt x="3229876" y="2202432"/>
                    <a:pt x="3200605" y="2208672"/>
                    <a:pt x="3171335" y="2215952"/>
                  </a:cubicBezTo>
                  <a:lnTo>
                    <a:pt x="3171335" y="2021459"/>
                  </a:lnTo>
                  <a:lnTo>
                    <a:pt x="2981001" y="1831125"/>
                  </a:lnTo>
                  <a:cubicBezTo>
                    <a:pt x="2984716" y="1825776"/>
                    <a:pt x="2986796" y="1819238"/>
                    <a:pt x="2986796" y="1812106"/>
                  </a:cubicBezTo>
                  <a:cubicBezTo>
                    <a:pt x="2986796" y="1793534"/>
                    <a:pt x="2971640" y="1778378"/>
                    <a:pt x="2953068" y="1778378"/>
                  </a:cubicBezTo>
                  <a:cubicBezTo>
                    <a:pt x="2934495" y="1778378"/>
                    <a:pt x="2919339" y="1793534"/>
                    <a:pt x="2919339" y="1812106"/>
                  </a:cubicBezTo>
                  <a:cubicBezTo>
                    <a:pt x="2919339" y="1830679"/>
                    <a:pt x="2934495" y="1845835"/>
                    <a:pt x="2953068" y="1845835"/>
                  </a:cubicBezTo>
                  <a:cubicBezTo>
                    <a:pt x="2959308" y="1845835"/>
                    <a:pt x="2964954" y="1844052"/>
                    <a:pt x="2970006" y="1841080"/>
                  </a:cubicBezTo>
                  <a:lnTo>
                    <a:pt x="3156476" y="2027550"/>
                  </a:lnTo>
                  <a:lnTo>
                    <a:pt x="3156476" y="2075097"/>
                  </a:lnTo>
                  <a:cubicBezTo>
                    <a:pt x="3039988" y="2102584"/>
                    <a:pt x="2928700" y="2147605"/>
                    <a:pt x="2825584" y="2208821"/>
                  </a:cubicBezTo>
                  <a:lnTo>
                    <a:pt x="2747579" y="2130815"/>
                  </a:lnTo>
                  <a:lnTo>
                    <a:pt x="2747579" y="1924434"/>
                  </a:lnTo>
                  <a:cubicBezTo>
                    <a:pt x="2770757" y="1912251"/>
                    <a:pt x="2795125" y="1900216"/>
                    <a:pt x="2820384" y="1888626"/>
                  </a:cubicBezTo>
                  <a:lnTo>
                    <a:pt x="2827070" y="1885506"/>
                  </a:lnTo>
                  <a:lnTo>
                    <a:pt x="2776255" y="1774515"/>
                  </a:lnTo>
                  <a:cubicBezTo>
                    <a:pt x="2909682" y="1714339"/>
                    <a:pt x="3050835" y="1673034"/>
                    <a:pt x="3196296" y="1651638"/>
                  </a:cubicBezTo>
                  <a:lnTo>
                    <a:pt x="3213383" y="1771989"/>
                  </a:lnTo>
                  <a:close/>
                  <a:moveTo>
                    <a:pt x="4309919" y="2031859"/>
                  </a:moveTo>
                  <a:cubicBezTo>
                    <a:pt x="4287780" y="2015515"/>
                    <a:pt x="4266236" y="2000360"/>
                    <a:pt x="4244245" y="1985947"/>
                  </a:cubicBezTo>
                  <a:lnTo>
                    <a:pt x="4244245" y="1858613"/>
                  </a:lnTo>
                  <a:cubicBezTo>
                    <a:pt x="4293723" y="1888032"/>
                    <a:pt x="4341715" y="1920274"/>
                    <a:pt x="4387033" y="1954597"/>
                  </a:cubicBezTo>
                  <a:lnTo>
                    <a:pt x="4309770" y="2031859"/>
                  </a:lnTo>
                  <a:close/>
                  <a:moveTo>
                    <a:pt x="4046780" y="2385485"/>
                  </a:moveTo>
                  <a:cubicBezTo>
                    <a:pt x="4013349" y="2360969"/>
                    <a:pt x="3978729" y="2338681"/>
                    <a:pt x="3943664" y="2318920"/>
                  </a:cubicBezTo>
                  <a:lnTo>
                    <a:pt x="4125677" y="2136907"/>
                  </a:lnTo>
                  <a:lnTo>
                    <a:pt x="4125677" y="1932309"/>
                  </a:lnTo>
                  <a:cubicBezTo>
                    <a:pt x="4161634" y="1951774"/>
                    <a:pt x="4196551" y="1972575"/>
                    <a:pt x="4229387" y="1994119"/>
                  </a:cubicBezTo>
                  <a:lnTo>
                    <a:pt x="4229387" y="2202877"/>
                  </a:lnTo>
                  <a:lnTo>
                    <a:pt x="4046780" y="2385485"/>
                  </a:lnTo>
                  <a:close/>
                  <a:moveTo>
                    <a:pt x="3701921" y="2090252"/>
                  </a:moveTo>
                  <a:cubicBezTo>
                    <a:pt x="3814398" y="2117145"/>
                    <a:pt x="3921971" y="2160680"/>
                    <a:pt x="4021967" y="2219518"/>
                  </a:cubicBezTo>
                  <a:lnTo>
                    <a:pt x="3930143" y="2311342"/>
                  </a:lnTo>
                  <a:cubicBezTo>
                    <a:pt x="3857932" y="2271819"/>
                    <a:pt x="3781264" y="2240914"/>
                    <a:pt x="3701921" y="2219518"/>
                  </a:cubicBezTo>
                  <a:lnTo>
                    <a:pt x="3701921" y="2090401"/>
                  </a:lnTo>
                  <a:close/>
                  <a:moveTo>
                    <a:pt x="4229387" y="1976438"/>
                  </a:moveTo>
                  <a:cubicBezTo>
                    <a:pt x="4195213" y="1954299"/>
                    <a:pt x="4159108" y="1933052"/>
                    <a:pt x="4121665" y="1913142"/>
                  </a:cubicBezTo>
                  <a:cubicBezTo>
                    <a:pt x="4099081" y="1901256"/>
                    <a:pt x="4075308" y="1889369"/>
                    <a:pt x="4050940" y="1878077"/>
                  </a:cubicBezTo>
                  <a:lnTo>
                    <a:pt x="4095515" y="1780458"/>
                  </a:lnTo>
                  <a:cubicBezTo>
                    <a:pt x="4140684" y="1801111"/>
                    <a:pt x="4185556" y="1824439"/>
                    <a:pt x="4229387" y="1849995"/>
                  </a:cubicBezTo>
                  <a:lnTo>
                    <a:pt x="4229387" y="1976438"/>
                  </a:lnTo>
                  <a:close/>
                  <a:moveTo>
                    <a:pt x="3886311" y="1811958"/>
                  </a:moveTo>
                  <a:cubicBezTo>
                    <a:pt x="3886311" y="1801557"/>
                    <a:pt x="3894781" y="1793088"/>
                    <a:pt x="3905181" y="1793088"/>
                  </a:cubicBezTo>
                  <a:cubicBezTo>
                    <a:pt x="3915582" y="1793088"/>
                    <a:pt x="3924051" y="1801557"/>
                    <a:pt x="3924051" y="1811958"/>
                  </a:cubicBezTo>
                  <a:cubicBezTo>
                    <a:pt x="3924051" y="1822359"/>
                    <a:pt x="3915582" y="1830828"/>
                    <a:pt x="3905181" y="1830828"/>
                  </a:cubicBezTo>
                  <a:cubicBezTo>
                    <a:pt x="3894781" y="1830828"/>
                    <a:pt x="3886311" y="1822359"/>
                    <a:pt x="3886311" y="1811958"/>
                  </a:cubicBezTo>
                  <a:close/>
                  <a:moveTo>
                    <a:pt x="3429422" y="2183116"/>
                  </a:moveTo>
                  <a:cubicBezTo>
                    <a:pt x="3429422" y="2183116"/>
                    <a:pt x="3428233" y="2183116"/>
                    <a:pt x="3427639" y="2183116"/>
                  </a:cubicBezTo>
                  <a:lnTo>
                    <a:pt x="3427639" y="2183116"/>
                  </a:lnTo>
                  <a:cubicBezTo>
                    <a:pt x="3376378" y="2183413"/>
                    <a:pt x="3324671" y="2187425"/>
                    <a:pt x="3273856" y="2195003"/>
                  </a:cubicBezTo>
                  <a:lnTo>
                    <a:pt x="3273856" y="2068262"/>
                  </a:lnTo>
                  <a:cubicBezTo>
                    <a:pt x="3291240" y="2065885"/>
                    <a:pt x="3308922" y="2063953"/>
                    <a:pt x="3328237" y="2062319"/>
                  </a:cubicBezTo>
                  <a:cubicBezTo>
                    <a:pt x="3361371" y="2059495"/>
                    <a:pt x="3395545" y="2058010"/>
                    <a:pt x="3429422" y="2057861"/>
                  </a:cubicBezTo>
                  <a:cubicBezTo>
                    <a:pt x="3463447" y="2057861"/>
                    <a:pt x="3497472" y="2059347"/>
                    <a:pt x="3530606" y="2062319"/>
                  </a:cubicBezTo>
                  <a:cubicBezTo>
                    <a:pt x="3549773" y="2063953"/>
                    <a:pt x="3567603" y="2066033"/>
                    <a:pt x="3584987" y="2068262"/>
                  </a:cubicBezTo>
                  <a:lnTo>
                    <a:pt x="3584987" y="2195003"/>
                  </a:lnTo>
                  <a:cubicBezTo>
                    <a:pt x="3534172" y="2187425"/>
                    <a:pt x="3482614" y="2183413"/>
                    <a:pt x="3431204" y="2183264"/>
                  </a:cubicBezTo>
                  <a:lnTo>
                    <a:pt x="3431204" y="2183264"/>
                  </a:lnTo>
                  <a:cubicBezTo>
                    <a:pt x="3431204" y="2183264"/>
                    <a:pt x="3430016" y="2183264"/>
                    <a:pt x="3429422" y="2183264"/>
                  </a:cubicBezTo>
                  <a:close/>
                  <a:moveTo>
                    <a:pt x="3706527" y="1867973"/>
                  </a:moveTo>
                  <a:cubicBezTo>
                    <a:pt x="3706527" y="1857573"/>
                    <a:pt x="3714996" y="1849103"/>
                    <a:pt x="3725397" y="1849103"/>
                  </a:cubicBezTo>
                  <a:cubicBezTo>
                    <a:pt x="3735798" y="1849103"/>
                    <a:pt x="3744267" y="1857573"/>
                    <a:pt x="3744267" y="1867973"/>
                  </a:cubicBezTo>
                  <a:cubicBezTo>
                    <a:pt x="3744267" y="1878374"/>
                    <a:pt x="3735798" y="1886843"/>
                    <a:pt x="3725397" y="1886843"/>
                  </a:cubicBezTo>
                  <a:cubicBezTo>
                    <a:pt x="3714996" y="1886843"/>
                    <a:pt x="3706527" y="1878374"/>
                    <a:pt x="3706527" y="1867973"/>
                  </a:cubicBezTo>
                  <a:close/>
                  <a:moveTo>
                    <a:pt x="3716779" y="1738261"/>
                  </a:moveTo>
                  <a:lnTo>
                    <a:pt x="3713956" y="1738261"/>
                  </a:lnTo>
                  <a:cubicBezTo>
                    <a:pt x="3704298" y="1737518"/>
                    <a:pt x="3696572" y="1729643"/>
                    <a:pt x="3696572" y="1719688"/>
                  </a:cubicBezTo>
                  <a:cubicBezTo>
                    <a:pt x="3696572" y="1709288"/>
                    <a:pt x="3705041" y="1700819"/>
                    <a:pt x="3715442" y="1700819"/>
                  </a:cubicBezTo>
                  <a:cubicBezTo>
                    <a:pt x="3725843" y="1700819"/>
                    <a:pt x="3734312" y="1709288"/>
                    <a:pt x="3734312" y="1719688"/>
                  </a:cubicBezTo>
                  <a:cubicBezTo>
                    <a:pt x="3734312" y="1730089"/>
                    <a:pt x="3726586" y="1737518"/>
                    <a:pt x="3716928" y="1738261"/>
                  </a:cubicBezTo>
                  <a:close/>
                  <a:moveTo>
                    <a:pt x="3145036" y="1738261"/>
                  </a:moveTo>
                  <a:lnTo>
                    <a:pt x="3142212" y="1738261"/>
                  </a:lnTo>
                  <a:cubicBezTo>
                    <a:pt x="3132555" y="1737518"/>
                    <a:pt x="3124828" y="1729643"/>
                    <a:pt x="3124828" y="1719688"/>
                  </a:cubicBezTo>
                  <a:cubicBezTo>
                    <a:pt x="3124828" y="1709288"/>
                    <a:pt x="3133298" y="1700819"/>
                    <a:pt x="3143698" y="1700819"/>
                  </a:cubicBezTo>
                  <a:cubicBezTo>
                    <a:pt x="3154099" y="1700819"/>
                    <a:pt x="3162568" y="1709288"/>
                    <a:pt x="3162568" y="1719688"/>
                  </a:cubicBezTo>
                  <a:cubicBezTo>
                    <a:pt x="3162568" y="1730089"/>
                    <a:pt x="3154842" y="1737518"/>
                    <a:pt x="3145184" y="1738261"/>
                  </a:cubicBezTo>
                  <a:close/>
                  <a:moveTo>
                    <a:pt x="3133595" y="1886843"/>
                  </a:moveTo>
                  <a:cubicBezTo>
                    <a:pt x="3123194" y="1886843"/>
                    <a:pt x="3114725" y="1878374"/>
                    <a:pt x="3114725" y="1867973"/>
                  </a:cubicBezTo>
                  <a:cubicBezTo>
                    <a:pt x="3114725" y="1857573"/>
                    <a:pt x="3123194" y="1849103"/>
                    <a:pt x="3133595" y="1849103"/>
                  </a:cubicBezTo>
                  <a:cubicBezTo>
                    <a:pt x="3143996" y="1849103"/>
                    <a:pt x="3152465" y="1857573"/>
                    <a:pt x="3152465" y="1867973"/>
                  </a:cubicBezTo>
                  <a:cubicBezTo>
                    <a:pt x="3152465" y="1878374"/>
                    <a:pt x="3143996" y="1886843"/>
                    <a:pt x="3133595" y="1886843"/>
                  </a:cubicBezTo>
                  <a:close/>
                  <a:moveTo>
                    <a:pt x="2928849" y="2311342"/>
                  </a:moveTo>
                  <a:lnTo>
                    <a:pt x="2837025" y="2219518"/>
                  </a:lnTo>
                  <a:cubicBezTo>
                    <a:pt x="2937021" y="2160680"/>
                    <a:pt x="3044445" y="2117294"/>
                    <a:pt x="3157071" y="2090252"/>
                  </a:cubicBezTo>
                  <a:lnTo>
                    <a:pt x="3157071" y="2219370"/>
                  </a:lnTo>
                  <a:cubicBezTo>
                    <a:pt x="3077728" y="2240914"/>
                    <a:pt x="3001060" y="2271819"/>
                    <a:pt x="2928849" y="2311194"/>
                  </a:cubicBezTo>
                  <a:close/>
                  <a:moveTo>
                    <a:pt x="2953662" y="1830828"/>
                  </a:moveTo>
                  <a:cubicBezTo>
                    <a:pt x="2943261" y="1830828"/>
                    <a:pt x="2934792" y="1822359"/>
                    <a:pt x="2934792" y="1811958"/>
                  </a:cubicBezTo>
                  <a:cubicBezTo>
                    <a:pt x="2934792" y="1801557"/>
                    <a:pt x="2943261" y="1793088"/>
                    <a:pt x="2953662" y="1793088"/>
                  </a:cubicBezTo>
                  <a:cubicBezTo>
                    <a:pt x="2964063" y="1793088"/>
                    <a:pt x="2972532" y="1801557"/>
                    <a:pt x="2972532" y="1811958"/>
                  </a:cubicBezTo>
                  <a:cubicBezTo>
                    <a:pt x="2972532" y="1822359"/>
                    <a:pt x="2964063" y="1830828"/>
                    <a:pt x="2953662" y="1830828"/>
                  </a:cubicBezTo>
                  <a:close/>
                  <a:moveTo>
                    <a:pt x="2808052" y="1878077"/>
                  </a:moveTo>
                  <a:cubicBezTo>
                    <a:pt x="2783536" y="1889518"/>
                    <a:pt x="2759763" y="1901256"/>
                    <a:pt x="2737326" y="1913142"/>
                  </a:cubicBezTo>
                  <a:cubicBezTo>
                    <a:pt x="2700032" y="1933052"/>
                    <a:pt x="2663927" y="1954299"/>
                    <a:pt x="2629605" y="1976438"/>
                  </a:cubicBezTo>
                  <a:lnTo>
                    <a:pt x="2629605" y="1849995"/>
                  </a:lnTo>
                  <a:cubicBezTo>
                    <a:pt x="2673288" y="1824439"/>
                    <a:pt x="2718308" y="1801111"/>
                    <a:pt x="2763477" y="1780458"/>
                  </a:cubicBezTo>
                  <a:lnTo>
                    <a:pt x="2808052" y="1878077"/>
                  </a:lnTo>
                  <a:close/>
                  <a:moveTo>
                    <a:pt x="2629605" y="1993971"/>
                  </a:moveTo>
                  <a:cubicBezTo>
                    <a:pt x="2662590" y="1972426"/>
                    <a:pt x="2697358" y="1951625"/>
                    <a:pt x="2733315" y="1932161"/>
                  </a:cubicBezTo>
                  <a:lnTo>
                    <a:pt x="2733315" y="2136758"/>
                  </a:lnTo>
                  <a:lnTo>
                    <a:pt x="2915328" y="2318771"/>
                  </a:lnTo>
                  <a:cubicBezTo>
                    <a:pt x="2880263" y="2338533"/>
                    <a:pt x="2845643" y="2360969"/>
                    <a:pt x="2812212" y="2385336"/>
                  </a:cubicBezTo>
                  <a:lnTo>
                    <a:pt x="2629605" y="2202729"/>
                  </a:lnTo>
                  <a:lnTo>
                    <a:pt x="2629605" y="1993971"/>
                  </a:lnTo>
                  <a:close/>
                  <a:moveTo>
                    <a:pt x="4366677" y="2764666"/>
                  </a:moveTo>
                  <a:cubicBezTo>
                    <a:pt x="4294169" y="2619501"/>
                    <a:pt x="4188081" y="2491721"/>
                    <a:pt x="4058815" y="2394400"/>
                  </a:cubicBezTo>
                  <a:lnTo>
                    <a:pt x="4244245" y="2208969"/>
                  </a:lnTo>
                  <a:lnTo>
                    <a:pt x="4244245" y="2003926"/>
                  </a:lnTo>
                  <a:cubicBezTo>
                    <a:pt x="4264898" y="2017744"/>
                    <a:pt x="4285254" y="2031859"/>
                    <a:pt x="4306204" y="2047609"/>
                  </a:cubicBezTo>
                  <a:cubicBezTo>
                    <a:pt x="4319874" y="2058010"/>
                    <a:pt x="4333395" y="2068559"/>
                    <a:pt x="4346916" y="2079406"/>
                  </a:cubicBezTo>
                  <a:cubicBezTo>
                    <a:pt x="4360288" y="2090103"/>
                    <a:pt x="4374106" y="2101693"/>
                    <a:pt x="4388965" y="2114620"/>
                  </a:cubicBezTo>
                  <a:lnTo>
                    <a:pt x="4394610" y="2119523"/>
                  </a:lnTo>
                  <a:lnTo>
                    <a:pt x="4475588" y="2026213"/>
                  </a:lnTo>
                  <a:cubicBezTo>
                    <a:pt x="4517339" y="2062467"/>
                    <a:pt x="4557902" y="2101544"/>
                    <a:pt x="4596087" y="2142553"/>
                  </a:cubicBezTo>
                  <a:lnTo>
                    <a:pt x="4301301" y="2437340"/>
                  </a:lnTo>
                  <a:lnTo>
                    <a:pt x="4311850" y="2447889"/>
                  </a:lnTo>
                  <a:lnTo>
                    <a:pt x="4606043" y="2153697"/>
                  </a:lnTo>
                  <a:cubicBezTo>
                    <a:pt x="4663693" y="2216547"/>
                    <a:pt x="4716736" y="2284746"/>
                    <a:pt x="4763837" y="2356511"/>
                  </a:cubicBezTo>
                  <a:lnTo>
                    <a:pt x="4658789" y="2424116"/>
                  </a:lnTo>
                  <a:lnTo>
                    <a:pt x="4662801" y="2430356"/>
                  </a:lnTo>
                  <a:cubicBezTo>
                    <a:pt x="4674539" y="2448632"/>
                    <a:pt x="4685980" y="2467205"/>
                    <a:pt x="4697718" y="2487412"/>
                  </a:cubicBezTo>
                  <a:cubicBezTo>
                    <a:pt x="4704404" y="2498853"/>
                    <a:pt x="4710793" y="2510294"/>
                    <a:pt x="4717033" y="2521883"/>
                  </a:cubicBezTo>
                  <a:cubicBezTo>
                    <a:pt x="4730554" y="2546547"/>
                    <a:pt x="4743184" y="2571658"/>
                    <a:pt x="4754922" y="2596471"/>
                  </a:cubicBezTo>
                  <a:lnTo>
                    <a:pt x="4535169" y="2596471"/>
                  </a:lnTo>
                  <a:lnTo>
                    <a:pt x="4366826" y="2764814"/>
                  </a:lnTo>
                  <a:close/>
                  <a:moveTo>
                    <a:pt x="4776318" y="2348339"/>
                  </a:moveTo>
                  <a:cubicBezTo>
                    <a:pt x="4728474" y="2275682"/>
                    <a:pt x="4674836" y="2206740"/>
                    <a:pt x="4616444" y="2142999"/>
                  </a:cubicBezTo>
                  <a:lnTo>
                    <a:pt x="4707078" y="2052364"/>
                  </a:lnTo>
                  <a:cubicBezTo>
                    <a:pt x="4741549" y="2089955"/>
                    <a:pt x="4774386" y="2129032"/>
                    <a:pt x="4804697" y="2168555"/>
                  </a:cubicBezTo>
                  <a:cubicBezTo>
                    <a:pt x="4814652" y="2181333"/>
                    <a:pt x="4824161" y="2194260"/>
                    <a:pt x="4833522" y="2207335"/>
                  </a:cubicBezTo>
                  <a:cubicBezTo>
                    <a:pt x="4849866" y="2229919"/>
                    <a:pt x="4866210" y="2253544"/>
                    <a:pt x="4883000" y="2279545"/>
                  </a:cubicBezTo>
                  <a:lnTo>
                    <a:pt x="4776318" y="2348191"/>
                  </a:lnTo>
                  <a:close/>
                  <a:moveTo>
                    <a:pt x="4606488" y="2132004"/>
                  </a:moveTo>
                  <a:cubicBezTo>
                    <a:pt x="4568006" y="2090698"/>
                    <a:pt x="4527294" y="2051472"/>
                    <a:pt x="4485245" y="2014921"/>
                  </a:cubicBezTo>
                  <a:lnTo>
                    <a:pt x="4569492" y="1917748"/>
                  </a:lnTo>
                  <a:cubicBezTo>
                    <a:pt x="4613472" y="1956083"/>
                    <a:pt x="4656263" y="1997686"/>
                    <a:pt x="4697123" y="2041368"/>
                  </a:cubicBezTo>
                  <a:lnTo>
                    <a:pt x="4606637" y="2131855"/>
                  </a:lnTo>
                  <a:close/>
                  <a:moveTo>
                    <a:pt x="4708267" y="2476120"/>
                  </a:moveTo>
                  <a:cubicBezTo>
                    <a:pt x="4698609" y="2459478"/>
                    <a:pt x="4688951" y="2443729"/>
                    <a:pt x="4679293" y="2428425"/>
                  </a:cubicBezTo>
                  <a:lnTo>
                    <a:pt x="4772009" y="2368695"/>
                  </a:lnTo>
                  <a:cubicBezTo>
                    <a:pt x="4794445" y="2403463"/>
                    <a:pt x="4815543" y="2439568"/>
                    <a:pt x="4835156" y="2475971"/>
                  </a:cubicBezTo>
                  <a:lnTo>
                    <a:pt x="4708267" y="2475971"/>
                  </a:lnTo>
                  <a:close/>
                  <a:moveTo>
                    <a:pt x="4852094" y="2476120"/>
                  </a:moveTo>
                  <a:cubicBezTo>
                    <a:pt x="4831293" y="2436894"/>
                    <a:pt x="4808560" y="2398114"/>
                    <a:pt x="4784490" y="2360820"/>
                  </a:cubicBezTo>
                  <a:lnTo>
                    <a:pt x="4895481" y="2289352"/>
                  </a:lnTo>
                  <a:lnTo>
                    <a:pt x="5048817" y="2289352"/>
                  </a:lnTo>
                  <a:cubicBezTo>
                    <a:pt x="5083882" y="2349676"/>
                    <a:pt x="5115828" y="2411932"/>
                    <a:pt x="5144207" y="2476120"/>
                  </a:cubicBezTo>
                  <a:lnTo>
                    <a:pt x="4852094" y="2476120"/>
                  </a:lnTo>
                  <a:close/>
                  <a:moveTo>
                    <a:pt x="4897263" y="2274345"/>
                  </a:moveTo>
                  <a:cubicBezTo>
                    <a:pt x="4882554" y="2251463"/>
                    <a:pt x="4868142" y="2230514"/>
                    <a:pt x="4853877" y="2210455"/>
                  </a:cubicBezTo>
                  <a:lnTo>
                    <a:pt x="5000379" y="2210455"/>
                  </a:lnTo>
                  <a:cubicBezTo>
                    <a:pt x="5014049" y="2231554"/>
                    <a:pt x="5027421" y="2252801"/>
                    <a:pt x="5040199" y="2274345"/>
                  </a:cubicBezTo>
                  <a:lnTo>
                    <a:pt x="4897263" y="2274345"/>
                  </a:lnTo>
                  <a:close/>
                  <a:moveTo>
                    <a:pt x="4814057" y="2156668"/>
                  </a:moveTo>
                  <a:cubicBezTo>
                    <a:pt x="4784044" y="2117591"/>
                    <a:pt x="4751505" y="2078960"/>
                    <a:pt x="4717479" y="2041814"/>
                  </a:cubicBezTo>
                  <a:lnTo>
                    <a:pt x="4802468" y="1956825"/>
                  </a:lnTo>
                  <a:cubicBezTo>
                    <a:pt x="4861009" y="2019973"/>
                    <a:pt x="4914796" y="2086686"/>
                    <a:pt x="4963680" y="2156668"/>
                  </a:cubicBezTo>
                  <a:lnTo>
                    <a:pt x="4813909" y="2156668"/>
                  </a:lnTo>
                  <a:close/>
                  <a:moveTo>
                    <a:pt x="4464147" y="2016407"/>
                  </a:moveTo>
                  <a:lnTo>
                    <a:pt x="4392976" y="2098424"/>
                  </a:lnTo>
                  <a:cubicBezTo>
                    <a:pt x="4382427" y="2089361"/>
                    <a:pt x="4372472" y="2081040"/>
                    <a:pt x="4362665" y="2073016"/>
                  </a:cubicBezTo>
                  <a:lnTo>
                    <a:pt x="4439779" y="1995902"/>
                  </a:lnTo>
                  <a:cubicBezTo>
                    <a:pt x="4447951" y="2002737"/>
                    <a:pt x="4456123" y="2009572"/>
                    <a:pt x="4464147" y="2016407"/>
                  </a:cubicBezTo>
                  <a:close/>
                  <a:moveTo>
                    <a:pt x="4350927" y="2063656"/>
                  </a:moveTo>
                  <a:cubicBezTo>
                    <a:pt x="4341269" y="2055930"/>
                    <a:pt x="4331612" y="2048352"/>
                    <a:pt x="4321805" y="2040923"/>
                  </a:cubicBezTo>
                  <a:lnTo>
                    <a:pt x="4399068" y="1963660"/>
                  </a:lnTo>
                  <a:cubicBezTo>
                    <a:pt x="4408874" y="1971089"/>
                    <a:pt x="4418532" y="1978667"/>
                    <a:pt x="4428190" y="1986393"/>
                  </a:cubicBezTo>
                  <a:lnTo>
                    <a:pt x="4350927" y="2063656"/>
                  </a:lnTo>
                  <a:close/>
                  <a:moveTo>
                    <a:pt x="4229387" y="1832759"/>
                  </a:moveTo>
                  <a:cubicBezTo>
                    <a:pt x="4187636" y="1808689"/>
                    <a:pt x="4144696" y="1786550"/>
                    <a:pt x="4101755" y="1766938"/>
                  </a:cubicBezTo>
                  <a:lnTo>
                    <a:pt x="4161931" y="1635294"/>
                  </a:lnTo>
                  <a:lnTo>
                    <a:pt x="4155245" y="1632174"/>
                  </a:lnTo>
                  <a:cubicBezTo>
                    <a:pt x="4115276" y="1613898"/>
                    <a:pt x="4073970" y="1596960"/>
                    <a:pt x="4032219" y="1581656"/>
                  </a:cubicBezTo>
                  <a:lnTo>
                    <a:pt x="4032219" y="1456401"/>
                  </a:lnTo>
                  <a:cubicBezTo>
                    <a:pt x="4098783" y="1478986"/>
                    <a:pt x="4165051" y="1505730"/>
                    <a:pt x="4229387" y="1536338"/>
                  </a:cubicBezTo>
                  <a:lnTo>
                    <a:pt x="4229387" y="1832908"/>
                  </a:lnTo>
                  <a:close/>
                  <a:moveTo>
                    <a:pt x="4022264" y="1593691"/>
                  </a:moveTo>
                  <a:cubicBezTo>
                    <a:pt x="4062827" y="1608401"/>
                    <a:pt x="4103241" y="1624893"/>
                    <a:pt x="4142318" y="1642574"/>
                  </a:cubicBezTo>
                  <a:lnTo>
                    <a:pt x="4088234" y="1760846"/>
                  </a:lnTo>
                  <a:cubicBezTo>
                    <a:pt x="3953619" y="1700076"/>
                    <a:pt x="3810980" y="1658324"/>
                    <a:pt x="3664181" y="1636780"/>
                  </a:cubicBezTo>
                  <a:lnTo>
                    <a:pt x="3682605" y="1507662"/>
                  </a:lnTo>
                  <a:cubicBezTo>
                    <a:pt x="3798053" y="1524600"/>
                    <a:pt x="3912313" y="1553574"/>
                    <a:pt x="4022264" y="1593691"/>
                  </a:cubicBezTo>
                  <a:close/>
                  <a:moveTo>
                    <a:pt x="3176386" y="1507662"/>
                  </a:moveTo>
                  <a:lnTo>
                    <a:pt x="3194811" y="1636780"/>
                  </a:lnTo>
                  <a:cubicBezTo>
                    <a:pt x="3048012" y="1658324"/>
                    <a:pt x="2905373" y="1700076"/>
                    <a:pt x="2770757" y="1760846"/>
                  </a:cubicBezTo>
                  <a:lnTo>
                    <a:pt x="2716674" y="1642574"/>
                  </a:lnTo>
                  <a:cubicBezTo>
                    <a:pt x="2755751" y="1624893"/>
                    <a:pt x="2796016" y="1608401"/>
                    <a:pt x="2836728" y="1593691"/>
                  </a:cubicBezTo>
                  <a:cubicBezTo>
                    <a:pt x="2946679" y="1553425"/>
                    <a:pt x="3060938" y="1524600"/>
                    <a:pt x="3176386" y="1507662"/>
                  </a:cubicBezTo>
                  <a:close/>
                  <a:moveTo>
                    <a:pt x="2826773" y="1581656"/>
                  </a:moveTo>
                  <a:cubicBezTo>
                    <a:pt x="2785170" y="1596960"/>
                    <a:pt x="2743716" y="1613750"/>
                    <a:pt x="2703747" y="1632174"/>
                  </a:cubicBezTo>
                  <a:lnTo>
                    <a:pt x="2697061" y="1635294"/>
                  </a:lnTo>
                  <a:lnTo>
                    <a:pt x="2757237" y="1766938"/>
                  </a:lnTo>
                  <a:cubicBezTo>
                    <a:pt x="2714296" y="1786550"/>
                    <a:pt x="2671356" y="1808689"/>
                    <a:pt x="2629605" y="1832759"/>
                  </a:cubicBezTo>
                  <a:lnTo>
                    <a:pt x="2629605" y="1536190"/>
                  </a:lnTo>
                  <a:cubicBezTo>
                    <a:pt x="2693941" y="1505730"/>
                    <a:pt x="2760208" y="1478986"/>
                    <a:pt x="2826773" y="1456252"/>
                  </a:cubicBezTo>
                  <a:lnTo>
                    <a:pt x="2826773" y="1581507"/>
                  </a:lnTo>
                  <a:close/>
                  <a:moveTo>
                    <a:pt x="2537186" y="2040923"/>
                  </a:moveTo>
                  <a:cubicBezTo>
                    <a:pt x="2527380" y="2048352"/>
                    <a:pt x="2517722" y="2055930"/>
                    <a:pt x="2508065" y="2063656"/>
                  </a:cubicBezTo>
                  <a:lnTo>
                    <a:pt x="2430802" y="1986393"/>
                  </a:lnTo>
                  <a:cubicBezTo>
                    <a:pt x="2440460" y="1978667"/>
                    <a:pt x="2450117" y="1971089"/>
                    <a:pt x="2459924" y="1963660"/>
                  </a:cubicBezTo>
                  <a:lnTo>
                    <a:pt x="2537186" y="2040923"/>
                  </a:lnTo>
                  <a:close/>
                  <a:moveTo>
                    <a:pt x="2496326" y="2073016"/>
                  </a:moveTo>
                  <a:cubicBezTo>
                    <a:pt x="2486520" y="2081040"/>
                    <a:pt x="2476565" y="2089361"/>
                    <a:pt x="2466016" y="2098424"/>
                  </a:cubicBezTo>
                  <a:lnTo>
                    <a:pt x="2394845" y="2016407"/>
                  </a:lnTo>
                  <a:cubicBezTo>
                    <a:pt x="2402868" y="2009423"/>
                    <a:pt x="2411041" y="2002589"/>
                    <a:pt x="2419213" y="1995902"/>
                  </a:cubicBezTo>
                  <a:lnTo>
                    <a:pt x="2496326" y="2073016"/>
                  </a:lnTo>
                  <a:close/>
                  <a:moveTo>
                    <a:pt x="1975992" y="2279545"/>
                  </a:moveTo>
                  <a:cubicBezTo>
                    <a:pt x="1992931" y="2253544"/>
                    <a:pt x="2009126" y="2229919"/>
                    <a:pt x="2025470" y="2207335"/>
                  </a:cubicBezTo>
                  <a:cubicBezTo>
                    <a:pt x="2034831" y="2194408"/>
                    <a:pt x="2044340" y="2181333"/>
                    <a:pt x="2054295" y="2168555"/>
                  </a:cubicBezTo>
                  <a:cubicBezTo>
                    <a:pt x="2084606" y="2128883"/>
                    <a:pt x="2117442" y="2089955"/>
                    <a:pt x="2151913" y="2052364"/>
                  </a:cubicBezTo>
                  <a:lnTo>
                    <a:pt x="2242548" y="2142999"/>
                  </a:lnTo>
                  <a:cubicBezTo>
                    <a:pt x="2184156" y="2206740"/>
                    <a:pt x="2130518" y="2275682"/>
                    <a:pt x="2082674" y="2348339"/>
                  </a:cubicBezTo>
                  <a:lnTo>
                    <a:pt x="1975992" y="2279694"/>
                  </a:lnTo>
                  <a:close/>
                  <a:moveTo>
                    <a:pt x="2162017" y="2041517"/>
                  </a:moveTo>
                  <a:cubicBezTo>
                    <a:pt x="2202728" y="1997834"/>
                    <a:pt x="2245669" y="1956231"/>
                    <a:pt x="2289649" y="1917897"/>
                  </a:cubicBezTo>
                  <a:lnTo>
                    <a:pt x="2373895" y="2015070"/>
                  </a:lnTo>
                  <a:cubicBezTo>
                    <a:pt x="2331846" y="2051472"/>
                    <a:pt x="2291135" y="2090846"/>
                    <a:pt x="2252652" y="2132152"/>
                  </a:cubicBezTo>
                  <a:lnTo>
                    <a:pt x="2162166" y="2041666"/>
                  </a:lnTo>
                  <a:close/>
                  <a:moveTo>
                    <a:pt x="2141364" y="2041814"/>
                  </a:moveTo>
                  <a:cubicBezTo>
                    <a:pt x="2107339" y="2078960"/>
                    <a:pt x="2074799" y="2117591"/>
                    <a:pt x="2044786" y="2156668"/>
                  </a:cubicBezTo>
                  <a:lnTo>
                    <a:pt x="1895015" y="2156668"/>
                  </a:lnTo>
                  <a:cubicBezTo>
                    <a:pt x="1944047" y="2086835"/>
                    <a:pt x="1997685" y="2019973"/>
                    <a:pt x="2056227" y="1956825"/>
                  </a:cubicBezTo>
                  <a:lnTo>
                    <a:pt x="2141216" y="2041814"/>
                  </a:lnTo>
                  <a:close/>
                  <a:moveTo>
                    <a:pt x="2004966" y="2210455"/>
                  </a:moveTo>
                  <a:cubicBezTo>
                    <a:pt x="1990702" y="2230514"/>
                    <a:pt x="1976438" y="2251612"/>
                    <a:pt x="1961580" y="2274345"/>
                  </a:cubicBezTo>
                  <a:lnTo>
                    <a:pt x="1818644" y="2274345"/>
                  </a:lnTo>
                  <a:cubicBezTo>
                    <a:pt x="1831422" y="2252801"/>
                    <a:pt x="1844794" y="2231405"/>
                    <a:pt x="1858464" y="2210455"/>
                  </a:cubicBezTo>
                  <a:lnTo>
                    <a:pt x="2004966" y="2210455"/>
                  </a:lnTo>
                  <a:close/>
                  <a:moveTo>
                    <a:pt x="1963511" y="2289203"/>
                  </a:moveTo>
                  <a:lnTo>
                    <a:pt x="2074502" y="2360671"/>
                  </a:lnTo>
                  <a:cubicBezTo>
                    <a:pt x="2050432" y="2398114"/>
                    <a:pt x="2027699" y="2436745"/>
                    <a:pt x="2006897" y="2475971"/>
                  </a:cubicBezTo>
                  <a:lnTo>
                    <a:pt x="1714785" y="2475971"/>
                  </a:lnTo>
                  <a:cubicBezTo>
                    <a:pt x="1743016" y="2411784"/>
                    <a:pt x="1775109" y="2349528"/>
                    <a:pt x="1810175" y="2289203"/>
                  </a:cubicBezTo>
                  <a:lnTo>
                    <a:pt x="1963511" y="2289203"/>
                  </a:lnTo>
                  <a:close/>
                  <a:moveTo>
                    <a:pt x="2086983" y="2368695"/>
                  </a:moveTo>
                  <a:lnTo>
                    <a:pt x="2179698" y="2428425"/>
                  </a:lnTo>
                  <a:cubicBezTo>
                    <a:pt x="2169892" y="2443729"/>
                    <a:pt x="2160383" y="2459478"/>
                    <a:pt x="2150725" y="2476120"/>
                  </a:cubicBezTo>
                  <a:lnTo>
                    <a:pt x="2023836" y="2476120"/>
                  </a:lnTo>
                  <a:cubicBezTo>
                    <a:pt x="2043448" y="2439568"/>
                    <a:pt x="2064547" y="2403612"/>
                    <a:pt x="2086983" y="2368843"/>
                  </a:cubicBezTo>
                  <a:close/>
                  <a:moveTo>
                    <a:pt x="2161274" y="2487263"/>
                  </a:moveTo>
                  <a:cubicBezTo>
                    <a:pt x="2173012" y="2467056"/>
                    <a:pt x="2184453" y="2448483"/>
                    <a:pt x="2196191" y="2430208"/>
                  </a:cubicBezTo>
                  <a:lnTo>
                    <a:pt x="2200203" y="2423967"/>
                  </a:lnTo>
                  <a:lnTo>
                    <a:pt x="2095155" y="2356363"/>
                  </a:lnTo>
                  <a:cubicBezTo>
                    <a:pt x="2142404" y="2284597"/>
                    <a:pt x="2195448" y="2216398"/>
                    <a:pt x="2252949" y="2153548"/>
                  </a:cubicBezTo>
                  <a:lnTo>
                    <a:pt x="2547141" y="2447740"/>
                  </a:lnTo>
                  <a:lnTo>
                    <a:pt x="2557691" y="2437191"/>
                  </a:lnTo>
                  <a:lnTo>
                    <a:pt x="2262904" y="2142404"/>
                  </a:lnTo>
                  <a:cubicBezTo>
                    <a:pt x="2301090" y="2101396"/>
                    <a:pt x="2341653" y="2062319"/>
                    <a:pt x="2383404" y="2026065"/>
                  </a:cubicBezTo>
                  <a:lnTo>
                    <a:pt x="2464381" y="2119374"/>
                  </a:lnTo>
                  <a:lnTo>
                    <a:pt x="2470028" y="2114471"/>
                  </a:lnTo>
                  <a:cubicBezTo>
                    <a:pt x="2484886" y="2101544"/>
                    <a:pt x="2498555" y="2090103"/>
                    <a:pt x="2512076" y="2079257"/>
                  </a:cubicBezTo>
                  <a:cubicBezTo>
                    <a:pt x="2525597" y="2068410"/>
                    <a:pt x="2538970" y="2057861"/>
                    <a:pt x="2552788" y="2047460"/>
                  </a:cubicBezTo>
                  <a:cubicBezTo>
                    <a:pt x="2573738" y="2031859"/>
                    <a:pt x="2594093" y="2017595"/>
                    <a:pt x="2614746" y="2003777"/>
                  </a:cubicBezTo>
                  <a:lnTo>
                    <a:pt x="2614746" y="2208821"/>
                  </a:lnTo>
                  <a:lnTo>
                    <a:pt x="2800177" y="2394251"/>
                  </a:lnTo>
                  <a:cubicBezTo>
                    <a:pt x="2670910" y="2491721"/>
                    <a:pt x="2564823" y="2619353"/>
                    <a:pt x="2492315" y="2764517"/>
                  </a:cubicBezTo>
                  <a:lnTo>
                    <a:pt x="2323971" y="2596174"/>
                  </a:lnTo>
                  <a:lnTo>
                    <a:pt x="2104219" y="2596174"/>
                  </a:lnTo>
                  <a:cubicBezTo>
                    <a:pt x="2115957" y="2571212"/>
                    <a:pt x="2128437" y="2546250"/>
                    <a:pt x="2142107" y="2521586"/>
                  </a:cubicBezTo>
                  <a:cubicBezTo>
                    <a:pt x="2148347" y="2510145"/>
                    <a:pt x="2154737" y="2498555"/>
                    <a:pt x="2161423" y="2487115"/>
                  </a:cubicBezTo>
                  <a:close/>
                  <a:moveTo>
                    <a:pt x="5197399" y="2611181"/>
                  </a:moveTo>
                  <a:cubicBezTo>
                    <a:pt x="5203343" y="2627673"/>
                    <a:pt x="5208988" y="2644760"/>
                    <a:pt x="5214932" y="2663482"/>
                  </a:cubicBezTo>
                  <a:cubicBezTo>
                    <a:pt x="5262627" y="2813549"/>
                    <a:pt x="5291006" y="2969560"/>
                    <a:pt x="5299475" y="3127355"/>
                  </a:cubicBezTo>
                  <a:lnTo>
                    <a:pt x="5174072" y="3127355"/>
                  </a:lnTo>
                  <a:cubicBezTo>
                    <a:pt x="5166791" y="2992591"/>
                    <a:pt x="5144058" y="2859313"/>
                    <a:pt x="5106318" y="2730641"/>
                  </a:cubicBezTo>
                  <a:lnTo>
                    <a:pt x="5104238" y="2723509"/>
                  </a:lnTo>
                  <a:lnTo>
                    <a:pt x="4970217" y="2762734"/>
                  </a:lnTo>
                  <a:cubicBezTo>
                    <a:pt x="4954616" y="2711176"/>
                    <a:pt x="4936341" y="2660213"/>
                    <a:pt x="4915688" y="2611032"/>
                  </a:cubicBezTo>
                  <a:lnTo>
                    <a:pt x="5197251" y="2611032"/>
                  </a:lnTo>
                  <a:close/>
                  <a:moveTo>
                    <a:pt x="5162037" y="3234185"/>
                  </a:moveTo>
                  <a:cubicBezTo>
                    <a:pt x="5161442" y="3394654"/>
                    <a:pt x="5138709" y="3555717"/>
                    <a:pt x="5094283" y="3709053"/>
                  </a:cubicBezTo>
                  <a:lnTo>
                    <a:pt x="4974675" y="3673988"/>
                  </a:lnTo>
                  <a:cubicBezTo>
                    <a:pt x="5016426" y="3531646"/>
                    <a:pt x="5038416" y="3383510"/>
                    <a:pt x="5039605" y="3234185"/>
                  </a:cubicBezTo>
                  <a:lnTo>
                    <a:pt x="5162037" y="3234185"/>
                  </a:lnTo>
                  <a:close/>
                  <a:moveTo>
                    <a:pt x="5039605" y="3216950"/>
                  </a:moveTo>
                  <a:cubicBezTo>
                    <a:pt x="5038268" y="3067327"/>
                    <a:pt x="5016426" y="2919488"/>
                    <a:pt x="4974675" y="2777147"/>
                  </a:cubicBezTo>
                  <a:lnTo>
                    <a:pt x="5094432" y="2742081"/>
                  </a:lnTo>
                  <a:cubicBezTo>
                    <a:pt x="5131280" y="2869565"/>
                    <a:pt x="5153270" y="3001803"/>
                    <a:pt x="5159956" y="3135230"/>
                  </a:cubicBezTo>
                  <a:cubicBezTo>
                    <a:pt x="5161294" y="3162420"/>
                    <a:pt x="5162037" y="3189759"/>
                    <a:pt x="5162185" y="3216950"/>
                  </a:cubicBezTo>
                  <a:lnTo>
                    <a:pt x="5039754" y="3216950"/>
                  </a:lnTo>
                  <a:close/>
                  <a:moveTo>
                    <a:pt x="4899938" y="2611181"/>
                  </a:moveTo>
                  <a:cubicBezTo>
                    <a:pt x="4921482" y="2662144"/>
                    <a:pt x="4940203" y="2714297"/>
                    <a:pt x="4956251" y="2767192"/>
                  </a:cubicBezTo>
                  <a:lnTo>
                    <a:pt x="4848677" y="2798691"/>
                  </a:lnTo>
                  <a:cubicBezTo>
                    <a:pt x="4829510" y="2734652"/>
                    <a:pt x="4805737" y="2671654"/>
                    <a:pt x="4778249" y="2611181"/>
                  </a:cubicBezTo>
                  <a:lnTo>
                    <a:pt x="4900087" y="2611181"/>
                  </a:lnTo>
                  <a:close/>
                  <a:moveTo>
                    <a:pt x="4848529" y="3652444"/>
                  </a:moveTo>
                  <a:lnTo>
                    <a:pt x="4956102" y="3683943"/>
                  </a:lnTo>
                  <a:cubicBezTo>
                    <a:pt x="4940055" y="3736838"/>
                    <a:pt x="4921334" y="3788842"/>
                    <a:pt x="4899938" y="3839954"/>
                  </a:cubicBezTo>
                  <a:lnTo>
                    <a:pt x="4778249" y="3839954"/>
                  </a:lnTo>
                  <a:cubicBezTo>
                    <a:pt x="4805886" y="3779184"/>
                    <a:pt x="4829361" y="3716482"/>
                    <a:pt x="4848529" y="3652444"/>
                  </a:cubicBezTo>
                  <a:close/>
                  <a:moveTo>
                    <a:pt x="5398579" y="3007003"/>
                  </a:moveTo>
                  <a:lnTo>
                    <a:pt x="5304229" y="3007003"/>
                  </a:lnTo>
                  <a:cubicBezTo>
                    <a:pt x="5303041" y="2997345"/>
                    <a:pt x="5301704" y="2987836"/>
                    <a:pt x="5300515" y="2978178"/>
                  </a:cubicBezTo>
                  <a:lnTo>
                    <a:pt x="5395310" y="2978178"/>
                  </a:lnTo>
                  <a:cubicBezTo>
                    <a:pt x="5396499" y="2987687"/>
                    <a:pt x="5397688" y="2997345"/>
                    <a:pt x="5398728" y="3007003"/>
                  </a:cubicBezTo>
                  <a:close/>
                  <a:moveTo>
                    <a:pt x="5328448" y="2663333"/>
                  </a:moveTo>
                  <a:cubicBezTo>
                    <a:pt x="5357570" y="2760357"/>
                    <a:pt x="5379115" y="2861096"/>
                    <a:pt x="5393082" y="2963320"/>
                  </a:cubicBezTo>
                  <a:lnTo>
                    <a:pt x="5298435" y="2963320"/>
                  </a:lnTo>
                  <a:cubicBezTo>
                    <a:pt x="5283725" y="2860056"/>
                    <a:pt x="5260695" y="2758277"/>
                    <a:pt x="5229196" y="2659024"/>
                  </a:cubicBezTo>
                  <a:cubicBezTo>
                    <a:pt x="5223846" y="2642086"/>
                    <a:pt x="5218498" y="2626336"/>
                    <a:pt x="5213297" y="2611181"/>
                  </a:cubicBezTo>
                  <a:lnTo>
                    <a:pt x="5312402" y="2611181"/>
                  </a:lnTo>
                  <a:cubicBezTo>
                    <a:pt x="5317602" y="2627079"/>
                    <a:pt x="5322951" y="2644314"/>
                    <a:pt x="5328597" y="2663333"/>
                  </a:cubicBezTo>
                  <a:close/>
                  <a:moveTo>
                    <a:pt x="5388179" y="2490978"/>
                  </a:moveTo>
                  <a:lnTo>
                    <a:pt x="5602582" y="2276574"/>
                  </a:lnTo>
                  <a:cubicBezTo>
                    <a:pt x="5632299" y="2344030"/>
                    <a:pt x="5659043" y="2413418"/>
                    <a:pt x="5682222" y="2483252"/>
                  </a:cubicBezTo>
                  <a:lnTo>
                    <a:pt x="5569151" y="2596322"/>
                  </a:lnTo>
                  <a:lnTo>
                    <a:pt x="5208097" y="2596322"/>
                  </a:lnTo>
                  <a:cubicBezTo>
                    <a:pt x="5198885" y="2570469"/>
                    <a:pt x="5188781" y="2543873"/>
                    <a:pt x="5177043" y="2515345"/>
                  </a:cubicBezTo>
                  <a:lnTo>
                    <a:pt x="5162334" y="2518317"/>
                  </a:lnTo>
                  <a:lnTo>
                    <a:pt x="5163076" y="2520249"/>
                  </a:lnTo>
                  <a:cubicBezTo>
                    <a:pt x="5174220" y="2547439"/>
                    <a:pt x="5183730" y="2572104"/>
                    <a:pt x="5192347" y="2596322"/>
                  </a:cubicBezTo>
                  <a:lnTo>
                    <a:pt x="4771415" y="2596322"/>
                  </a:lnTo>
                  <a:cubicBezTo>
                    <a:pt x="4758785" y="2569132"/>
                    <a:pt x="4744967" y="2541644"/>
                    <a:pt x="4730109" y="2514602"/>
                  </a:cubicBezTo>
                  <a:cubicBezTo>
                    <a:pt x="4725800" y="2506728"/>
                    <a:pt x="4721342" y="2498853"/>
                    <a:pt x="4716736" y="2490978"/>
                  </a:cubicBezTo>
                  <a:lnTo>
                    <a:pt x="5388030" y="2490978"/>
                  </a:lnTo>
                  <a:close/>
                  <a:moveTo>
                    <a:pt x="5262032" y="2476120"/>
                  </a:moveTo>
                  <a:lnTo>
                    <a:pt x="5160402" y="2476120"/>
                  </a:lnTo>
                  <a:cubicBezTo>
                    <a:pt x="5132320" y="2411932"/>
                    <a:pt x="5100524" y="2349676"/>
                    <a:pt x="5065755" y="2289352"/>
                  </a:cubicBezTo>
                  <a:lnTo>
                    <a:pt x="5107656" y="2289352"/>
                  </a:lnTo>
                  <a:lnTo>
                    <a:pt x="5149704" y="2247303"/>
                  </a:lnTo>
                  <a:cubicBezTo>
                    <a:pt x="5192050" y="2321148"/>
                    <a:pt x="5229641" y="2397520"/>
                    <a:pt x="5262032" y="2476120"/>
                  </a:cubicBezTo>
                  <a:close/>
                  <a:moveTo>
                    <a:pt x="5142126" y="2233931"/>
                  </a:moveTo>
                  <a:lnTo>
                    <a:pt x="5101564" y="2274494"/>
                  </a:lnTo>
                  <a:lnTo>
                    <a:pt x="5057435" y="2274494"/>
                  </a:lnTo>
                  <a:cubicBezTo>
                    <a:pt x="5044805" y="2252949"/>
                    <a:pt x="5031582" y="2231554"/>
                    <a:pt x="5018061" y="2210603"/>
                  </a:cubicBezTo>
                  <a:lnTo>
                    <a:pt x="5080911" y="2210603"/>
                  </a:lnTo>
                  <a:lnTo>
                    <a:pt x="5110330" y="2181184"/>
                  </a:lnTo>
                  <a:cubicBezTo>
                    <a:pt x="5121177" y="2198568"/>
                    <a:pt x="5131875" y="2216250"/>
                    <a:pt x="5142275" y="2233931"/>
                  </a:cubicBezTo>
                  <a:close/>
                  <a:moveTo>
                    <a:pt x="5576877" y="2024579"/>
                  </a:moveTo>
                  <a:cubicBezTo>
                    <a:pt x="5576877" y="2034980"/>
                    <a:pt x="5568408" y="2043449"/>
                    <a:pt x="5558008" y="2043449"/>
                  </a:cubicBezTo>
                  <a:cubicBezTo>
                    <a:pt x="5547607" y="2043449"/>
                    <a:pt x="5539138" y="2034980"/>
                    <a:pt x="5539138" y="2024579"/>
                  </a:cubicBezTo>
                  <a:cubicBezTo>
                    <a:pt x="5539138" y="2014178"/>
                    <a:pt x="5547607" y="2005709"/>
                    <a:pt x="5558008" y="2005709"/>
                  </a:cubicBezTo>
                  <a:cubicBezTo>
                    <a:pt x="5568408" y="2005709"/>
                    <a:pt x="5576877" y="2014178"/>
                    <a:pt x="5576877" y="2024579"/>
                  </a:cubicBezTo>
                  <a:close/>
                  <a:moveTo>
                    <a:pt x="5558008" y="1938847"/>
                  </a:moveTo>
                  <a:cubicBezTo>
                    <a:pt x="5568408" y="1938847"/>
                    <a:pt x="5576877" y="1947316"/>
                    <a:pt x="5576877" y="1957717"/>
                  </a:cubicBezTo>
                  <a:cubicBezTo>
                    <a:pt x="5576877" y="1968118"/>
                    <a:pt x="5568408" y="1976587"/>
                    <a:pt x="5558008" y="1976587"/>
                  </a:cubicBezTo>
                  <a:cubicBezTo>
                    <a:pt x="5547607" y="1976587"/>
                    <a:pt x="5539138" y="1968118"/>
                    <a:pt x="5539138" y="1957717"/>
                  </a:cubicBezTo>
                  <a:cubicBezTo>
                    <a:pt x="5539138" y="1947316"/>
                    <a:pt x="5547607" y="1938847"/>
                    <a:pt x="5558008" y="1938847"/>
                  </a:cubicBezTo>
                  <a:close/>
                  <a:moveTo>
                    <a:pt x="5241676" y="1965146"/>
                  </a:moveTo>
                  <a:lnTo>
                    <a:pt x="5525171" y="1965146"/>
                  </a:lnTo>
                  <a:cubicBezTo>
                    <a:pt x="5528440" y="1979261"/>
                    <a:pt x="5540475" y="1989959"/>
                    <a:pt x="5555333" y="1991148"/>
                  </a:cubicBezTo>
                  <a:cubicBezTo>
                    <a:pt x="5540475" y="1992337"/>
                    <a:pt x="5528440" y="2003034"/>
                    <a:pt x="5525171" y="2017150"/>
                  </a:cubicBezTo>
                  <a:lnTo>
                    <a:pt x="5252969" y="2017150"/>
                  </a:lnTo>
                  <a:lnTo>
                    <a:pt x="5112707" y="2157411"/>
                  </a:lnTo>
                  <a:cubicBezTo>
                    <a:pt x="5104535" y="2144633"/>
                    <a:pt x="5096066" y="2131855"/>
                    <a:pt x="5087597" y="2119226"/>
                  </a:cubicBezTo>
                  <a:lnTo>
                    <a:pt x="5241528" y="1965295"/>
                  </a:lnTo>
                  <a:close/>
                  <a:moveTo>
                    <a:pt x="5068579" y="2117294"/>
                  </a:moveTo>
                  <a:lnTo>
                    <a:pt x="5029204" y="2156668"/>
                  </a:lnTo>
                  <a:lnTo>
                    <a:pt x="4981807" y="2156668"/>
                  </a:lnTo>
                  <a:cubicBezTo>
                    <a:pt x="4930694" y="2082971"/>
                    <a:pt x="4874530" y="2012692"/>
                    <a:pt x="4813017" y="1946425"/>
                  </a:cubicBezTo>
                  <a:lnTo>
                    <a:pt x="4879285" y="1880157"/>
                  </a:lnTo>
                  <a:cubicBezTo>
                    <a:pt x="4948376" y="1954299"/>
                    <a:pt x="5011671" y="2033642"/>
                    <a:pt x="5068579" y="2117294"/>
                  </a:cubicBezTo>
                  <a:close/>
                  <a:moveTo>
                    <a:pt x="4841545" y="1594137"/>
                  </a:moveTo>
                  <a:lnTo>
                    <a:pt x="5147476" y="1594137"/>
                  </a:lnTo>
                  <a:cubicBezTo>
                    <a:pt x="5195319" y="1644357"/>
                    <a:pt x="5241528" y="1697253"/>
                    <a:pt x="5284914" y="1751634"/>
                  </a:cubicBezTo>
                  <a:lnTo>
                    <a:pt x="4986710" y="1751634"/>
                  </a:lnTo>
                  <a:lnTo>
                    <a:pt x="4879582" y="1858761"/>
                  </a:lnTo>
                  <a:cubicBezTo>
                    <a:pt x="4830550" y="1806906"/>
                    <a:pt x="4778844" y="1757428"/>
                    <a:pt x="4724463" y="1711071"/>
                  </a:cubicBezTo>
                  <a:lnTo>
                    <a:pt x="4841545" y="1593988"/>
                  </a:lnTo>
                  <a:close/>
                  <a:moveTo>
                    <a:pt x="4625507" y="1789076"/>
                  </a:moveTo>
                  <a:lnTo>
                    <a:pt x="4438739" y="1975844"/>
                  </a:lnTo>
                  <a:cubicBezTo>
                    <a:pt x="4429081" y="1968118"/>
                    <a:pt x="4419424" y="1960540"/>
                    <a:pt x="4409617" y="1953111"/>
                  </a:cubicBezTo>
                  <a:lnTo>
                    <a:pt x="4596831" y="1765897"/>
                  </a:lnTo>
                  <a:cubicBezTo>
                    <a:pt x="4606785" y="1773772"/>
                    <a:pt x="4616295" y="1781499"/>
                    <a:pt x="4625358" y="1789225"/>
                  </a:cubicBezTo>
                  <a:close/>
                  <a:moveTo>
                    <a:pt x="4326857" y="1384785"/>
                  </a:moveTo>
                  <a:lnTo>
                    <a:pt x="4565183" y="1146459"/>
                  </a:lnTo>
                  <a:cubicBezTo>
                    <a:pt x="4723125" y="1232785"/>
                    <a:pt x="4871262" y="1337387"/>
                    <a:pt x="5006026" y="1457441"/>
                  </a:cubicBezTo>
                  <a:lnTo>
                    <a:pt x="4884485" y="1457441"/>
                  </a:lnTo>
                  <a:lnTo>
                    <a:pt x="4673202" y="1668725"/>
                  </a:lnTo>
                  <a:cubicBezTo>
                    <a:pt x="4565628" y="1582844"/>
                    <a:pt x="4449437" y="1508553"/>
                    <a:pt x="4327006" y="1446743"/>
                  </a:cubicBezTo>
                  <a:lnTo>
                    <a:pt x="4327006" y="1384785"/>
                  </a:lnTo>
                  <a:close/>
                  <a:moveTo>
                    <a:pt x="4311999" y="1455807"/>
                  </a:moveTo>
                  <a:lnTo>
                    <a:pt x="4311999" y="1561003"/>
                  </a:lnTo>
                  <a:cubicBezTo>
                    <a:pt x="4290157" y="1549413"/>
                    <a:pt x="4267573" y="1537824"/>
                    <a:pt x="4244245" y="1526680"/>
                  </a:cubicBezTo>
                  <a:lnTo>
                    <a:pt x="4244245" y="1423416"/>
                  </a:lnTo>
                  <a:cubicBezTo>
                    <a:pt x="4267127" y="1433668"/>
                    <a:pt x="4289711" y="1444515"/>
                    <a:pt x="4311999" y="1455658"/>
                  </a:cubicBezTo>
                  <a:close/>
                  <a:moveTo>
                    <a:pt x="4032813" y="934581"/>
                  </a:moveTo>
                  <a:cubicBezTo>
                    <a:pt x="4173223" y="971429"/>
                    <a:pt x="4310959" y="1021650"/>
                    <a:pt x="4442305" y="1083906"/>
                  </a:cubicBezTo>
                  <a:lnTo>
                    <a:pt x="4229387" y="1296824"/>
                  </a:lnTo>
                  <a:lnTo>
                    <a:pt x="4229387" y="1519846"/>
                  </a:lnTo>
                  <a:cubicBezTo>
                    <a:pt x="4165051" y="1489683"/>
                    <a:pt x="4098783" y="1462939"/>
                    <a:pt x="4032219" y="1440503"/>
                  </a:cubicBezTo>
                  <a:lnTo>
                    <a:pt x="4032219" y="1255667"/>
                  </a:lnTo>
                  <a:lnTo>
                    <a:pt x="4116019" y="1171866"/>
                  </a:lnTo>
                  <a:cubicBezTo>
                    <a:pt x="4123597" y="1176473"/>
                    <a:pt x="4132363" y="1179296"/>
                    <a:pt x="4141872" y="1179296"/>
                  </a:cubicBezTo>
                  <a:cubicBezTo>
                    <a:pt x="4169212" y="1179296"/>
                    <a:pt x="4191350" y="1157008"/>
                    <a:pt x="4191350" y="1129818"/>
                  </a:cubicBezTo>
                  <a:cubicBezTo>
                    <a:pt x="4191350" y="1102627"/>
                    <a:pt x="4169063" y="1080340"/>
                    <a:pt x="4141872" y="1080340"/>
                  </a:cubicBezTo>
                  <a:cubicBezTo>
                    <a:pt x="4114682" y="1080340"/>
                    <a:pt x="4092394" y="1102627"/>
                    <a:pt x="4092394" y="1129818"/>
                  </a:cubicBezTo>
                  <a:cubicBezTo>
                    <a:pt x="4092394" y="1142299"/>
                    <a:pt x="4097149" y="1153442"/>
                    <a:pt x="4104727" y="1162209"/>
                  </a:cubicBezTo>
                  <a:lnTo>
                    <a:pt x="4017509" y="1249426"/>
                  </a:lnTo>
                  <a:lnTo>
                    <a:pt x="4017509" y="1321489"/>
                  </a:lnTo>
                  <a:cubicBezTo>
                    <a:pt x="3949013" y="1300390"/>
                    <a:pt x="3878733" y="1282857"/>
                    <a:pt x="3808157" y="1269188"/>
                  </a:cubicBezTo>
                  <a:lnTo>
                    <a:pt x="3808157" y="1159237"/>
                  </a:lnTo>
                  <a:lnTo>
                    <a:pt x="4032962" y="934432"/>
                  </a:lnTo>
                  <a:close/>
                  <a:moveTo>
                    <a:pt x="4107104" y="1129966"/>
                  </a:moveTo>
                  <a:cubicBezTo>
                    <a:pt x="4107104" y="1110799"/>
                    <a:pt x="4122705" y="1095347"/>
                    <a:pt x="4141724" y="1095347"/>
                  </a:cubicBezTo>
                  <a:cubicBezTo>
                    <a:pt x="4160742" y="1095347"/>
                    <a:pt x="4176343" y="1110948"/>
                    <a:pt x="4176343" y="1129966"/>
                  </a:cubicBezTo>
                  <a:cubicBezTo>
                    <a:pt x="4176343" y="1148985"/>
                    <a:pt x="4160742" y="1164586"/>
                    <a:pt x="4141724" y="1164586"/>
                  </a:cubicBezTo>
                  <a:cubicBezTo>
                    <a:pt x="4122705" y="1164586"/>
                    <a:pt x="4107104" y="1148985"/>
                    <a:pt x="4107104" y="1129966"/>
                  </a:cubicBezTo>
                  <a:close/>
                  <a:moveTo>
                    <a:pt x="3799094" y="1393254"/>
                  </a:moveTo>
                  <a:cubicBezTo>
                    <a:pt x="3873830" y="1408409"/>
                    <a:pt x="3947230" y="1427873"/>
                    <a:pt x="4017361" y="1451201"/>
                  </a:cubicBezTo>
                  <a:lnTo>
                    <a:pt x="4017361" y="1576158"/>
                  </a:lnTo>
                  <a:cubicBezTo>
                    <a:pt x="3927914" y="1544064"/>
                    <a:pt x="3835645" y="1519400"/>
                    <a:pt x="3742335" y="1502461"/>
                  </a:cubicBezTo>
                  <a:lnTo>
                    <a:pt x="3742335" y="1382853"/>
                  </a:lnTo>
                  <a:cubicBezTo>
                    <a:pt x="3760759" y="1385973"/>
                    <a:pt x="3779778" y="1389391"/>
                    <a:pt x="3799094" y="1393254"/>
                  </a:cubicBezTo>
                  <a:close/>
                  <a:moveTo>
                    <a:pt x="3796568" y="1012289"/>
                  </a:moveTo>
                  <a:lnTo>
                    <a:pt x="3796568" y="885400"/>
                  </a:lnTo>
                  <a:cubicBezTo>
                    <a:pt x="3832673" y="891046"/>
                    <a:pt x="3868779" y="897287"/>
                    <a:pt x="3904290" y="904567"/>
                  </a:cubicBezTo>
                  <a:lnTo>
                    <a:pt x="3796568" y="1012289"/>
                  </a:lnTo>
                  <a:close/>
                  <a:moveTo>
                    <a:pt x="3781710" y="883172"/>
                  </a:moveTo>
                  <a:lnTo>
                    <a:pt x="3781710" y="1027148"/>
                  </a:lnTo>
                  <a:lnTo>
                    <a:pt x="3727477" y="1081380"/>
                  </a:lnTo>
                  <a:lnTo>
                    <a:pt x="3727477" y="1255518"/>
                  </a:lnTo>
                  <a:cubicBezTo>
                    <a:pt x="3672204" y="1247198"/>
                    <a:pt x="3616041" y="1241254"/>
                    <a:pt x="3559877" y="1237540"/>
                  </a:cubicBezTo>
                  <a:lnTo>
                    <a:pt x="3559877" y="1021204"/>
                  </a:lnTo>
                  <a:lnTo>
                    <a:pt x="3610840" y="970241"/>
                  </a:lnTo>
                  <a:lnTo>
                    <a:pt x="3610840" y="863707"/>
                  </a:lnTo>
                  <a:cubicBezTo>
                    <a:pt x="3668044" y="868016"/>
                    <a:pt x="3725100" y="874702"/>
                    <a:pt x="3781858" y="883023"/>
                  </a:cubicBezTo>
                  <a:close/>
                  <a:moveTo>
                    <a:pt x="3584393" y="693284"/>
                  </a:moveTo>
                  <a:cubicBezTo>
                    <a:pt x="3584393" y="682883"/>
                    <a:pt x="3592862" y="674414"/>
                    <a:pt x="3603262" y="674414"/>
                  </a:cubicBezTo>
                  <a:cubicBezTo>
                    <a:pt x="3613663" y="674414"/>
                    <a:pt x="3622132" y="682883"/>
                    <a:pt x="3622132" y="693284"/>
                  </a:cubicBezTo>
                  <a:cubicBezTo>
                    <a:pt x="3622132" y="703684"/>
                    <a:pt x="3613663" y="712154"/>
                    <a:pt x="3603262" y="712154"/>
                  </a:cubicBezTo>
                  <a:cubicBezTo>
                    <a:pt x="3592862" y="712154"/>
                    <a:pt x="3584393" y="703684"/>
                    <a:pt x="3584393" y="693284"/>
                  </a:cubicBezTo>
                  <a:close/>
                  <a:moveTo>
                    <a:pt x="3429422" y="856724"/>
                  </a:moveTo>
                  <a:cubicBezTo>
                    <a:pt x="3483951" y="856724"/>
                    <a:pt x="3539818" y="858804"/>
                    <a:pt x="3595833" y="862667"/>
                  </a:cubicBezTo>
                  <a:lnTo>
                    <a:pt x="3595833" y="964000"/>
                  </a:lnTo>
                  <a:lnTo>
                    <a:pt x="3481128" y="1078706"/>
                  </a:lnTo>
                  <a:lnTo>
                    <a:pt x="3481128" y="1342439"/>
                  </a:lnTo>
                  <a:cubicBezTo>
                    <a:pt x="3464487" y="1341993"/>
                    <a:pt x="3447994" y="1341399"/>
                    <a:pt x="3431353" y="1341399"/>
                  </a:cubicBezTo>
                  <a:lnTo>
                    <a:pt x="3431353" y="1341399"/>
                  </a:lnTo>
                  <a:cubicBezTo>
                    <a:pt x="3431353" y="1341399"/>
                    <a:pt x="3430164" y="1341399"/>
                    <a:pt x="3429570" y="1341399"/>
                  </a:cubicBezTo>
                  <a:cubicBezTo>
                    <a:pt x="3428976" y="1341399"/>
                    <a:pt x="3428382" y="1341399"/>
                    <a:pt x="3427787" y="1341399"/>
                  </a:cubicBezTo>
                  <a:lnTo>
                    <a:pt x="3427787" y="1341399"/>
                  </a:lnTo>
                  <a:cubicBezTo>
                    <a:pt x="3411146" y="1341399"/>
                    <a:pt x="3394653" y="1341993"/>
                    <a:pt x="3378012" y="1342439"/>
                  </a:cubicBezTo>
                  <a:lnTo>
                    <a:pt x="3378012" y="1078706"/>
                  </a:lnTo>
                  <a:lnTo>
                    <a:pt x="3263307" y="964000"/>
                  </a:lnTo>
                  <a:lnTo>
                    <a:pt x="3263307" y="862667"/>
                  </a:lnTo>
                  <a:cubicBezTo>
                    <a:pt x="3319174" y="858804"/>
                    <a:pt x="3375189" y="856724"/>
                    <a:pt x="3429719" y="856724"/>
                  </a:cubicBezTo>
                  <a:close/>
                  <a:moveTo>
                    <a:pt x="3236859" y="693284"/>
                  </a:moveTo>
                  <a:cubicBezTo>
                    <a:pt x="3236859" y="682883"/>
                    <a:pt x="3245328" y="674414"/>
                    <a:pt x="3255729" y="674414"/>
                  </a:cubicBezTo>
                  <a:cubicBezTo>
                    <a:pt x="3266130" y="674414"/>
                    <a:pt x="3274599" y="682883"/>
                    <a:pt x="3274599" y="693284"/>
                  </a:cubicBezTo>
                  <a:cubicBezTo>
                    <a:pt x="3274599" y="703684"/>
                    <a:pt x="3266130" y="712154"/>
                    <a:pt x="3255729" y="712154"/>
                  </a:cubicBezTo>
                  <a:cubicBezTo>
                    <a:pt x="3245328" y="712154"/>
                    <a:pt x="3236859" y="703684"/>
                    <a:pt x="3236859" y="693284"/>
                  </a:cubicBezTo>
                  <a:close/>
                  <a:moveTo>
                    <a:pt x="3062424" y="885549"/>
                  </a:moveTo>
                  <a:lnTo>
                    <a:pt x="3062424" y="1012438"/>
                  </a:lnTo>
                  <a:lnTo>
                    <a:pt x="2954702" y="904716"/>
                  </a:lnTo>
                  <a:cubicBezTo>
                    <a:pt x="2990213" y="897435"/>
                    <a:pt x="3026318" y="891195"/>
                    <a:pt x="3062424" y="885549"/>
                  </a:cubicBezTo>
                  <a:close/>
                  <a:moveTo>
                    <a:pt x="3077282" y="1027148"/>
                  </a:moveTo>
                  <a:lnTo>
                    <a:pt x="3077282" y="883172"/>
                  </a:lnTo>
                  <a:cubicBezTo>
                    <a:pt x="3133892" y="874702"/>
                    <a:pt x="3190947" y="868165"/>
                    <a:pt x="3248300" y="863856"/>
                  </a:cubicBezTo>
                  <a:lnTo>
                    <a:pt x="3248300" y="970389"/>
                  </a:lnTo>
                  <a:lnTo>
                    <a:pt x="3299264" y="1021353"/>
                  </a:lnTo>
                  <a:lnTo>
                    <a:pt x="3299264" y="1237688"/>
                  </a:lnTo>
                  <a:cubicBezTo>
                    <a:pt x="3243100" y="1241403"/>
                    <a:pt x="3186936" y="1247346"/>
                    <a:pt x="3131663" y="1255667"/>
                  </a:cubicBezTo>
                  <a:lnTo>
                    <a:pt x="3131663" y="1081529"/>
                  </a:lnTo>
                  <a:lnTo>
                    <a:pt x="3077431" y="1027296"/>
                  </a:lnTo>
                  <a:close/>
                  <a:moveTo>
                    <a:pt x="3116656" y="1502461"/>
                  </a:moveTo>
                  <a:cubicBezTo>
                    <a:pt x="3023347" y="1519400"/>
                    <a:pt x="2931078" y="1544064"/>
                    <a:pt x="2841631" y="1576158"/>
                  </a:cubicBezTo>
                  <a:lnTo>
                    <a:pt x="2841631" y="1451201"/>
                  </a:lnTo>
                  <a:cubicBezTo>
                    <a:pt x="2911762" y="1427873"/>
                    <a:pt x="2985013" y="1408261"/>
                    <a:pt x="3059898" y="1393254"/>
                  </a:cubicBezTo>
                  <a:cubicBezTo>
                    <a:pt x="3079362" y="1389391"/>
                    <a:pt x="3098381" y="1385973"/>
                    <a:pt x="3116656" y="1382853"/>
                  </a:cubicBezTo>
                  <a:lnTo>
                    <a:pt x="3116656" y="1502461"/>
                  </a:lnTo>
                  <a:close/>
                  <a:moveTo>
                    <a:pt x="2416538" y="1083906"/>
                  </a:moveTo>
                  <a:cubicBezTo>
                    <a:pt x="2547884" y="1021650"/>
                    <a:pt x="2685620" y="971578"/>
                    <a:pt x="2826030" y="934581"/>
                  </a:cubicBezTo>
                  <a:lnTo>
                    <a:pt x="3050835" y="1159386"/>
                  </a:lnTo>
                  <a:lnTo>
                    <a:pt x="3050835" y="1269336"/>
                  </a:lnTo>
                  <a:cubicBezTo>
                    <a:pt x="2980258" y="1283006"/>
                    <a:pt x="2909979" y="1300539"/>
                    <a:pt x="2841483" y="1321637"/>
                  </a:cubicBezTo>
                  <a:lnTo>
                    <a:pt x="2841483" y="1249575"/>
                  </a:lnTo>
                  <a:lnTo>
                    <a:pt x="2754265" y="1162357"/>
                  </a:lnTo>
                  <a:cubicBezTo>
                    <a:pt x="2761843" y="1153591"/>
                    <a:pt x="2766597" y="1142447"/>
                    <a:pt x="2766597" y="1129966"/>
                  </a:cubicBezTo>
                  <a:cubicBezTo>
                    <a:pt x="2766597" y="1102627"/>
                    <a:pt x="2744310" y="1080489"/>
                    <a:pt x="2717119" y="1080489"/>
                  </a:cubicBezTo>
                  <a:cubicBezTo>
                    <a:pt x="2689929" y="1080489"/>
                    <a:pt x="2667641" y="1102776"/>
                    <a:pt x="2667641" y="1129966"/>
                  </a:cubicBezTo>
                  <a:cubicBezTo>
                    <a:pt x="2667641" y="1157157"/>
                    <a:pt x="2689929" y="1179444"/>
                    <a:pt x="2717119" y="1179444"/>
                  </a:cubicBezTo>
                  <a:cubicBezTo>
                    <a:pt x="2726629" y="1179444"/>
                    <a:pt x="2735395" y="1176621"/>
                    <a:pt x="2742973" y="1172015"/>
                  </a:cubicBezTo>
                  <a:lnTo>
                    <a:pt x="2826773" y="1255815"/>
                  </a:lnTo>
                  <a:lnTo>
                    <a:pt x="2826773" y="1440651"/>
                  </a:lnTo>
                  <a:cubicBezTo>
                    <a:pt x="2760208" y="1463087"/>
                    <a:pt x="2693941" y="1489683"/>
                    <a:pt x="2629605" y="1519994"/>
                  </a:cubicBezTo>
                  <a:lnTo>
                    <a:pt x="2629605" y="1296973"/>
                  </a:lnTo>
                  <a:lnTo>
                    <a:pt x="2416686" y="1084055"/>
                  </a:lnTo>
                  <a:close/>
                  <a:moveTo>
                    <a:pt x="2717119" y="1164586"/>
                  </a:moveTo>
                  <a:cubicBezTo>
                    <a:pt x="2697952" y="1164586"/>
                    <a:pt x="2682500" y="1148985"/>
                    <a:pt x="2682500" y="1129966"/>
                  </a:cubicBezTo>
                  <a:cubicBezTo>
                    <a:pt x="2682500" y="1110948"/>
                    <a:pt x="2698101" y="1095347"/>
                    <a:pt x="2717119" y="1095347"/>
                  </a:cubicBezTo>
                  <a:cubicBezTo>
                    <a:pt x="2736138" y="1095347"/>
                    <a:pt x="2751739" y="1110948"/>
                    <a:pt x="2751739" y="1129966"/>
                  </a:cubicBezTo>
                  <a:cubicBezTo>
                    <a:pt x="2751739" y="1148985"/>
                    <a:pt x="2736138" y="1164586"/>
                    <a:pt x="2717119" y="1164586"/>
                  </a:cubicBezTo>
                  <a:close/>
                  <a:moveTo>
                    <a:pt x="2614746" y="1423564"/>
                  </a:moveTo>
                  <a:lnTo>
                    <a:pt x="2614746" y="1526829"/>
                  </a:lnTo>
                  <a:cubicBezTo>
                    <a:pt x="2591419" y="1537973"/>
                    <a:pt x="2568835" y="1549413"/>
                    <a:pt x="2546993" y="1561151"/>
                  </a:cubicBezTo>
                  <a:lnTo>
                    <a:pt x="2546993" y="1455955"/>
                  </a:lnTo>
                  <a:cubicBezTo>
                    <a:pt x="2569429" y="1444812"/>
                    <a:pt x="2592013" y="1433965"/>
                    <a:pt x="2614746" y="1423564"/>
                  </a:cubicBezTo>
                  <a:close/>
                  <a:moveTo>
                    <a:pt x="1852966" y="1457441"/>
                  </a:moveTo>
                  <a:cubicBezTo>
                    <a:pt x="1987730" y="1337387"/>
                    <a:pt x="2135867" y="1232785"/>
                    <a:pt x="2293809" y="1146459"/>
                  </a:cubicBezTo>
                  <a:lnTo>
                    <a:pt x="2532135" y="1384785"/>
                  </a:lnTo>
                  <a:lnTo>
                    <a:pt x="2532135" y="1446743"/>
                  </a:lnTo>
                  <a:cubicBezTo>
                    <a:pt x="2409703" y="1508553"/>
                    <a:pt x="2293661" y="1582844"/>
                    <a:pt x="2185939" y="1668725"/>
                  </a:cubicBezTo>
                  <a:lnTo>
                    <a:pt x="1974655" y="1457441"/>
                  </a:lnTo>
                  <a:lnTo>
                    <a:pt x="1853115" y="1457441"/>
                  </a:lnTo>
                  <a:close/>
                  <a:moveTo>
                    <a:pt x="2262013" y="1765897"/>
                  </a:moveTo>
                  <a:lnTo>
                    <a:pt x="2449226" y="1953111"/>
                  </a:lnTo>
                  <a:cubicBezTo>
                    <a:pt x="2439420" y="1960540"/>
                    <a:pt x="2429762" y="1968118"/>
                    <a:pt x="2420104" y="1975844"/>
                  </a:cubicBezTo>
                  <a:lnTo>
                    <a:pt x="2233336" y="1789076"/>
                  </a:lnTo>
                  <a:cubicBezTo>
                    <a:pt x="2242400" y="1781350"/>
                    <a:pt x="2251909" y="1773772"/>
                    <a:pt x="2261864" y="1765749"/>
                  </a:cubicBezTo>
                  <a:close/>
                  <a:moveTo>
                    <a:pt x="1872133" y="1751634"/>
                  </a:moveTo>
                  <a:lnTo>
                    <a:pt x="1573929" y="1751634"/>
                  </a:lnTo>
                  <a:cubicBezTo>
                    <a:pt x="1617315" y="1697253"/>
                    <a:pt x="1663376" y="1644357"/>
                    <a:pt x="1711368" y="1594137"/>
                  </a:cubicBezTo>
                  <a:lnTo>
                    <a:pt x="2017298" y="1594137"/>
                  </a:lnTo>
                  <a:lnTo>
                    <a:pt x="2134381" y="1711219"/>
                  </a:lnTo>
                  <a:cubicBezTo>
                    <a:pt x="2080000" y="1757577"/>
                    <a:pt x="2028293" y="1807055"/>
                    <a:pt x="1979261" y="1858910"/>
                  </a:cubicBezTo>
                  <a:lnTo>
                    <a:pt x="1872133" y="1751782"/>
                  </a:lnTo>
                  <a:close/>
                  <a:moveTo>
                    <a:pt x="1979707" y="1880157"/>
                  </a:moveTo>
                  <a:lnTo>
                    <a:pt x="2045974" y="1946425"/>
                  </a:lnTo>
                  <a:cubicBezTo>
                    <a:pt x="1984461" y="2012692"/>
                    <a:pt x="1928297" y="2082971"/>
                    <a:pt x="1877185" y="2156668"/>
                  </a:cubicBezTo>
                  <a:lnTo>
                    <a:pt x="1829788" y="2156668"/>
                  </a:lnTo>
                  <a:lnTo>
                    <a:pt x="1790413" y="2117294"/>
                  </a:lnTo>
                  <a:cubicBezTo>
                    <a:pt x="1847320" y="2033642"/>
                    <a:pt x="1910616" y="1954299"/>
                    <a:pt x="1979707" y="1880157"/>
                  </a:cubicBezTo>
                  <a:close/>
                  <a:moveTo>
                    <a:pt x="1281966" y="1957717"/>
                  </a:moveTo>
                  <a:cubicBezTo>
                    <a:pt x="1281966" y="1947316"/>
                    <a:pt x="1290435" y="1938847"/>
                    <a:pt x="1300836" y="1938847"/>
                  </a:cubicBezTo>
                  <a:cubicBezTo>
                    <a:pt x="1311236" y="1938847"/>
                    <a:pt x="1319705" y="1947316"/>
                    <a:pt x="1319705" y="1957717"/>
                  </a:cubicBezTo>
                  <a:cubicBezTo>
                    <a:pt x="1319705" y="1968118"/>
                    <a:pt x="1311236" y="1976587"/>
                    <a:pt x="1300836" y="1976587"/>
                  </a:cubicBezTo>
                  <a:cubicBezTo>
                    <a:pt x="1290435" y="1976587"/>
                    <a:pt x="1281966" y="1968118"/>
                    <a:pt x="1281966" y="1957717"/>
                  </a:cubicBezTo>
                  <a:close/>
                  <a:moveTo>
                    <a:pt x="1300836" y="2043449"/>
                  </a:moveTo>
                  <a:cubicBezTo>
                    <a:pt x="1290435" y="2043449"/>
                    <a:pt x="1281966" y="2034980"/>
                    <a:pt x="1281966" y="2024579"/>
                  </a:cubicBezTo>
                  <a:cubicBezTo>
                    <a:pt x="1281966" y="2014178"/>
                    <a:pt x="1290435" y="2005709"/>
                    <a:pt x="1300836" y="2005709"/>
                  </a:cubicBezTo>
                  <a:cubicBezTo>
                    <a:pt x="1311236" y="2005709"/>
                    <a:pt x="1319705" y="2014178"/>
                    <a:pt x="1319705" y="2024579"/>
                  </a:cubicBezTo>
                  <a:cubicBezTo>
                    <a:pt x="1319705" y="2034980"/>
                    <a:pt x="1311236" y="2043449"/>
                    <a:pt x="1300836" y="2043449"/>
                  </a:cubicBezTo>
                  <a:close/>
                  <a:moveTo>
                    <a:pt x="1605874" y="2017150"/>
                  </a:moveTo>
                  <a:lnTo>
                    <a:pt x="1333672" y="2017150"/>
                  </a:lnTo>
                  <a:cubicBezTo>
                    <a:pt x="1330403" y="2003034"/>
                    <a:pt x="1318368" y="1992337"/>
                    <a:pt x="1303510" y="1991148"/>
                  </a:cubicBezTo>
                  <a:cubicBezTo>
                    <a:pt x="1318368" y="1989959"/>
                    <a:pt x="1330403" y="1979261"/>
                    <a:pt x="1333672" y="1965146"/>
                  </a:cubicBezTo>
                  <a:lnTo>
                    <a:pt x="1617167" y="1965146"/>
                  </a:lnTo>
                  <a:lnTo>
                    <a:pt x="1771098" y="2119077"/>
                  </a:lnTo>
                  <a:cubicBezTo>
                    <a:pt x="1762628" y="2131706"/>
                    <a:pt x="1754159" y="2144484"/>
                    <a:pt x="1745987" y="2157263"/>
                  </a:cubicBezTo>
                  <a:lnTo>
                    <a:pt x="1605726" y="2017001"/>
                  </a:lnTo>
                  <a:close/>
                  <a:moveTo>
                    <a:pt x="1748810" y="2181036"/>
                  </a:moveTo>
                  <a:lnTo>
                    <a:pt x="1778230" y="2210455"/>
                  </a:lnTo>
                  <a:lnTo>
                    <a:pt x="1841080" y="2210455"/>
                  </a:lnTo>
                  <a:cubicBezTo>
                    <a:pt x="1827559" y="2231554"/>
                    <a:pt x="1814335" y="2252801"/>
                    <a:pt x="1801706" y="2274345"/>
                  </a:cubicBezTo>
                  <a:lnTo>
                    <a:pt x="1757577" y="2274345"/>
                  </a:lnTo>
                  <a:lnTo>
                    <a:pt x="1717014" y="2233782"/>
                  </a:lnTo>
                  <a:cubicBezTo>
                    <a:pt x="1727415" y="2216101"/>
                    <a:pt x="1737964" y="2198420"/>
                    <a:pt x="1748959" y="2181036"/>
                  </a:cubicBezTo>
                  <a:close/>
                  <a:moveTo>
                    <a:pt x="1709288" y="2247155"/>
                  </a:moveTo>
                  <a:lnTo>
                    <a:pt x="1751336" y="2289203"/>
                  </a:lnTo>
                  <a:lnTo>
                    <a:pt x="1793236" y="2289203"/>
                  </a:lnTo>
                  <a:cubicBezTo>
                    <a:pt x="1758468" y="2349676"/>
                    <a:pt x="1726672" y="2411784"/>
                    <a:pt x="1698590" y="2475971"/>
                  </a:cubicBezTo>
                  <a:lnTo>
                    <a:pt x="1596960" y="2475971"/>
                  </a:lnTo>
                  <a:cubicBezTo>
                    <a:pt x="1629350" y="2397371"/>
                    <a:pt x="1666942" y="2321000"/>
                    <a:pt x="1709288" y="2247155"/>
                  </a:cubicBezTo>
                  <a:close/>
                  <a:moveTo>
                    <a:pt x="1176918" y="2483252"/>
                  </a:moveTo>
                  <a:cubicBezTo>
                    <a:pt x="1200097" y="2413418"/>
                    <a:pt x="1226842" y="2344030"/>
                    <a:pt x="1256558" y="2276574"/>
                  </a:cubicBezTo>
                  <a:lnTo>
                    <a:pt x="1470962" y="2490978"/>
                  </a:lnTo>
                  <a:lnTo>
                    <a:pt x="2142255" y="2490978"/>
                  </a:lnTo>
                  <a:cubicBezTo>
                    <a:pt x="2137798" y="2498853"/>
                    <a:pt x="2133192" y="2506728"/>
                    <a:pt x="2128883" y="2514602"/>
                  </a:cubicBezTo>
                  <a:cubicBezTo>
                    <a:pt x="2114025" y="2541644"/>
                    <a:pt x="2100207" y="2569132"/>
                    <a:pt x="2087577" y="2596322"/>
                  </a:cubicBezTo>
                  <a:lnTo>
                    <a:pt x="1666644" y="2596322"/>
                  </a:lnTo>
                  <a:cubicBezTo>
                    <a:pt x="1675262" y="2572252"/>
                    <a:pt x="1684771" y="2547439"/>
                    <a:pt x="1695915" y="2520249"/>
                  </a:cubicBezTo>
                  <a:lnTo>
                    <a:pt x="1696658" y="2518317"/>
                  </a:lnTo>
                  <a:lnTo>
                    <a:pt x="1681948" y="2515345"/>
                  </a:lnTo>
                  <a:cubicBezTo>
                    <a:pt x="1670211" y="2543873"/>
                    <a:pt x="1660107" y="2570469"/>
                    <a:pt x="1650895" y="2596322"/>
                  </a:cubicBezTo>
                  <a:lnTo>
                    <a:pt x="1289840" y="2596322"/>
                  </a:lnTo>
                  <a:lnTo>
                    <a:pt x="1176770" y="2483252"/>
                  </a:lnTo>
                  <a:close/>
                  <a:moveTo>
                    <a:pt x="1530543" y="2663333"/>
                  </a:moveTo>
                  <a:cubicBezTo>
                    <a:pt x="1536041" y="2644314"/>
                    <a:pt x="1541538" y="2627079"/>
                    <a:pt x="1546739" y="2611181"/>
                  </a:cubicBezTo>
                  <a:lnTo>
                    <a:pt x="1645843" y="2611181"/>
                  </a:lnTo>
                  <a:cubicBezTo>
                    <a:pt x="1640494" y="2626336"/>
                    <a:pt x="1635294" y="2641937"/>
                    <a:pt x="1629945" y="2659024"/>
                  </a:cubicBezTo>
                  <a:cubicBezTo>
                    <a:pt x="1598445" y="2758277"/>
                    <a:pt x="1575267" y="2860056"/>
                    <a:pt x="1560706" y="2963320"/>
                  </a:cubicBezTo>
                  <a:lnTo>
                    <a:pt x="1466059" y="2963320"/>
                  </a:lnTo>
                  <a:cubicBezTo>
                    <a:pt x="1479877" y="2861244"/>
                    <a:pt x="1501570" y="2760357"/>
                    <a:pt x="1530692" y="2663333"/>
                  </a:cubicBezTo>
                  <a:close/>
                  <a:moveTo>
                    <a:pt x="1463830" y="2978178"/>
                  </a:moveTo>
                  <a:lnTo>
                    <a:pt x="1558625" y="2978178"/>
                  </a:lnTo>
                  <a:cubicBezTo>
                    <a:pt x="1557288" y="2987836"/>
                    <a:pt x="1555951" y="2997345"/>
                    <a:pt x="1554911" y="3007003"/>
                  </a:cubicBezTo>
                  <a:lnTo>
                    <a:pt x="1460561" y="3007003"/>
                  </a:lnTo>
                  <a:cubicBezTo>
                    <a:pt x="1461601" y="2997345"/>
                    <a:pt x="1462790" y="2987687"/>
                    <a:pt x="1463979" y="2978178"/>
                  </a:cubicBezTo>
                  <a:close/>
                  <a:moveTo>
                    <a:pt x="1458778" y="3021861"/>
                  </a:moveTo>
                  <a:lnTo>
                    <a:pt x="1553128" y="3021861"/>
                  </a:lnTo>
                  <a:cubicBezTo>
                    <a:pt x="1549265" y="3056927"/>
                    <a:pt x="1546442" y="3092141"/>
                    <a:pt x="1544510" y="3127355"/>
                  </a:cubicBezTo>
                  <a:lnTo>
                    <a:pt x="1450606" y="3127355"/>
                  </a:lnTo>
                  <a:cubicBezTo>
                    <a:pt x="1452389" y="3091992"/>
                    <a:pt x="1455212" y="3056630"/>
                    <a:pt x="1458778" y="3021861"/>
                  </a:cubicBezTo>
                  <a:close/>
                  <a:moveTo>
                    <a:pt x="1447783" y="3224230"/>
                  </a:moveTo>
                  <a:cubicBezTo>
                    <a:pt x="1447783" y="3196148"/>
                    <a:pt x="1448526" y="3168661"/>
                    <a:pt x="1449863" y="3142361"/>
                  </a:cubicBezTo>
                  <a:lnTo>
                    <a:pt x="1543767" y="3142361"/>
                  </a:lnTo>
                  <a:cubicBezTo>
                    <a:pt x="1542579" y="3168512"/>
                    <a:pt x="1541836" y="3194365"/>
                    <a:pt x="1541687" y="3219773"/>
                  </a:cubicBezTo>
                  <a:lnTo>
                    <a:pt x="1541538" y="3219773"/>
                  </a:lnTo>
                  <a:cubicBezTo>
                    <a:pt x="1541538" y="3221853"/>
                    <a:pt x="1541538" y="3223933"/>
                    <a:pt x="1541538" y="3226013"/>
                  </a:cubicBezTo>
                  <a:cubicBezTo>
                    <a:pt x="1541538" y="3227945"/>
                    <a:pt x="1541538" y="3229876"/>
                    <a:pt x="1541538" y="3231659"/>
                  </a:cubicBezTo>
                  <a:lnTo>
                    <a:pt x="1541538" y="3231659"/>
                  </a:lnTo>
                  <a:cubicBezTo>
                    <a:pt x="1541984" y="3297778"/>
                    <a:pt x="1545847" y="3363897"/>
                    <a:pt x="1553128" y="3429422"/>
                  </a:cubicBezTo>
                  <a:lnTo>
                    <a:pt x="1459075" y="3429422"/>
                  </a:lnTo>
                  <a:cubicBezTo>
                    <a:pt x="1451795" y="3361223"/>
                    <a:pt x="1447932" y="3292726"/>
                    <a:pt x="1447783" y="3224379"/>
                  </a:cubicBezTo>
                  <a:close/>
                  <a:moveTo>
                    <a:pt x="1460561" y="3444131"/>
                  </a:moveTo>
                  <a:lnTo>
                    <a:pt x="1554762" y="3444131"/>
                  </a:lnTo>
                  <a:cubicBezTo>
                    <a:pt x="1555951" y="3453789"/>
                    <a:pt x="1557140" y="3463299"/>
                    <a:pt x="1558477" y="3472956"/>
                  </a:cubicBezTo>
                  <a:lnTo>
                    <a:pt x="1463979" y="3472956"/>
                  </a:lnTo>
                  <a:cubicBezTo>
                    <a:pt x="1462790" y="3463299"/>
                    <a:pt x="1461601" y="3453789"/>
                    <a:pt x="1460561" y="3444131"/>
                  </a:cubicBezTo>
                  <a:close/>
                  <a:moveTo>
                    <a:pt x="1466207" y="3487815"/>
                  </a:moveTo>
                  <a:lnTo>
                    <a:pt x="1560557" y="3487815"/>
                  </a:lnTo>
                  <a:cubicBezTo>
                    <a:pt x="1577644" y="3607572"/>
                    <a:pt x="1606023" y="3725546"/>
                    <a:pt x="1645843" y="3839954"/>
                  </a:cubicBezTo>
                  <a:lnTo>
                    <a:pt x="1546887" y="3839954"/>
                  </a:lnTo>
                  <a:cubicBezTo>
                    <a:pt x="1509445" y="3725992"/>
                    <a:pt x="1482551" y="3607720"/>
                    <a:pt x="1466207" y="3487815"/>
                  </a:cubicBezTo>
                  <a:close/>
                  <a:moveTo>
                    <a:pt x="1470813" y="3960305"/>
                  </a:moveTo>
                  <a:lnTo>
                    <a:pt x="1256410" y="4174710"/>
                  </a:lnTo>
                  <a:cubicBezTo>
                    <a:pt x="1226693" y="4107253"/>
                    <a:pt x="1199948" y="4037865"/>
                    <a:pt x="1176770" y="3968032"/>
                  </a:cubicBezTo>
                  <a:lnTo>
                    <a:pt x="1289840" y="3854961"/>
                  </a:lnTo>
                  <a:lnTo>
                    <a:pt x="1650746" y="3854961"/>
                  </a:lnTo>
                  <a:cubicBezTo>
                    <a:pt x="1660404" y="3882151"/>
                    <a:pt x="1670805" y="3909193"/>
                    <a:pt x="1681800" y="3935938"/>
                  </a:cubicBezTo>
                  <a:lnTo>
                    <a:pt x="1696509" y="3932966"/>
                  </a:lnTo>
                  <a:cubicBezTo>
                    <a:pt x="1685960" y="3907113"/>
                    <a:pt x="1676005" y="3881111"/>
                    <a:pt x="1666496" y="3854961"/>
                  </a:cubicBezTo>
                  <a:lnTo>
                    <a:pt x="2087429" y="3854961"/>
                  </a:lnTo>
                  <a:cubicBezTo>
                    <a:pt x="2104219" y="3890769"/>
                    <a:pt x="2122494" y="3925983"/>
                    <a:pt x="2141958" y="3960305"/>
                  </a:cubicBezTo>
                  <a:lnTo>
                    <a:pt x="1470516" y="3960305"/>
                  </a:lnTo>
                  <a:close/>
                  <a:moveTo>
                    <a:pt x="1596960" y="3975164"/>
                  </a:moveTo>
                  <a:lnTo>
                    <a:pt x="1698590" y="3975164"/>
                  </a:lnTo>
                  <a:cubicBezTo>
                    <a:pt x="1726672" y="4039351"/>
                    <a:pt x="1758468" y="4101607"/>
                    <a:pt x="1793236" y="4161931"/>
                  </a:cubicBezTo>
                  <a:lnTo>
                    <a:pt x="1751336" y="4161931"/>
                  </a:lnTo>
                  <a:lnTo>
                    <a:pt x="1709288" y="4203980"/>
                  </a:lnTo>
                  <a:cubicBezTo>
                    <a:pt x="1666942" y="4130135"/>
                    <a:pt x="1629350" y="4053764"/>
                    <a:pt x="1596960" y="3975164"/>
                  </a:cubicBezTo>
                  <a:close/>
                  <a:moveTo>
                    <a:pt x="1716865" y="4217353"/>
                  </a:moveTo>
                  <a:lnTo>
                    <a:pt x="1757428" y="4176789"/>
                  </a:lnTo>
                  <a:lnTo>
                    <a:pt x="1801557" y="4176789"/>
                  </a:lnTo>
                  <a:cubicBezTo>
                    <a:pt x="1814186" y="4198334"/>
                    <a:pt x="1827410" y="4219730"/>
                    <a:pt x="1840931" y="4240680"/>
                  </a:cubicBezTo>
                  <a:lnTo>
                    <a:pt x="1778081" y="4240680"/>
                  </a:lnTo>
                  <a:lnTo>
                    <a:pt x="1748662" y="4270099"/>
                  </a:lnTo>
                  <a:cubicBezTo>
                    <a:pt x="1737815" y="4252715"/>
                    <a:pt x="1727117" y="4235034"/>
                    <a:pt x="1716717" y="4217353"/>
                  </a:cubicBezTo>
                  <a:close/>
                  <a:moveTo>
                    <a:pt x="1300836" y="4407686"/>
                  </a:moveTo>
                  <a:cubicBezTo>
                    <a:pt x="1325352" y="4407389"/>
                    <a:pt x="1325352" y="4445723"/>
                    <a:pt x="1300836" y="4445426"/>
                  </a:cubicBezTo>
                  <a:cubicBezTo>
                    <a:pt x="1276320" y="4445723"/>
                    <a:pt x="1276320" y="4407389"/>
                    <a:pt x="1300836" y="4407686"/>
                  </a:cubicBezTo>
                  <a:close/>
                  <a:moveTo>
                    <a:pt x="1300836" y="4512288"/>
                  </a:moveTo>
                  <a:cubicBezTo>
                    <a:pt x="1276320" y="4512585"/>
                    <a:pt x="1276320" y="4474251"/>
                    <a:pt x="1300836" y="4474548"/>
                  </a:cubicBezTo>
                  <a:cubicBezTo>
                    <a:pt x="1325352" y="4474251"/>
                    <a:pt x="1325352" y="4512585"/>
                    <a:pt x="1300836" y="4512288"/>
                  </a:cubicBezTo>
                  <a:close/>
                  <a:moveTo>
                    <a:pt x="1617167" y="4485989"/>
                  </a:moveTo>
                  <a:lnTo>
                    <a:pt x="1332781" y="4485989"/>
                  </a:lnTo>
                  <a:cubicBezTo>
                    <a:pt x="1330255" y="4472616"/>
                    <a:pt x="1320597" y="4461176"/>
                    <a:pt x="1303956" y="4459987"/>
                  </a:cubicBezTo>
                  <a:cubicBezTo>
                    <a:pt x="1320597" y="4458798"/>
                    <a:pt x="1330255" y="4447357"/>
                    <a:pt x="1332781" y="4433985"/>
                  </a:cubicBezTo>
                  <a:lnTo>
                    <a:pt x="1605874" y="4433985"/>
                  </a:lnTo>
                  <a:lnTo>
                    <a:pt x="1746136" y="4293724"/>
                  </a:lnTo>
                  <a:cubicBezTo>
                    <a:pt x="1754308" y="4306502"/>
                    <a:pt x="1762777" y="4319280"/>
                    <a:pt x="1771246" y="4331909"/>
                  </a:cubicBezTo>
                  <a:lnTo>
                    <a:pt x="1617315" y="4485840"/>
                  </a:lnTo>
                  <a:close/>
                  <a:moveTo>
                    <a:pt x="1790413" y="4333841"/>
                  </a:moveTo>
                  <a:lnTo>
                    <a:pt x="1829788" y="4294467"/>
                  </a:lnTo>
                  <a:lnTo>
                    <a:pt x="1877185" y="4294467"/>
                  </a:lnTo>
                  <a:cubicBezTo>
                    <a:pt x="1928297" y="4368163"/>
                    <a:pt x="1984461" y="4438443"/>
                    <a:pt x="2045974" y="4504710"/>
                  </a:cubicBezTo>
                  <a:lnTo>
                    <a:pt x="1979707" y="4570978"/>
                  </a:lnTo>
                  <a:cubicBezTo>
                    <a:pt x="1910616" y="4496835"/>
                    <a:pt x="1847320" y="4417493"/>
                    <a:pt x="1790413" y="4333841"/>
                  </a:cubicBezTo>
                  <a:close/>
                  <a:moveTo>
                    <a:pt x="2017447" y="4856998"/>
                  </a:moveTo>
                  <a:lnTo>
                    <a:pt x="1711516" y="4856998"/>
                  </a:lnTo>
                  <a:cubicBezTo>
                    <a:pt x="1663673" y="4806777"/>
                    <a:pt x="1617464" y="4753882"/>
                    <a:pt x="1574078" y="4699501"/>
                  </a:cubicBezTo>
                  <a:lnTo>
                    <a:pt x="1872282" y="4699501"/>
                  </a:lnTo>
                  <a:lnTo>
                    <a:pt x="1979410" y="4592374"/>
                  </a:lnTo>
                  <a:cubicBezTo>
                    <a:pt x="2028442" y="4644228"/>
                    <a:pt x="2080148" y="4693707"/>
                    <a:pt x="2134529" y="4740064"/>
                  </a:cubicBezTo>
                  <a:lnTo>
                    <a:pt x="2017447" y="4857147"/>
                  </a:lnTo>
                  <a:close/>
                  <a:moveTo>
                    <a:pt x="2233336" y="4662059"/>
                  </a:moveTo>
                  <a:lnTo>
                    <a:pt x="2420550" y="4474845"/>
                  </a:lnTo>
                  <a:cubicBezTo>
                    <a:pt x="2430207" y="4482572"/>
                    <a:pt x="2440014" y="4490001"/>
                    <a:pt x="2449820" y="4497430"/>
                  </a:cubicBezTo>
                  <a:lnTo>
                    <a:pt x="2261864" y="4685386"/>
                  </a:lnTo>
                  <a:cubicBezTo>
                    <a:pt x="2252355" y="4677659"/>
                    <a:pt x="2242846" y="4669933"/>
                    <a:pt x="2233336" y="4662059"/>
                  </a:cubicBezTo>
                  <a:close/>
                  <a:moveTo>
                    <a:pt x="2531986" y="4882108"/>
                  </a:moveTo>
                  <a:lnTo>
                    <a:pt x="2531986" y="4987899"/>
                  </a:lnTo>
                  <a:cubicBezTo>
                    <a:pt x="2413418" y="4927426"/>
                    <a:pt x="2300941" y="4855066"/>
                    <a:pt x="2196488" y="4771861"/>
                  </a:cubicBezTo>
                  <a:lnTo>
                    <a:pt x="2263053" y="4705296"/>
                  </a:lnTo>
                  <a:cubicBezTo>
                    <a:pt x="2347447" y="4772009"/>
                    <a:pt x="2437637" y="4830996"/>
                    <a:pt x="2531986" y="4882108"/>
                  </a:cubicBezTo>
                  <a:close/>
                  <a:moveTo>
                    <a:pt x="2531986" y="5066350"/>
                  </a:moveTo>
                  <a:lnTo>
                    <a:pt x="2293661" y="5304676"/>
                  </a:lnTo>
                  <a:cubicBezTo>
                    <a:pt x="2135718" y="5218350"/>
                    <a:pt x="1987582" y="5113748"/>
                    <a:pt x="1852818" y="4993694"/>
                  </a:cubicBezTo>
                  <a:lnTo>
                    <a:pt x="1974358" y="4993694"/>
                  </a:lnTo>
                  <a:lnTo>
                    <a:pt x="2185642" y="4782410"/>
                  </a:lnTo>
                  <a:cubicBezTo>
                    <a:pt x="2293215" y="4868290"/>
                    <a:pt x="2409406" y="4942581"/>
                    <a:pt x="2531838" y="5004392"/>
                  </a:cubicBezTo>
                  <a:lnTo>
                    <a:pt x="2531838" y="5066350"/>
                  </a:lnTo>
                  <a:close/>
                  <a:moveTo>
                    <a:pt x="2546844" y="4995328"/>
                  </a:moveTo>
                  <a:lnTo>
                    <a:pt x="2546844" y="4889983"/>
                  </a:lnTo>
                  <a:cubicBezTo>
                    <a:pt x="2569280" y="4901870"/>
                    <a:pt x="2591865" y="4913162"/>
                    <a:pt x="2614598" y="4924157"/>
                  </a:cubicBezTo>
                  <a:lnTo>
                    <a:pt x="2614598" y="5027719"/>
                  </a:lnTo>
                  <a:cubicBezTo>
                    <a:pt x="2591716" y="5017467"/>
                    <a:pt x="2569132" y="5006620"/>
                    <a:pt x="2546844" y="4995328"/>
                  </a:cubicBezTo>
                  <a:close/>
                  <a:moveTo>
                    <a:pt x="2826030" y="5516554"/>
                  </a:moveTo>
                  <a:cubicBezTo>
                    <a:pt x="2685620" y="5479705"/>
                    <a:pt x="2547884" y="5429485"/>
                    <a:pt x="2416538" y="5367229"/>
                  </a:cubicBezTo>
                  <a:lnTo>
                    <a:pt x="2629456" y="5154311"/>
                  </a:lnTo>
                  <a:lnTo>
                    <a:pt x="2629456" y="4931289"/>
                  </a:lnTo>
                  <a:cubicBezTo>
                    <a:pt x="2693643" y="4961303"/>
                    <a:pt x="2759465" y="4987751"/>
                    <a:pt x="2826624" y="5010484"/>
                  </a:cubicBezTo>
                  <a:lnTo>
                    <a:pt x="2826624" y="5195468"/>
                  </a:lnTo>
                  <a:lnTo>
                    <a:pt x="2743270" y="5278823"/>
                  </a:lnTo>
                  <a:cubicBezTo>
                    <a:pt x="2736138" y="5274365"/>
                    <a:pt x="2727520" y="5271691"/>
                    <a:pt x="2716971" y="5271691"/>
                  </a:cubicBezTo>
                  <a:cubicBezTo>
                    <a:pt x="2652783" y="5270799"/>
                    <a:pt x="2652783" y="5371686"/>
                    <a:pt x="2716971" y="5370795"/>
                  </a:cubicBezTo>
                  <a:cubicBezTo>
                    <a:pt x="2764220" y="5371389"/>
                    <a:pt x="2776552" y="5317157"/>
                    <a:pt x="2754265" y="5288629"/>
                  </a:cubicBezTo>
                  <a:lnTo>
                    <a:pt x="2841334" y="5201560"/>
                  </a:lnTo>
                  <a:lnTo>
                    <a:pt x="2841334" y="5129497"/>
                  </a:lnTo>
                  <a:cubicBezTo>
                    <a:pt x="2909830" y="5150596"/>
                    <a:pt x="2980110" y="5168129"/>
                    <a:pt x="3050686" y="5181799"/>
                  </a:cubicBezTo>
                  <a:lnTo>
                    <a:pt x="3050686" y="5291749"/>
                  </a:lnTo>
                  <a:lnTo>
                    <a:pt x="2825881" y="5516554"/>
                  </a:lnTo>
                  <a:close/>
                  <a:moveTo>
                    <a:pt x="2717119" y="5355937"/>
                  </a:moveTo>
                  <a:cubicBezTo>
                    <a:pt x="2672099" y="5356531"/>
                    <a:pt x="2672099" y="5285954"/>
                    <a:pt x="2717119" y="5286549"/>
                  </a:cubicBezTo>
                  <a:cubicBezTo>
                    <a:pt x="2762140" y="5285954"/>
                    <a:pt x="2762140" y="5356531"/>
                    <a:pt x="2717119" y="5355937"/>
                  </a:cubicBezTo>
                  <a:close/>
                  <a:moveTo>
                    <a:pt x="3050835" y="5166643"/>
                  </a:moveTo>
                  <a:cubicBezTo>
                    <a:pt x="2980258" y="5152974"/>
                    <a:pt x="2909979" y="5135292"/>
                    <a:pt x="2841483" y="5114045"/>
                  </a:cubicBezTo>
                  <a:lnTo>
                    <a:pt x="2841483" y="5015238"/>
                  </a:lnTo>
                  <a:cubicBezTo>
                    <a:pt x="2910127" y="5037823"/>
                    <a:pt x="2979961" y="5056544"/>
                    <a:pt x="3050835" y="5071105"/>
                  </a:cubicBezTo>
                  <a:lnTo>
                    <a:pt x="3050835" y="5166643"/>
                  </a:lnTo>
                  <a:close/>
                  <a:moveTo>
                    <a:pt x="2841631" y="4999637"/>
                  </a:moveTo>
                  <a:lnTo>
                    <a:pt x="2841631" y="4874828"/>
                  </a:lnTo>
                  <a:cubicBezTo>
                    <a:pt x="2931226" y="4906773"/>
                    <a:pt x="3023347" y="4931735"/>
                    <a:pt x="3116656" y="4948673"/>
                  </a:cubicBezTo>
                  <a:lnTo>
                    <a:pt x="3116656" y="5068430"/>
                  </a:lnTo>
                  <a:cubicBezTo>
                    <a:pt x="3023347" y="5052532"/>
                    <a:pt x="2931375" y="5029502"/>
                    <a:pt x="2841631" y="4999637"/>
                  </a:cubicBezTo>
                  <a:close/>
                  <a:moveTo>
                    <a:pt x="3363005" y="5108399"/>
                  </a:moveTo>
                  <a:lnTo>
                    <a:pt x="3363005" y="5201857"/>
                  </a:lnTo>
                  <a:cubicBezTo>
                    <a:pt x="3285446" y="5199182"/>
                    <a:pt x="3207737" y="5192199"/>
                    <a:pt x="3131515" y="5180610"/>
                  </a:cubicBezTo>
                  <a:lnTo>
                    <a:pt x="3131515" y="5085814"/>
                  </a:lnTo>
                  <a:cubicBezTo>
                    <a:pt x="3208034" y="5098147"/>
                    <a:pt x="3285446" y="5105725"/>
                    <a:pt x="3363005" y="5108399"/>
                  </a:cubicBezTo>
                  <a:close/>
                  <a:moveTo>
                    <a:pt x="3062424" y="5438845"/>
                  </a:moveTo>
                  <a:lnTo>
                    <a:pt x="3062424" y="5566032"/>
                  </a:lnTo>
                  <a:cubicBezTo>
                    <a:pt x="3026170" y="5560385"/>
                    <a:pt x="2990213" y="5553848"/>
                    <a:pt x="2954702" y="5546716"/>
                  </a:cubicBezTo>
                  <a:lnTo>
                    <a:pt x="3062424" y="5438994"/>
                  </a:lnTo>
                  <a:close/>
                  <a:moveTo>
                    <a:pt x="3077282" y="5568112"/>
                  </a:moveTo>
                  <a:lnTo>
                    <a:pt x="3077282" y="5423987"/>
                  </a:lnTo>
                  <a:lnTo>
                    <a:pt x="3131515" y="5369755"/>
                  </a:lnTo>
                  <a:lnTo>
                    <a:pt x="3131515" y="5195617"/>
                  </a:lnTo>
                  <a:cubicBezTo>
                    <a:pt x="3186787" y="5203937"/>
                    <a:pt x="3242951" y="5209880"/>
                    <a:pt x="3299115" y="5213595"/>
                  </a:cubicBezTo>
                  <a:lnTo>
                    <a:pt x="3299115" y="5429930"/>
                  </a:lnTo>
                  <a:lnTo>
                    <a:pt x="3248152" y="5480894"/>
                  </a:lnTo>
                  <a:lnTo>
                    <a:pt x="3248152" y="5587427"/>
                  </a:lnTo>
                  <a:cubicBezTo>
                    <a:pt x="3190947" y="5583118"/>
                    <a:pt x="3133743" y="5576581"/>
                    <a:pt x="3077134" y="5568112"/>
                  </a:cubicBezTo>
                  <a:close/>
                  <a:moveTo>
                    <a:pt x="3429422" y="5594411"/>
                  </a:moveTo>
                  <a:cubicBezTo>
                    <a:pt x="3374446" y="5594411"/>
                    <a:pt x="3318728" y="5592331"/>
                    <a:pt x="3263010" y="5588319"/>
                  </a:cubicBezTo>
                  <a:lnTo>
                    <a:pt x="3263010" y="5486986"/>
                  </a:lnTo>
                  <a:lnTo>
                    <a:pt x="3377715" y="5372280"/>
                  </a:lnTo>
                  <a:lnTo>
                    <a:pt x="3377715" y="5108993"/>
                  </a:lnTo>
                  <a:cubicBezTo>
                    <a:pt x="3394356" y="5109439"/>
                    <a:pt x="3410849" y="5109736"/>
                    <a:pt x="3427490" y="5109736"/>
                  </a:cubicBezTo>
                  <a:lnTo>
                    <a:pt x="3427490" y="5109736"/>
                  </a:lnTo>
                  <a:cubicBezTo>
                    <a:pt x="3427490" y="5109736"/>
                    <a:pt x="3428679" y="5109736"/>
                    <a:pt x="3429273" y="5109736"/>
                  </a:cubicBezTo>
                  <a:cubicBezTo>
                    <a:pt x="3429867" y="5109736"/>
                    <a:pt x="3430462" y="5109736"/>
                    <a:pt x="3431056" y="5109736"/>
                  </a:cubicBezTo>
                  <a:lnTo>
                    <a:pt x="3431056" y="5109736"/>
                  </a:lnTo>
                  <a:cubicBezTo>
                    <a:pt x="3447697" y="5109736"/>
                    <a:pt x="3464190" y="5109439"/>
                    <a:pt x="3480831" y="5108993"/>
                  </a:cubicBezTo>
                  <a:lnTo>
                    <a:pt x="3480831" y="5372280"/>
                  </a:lnTo>
                  <a:lnTo>
                    <a:pt x="3595536" y="5486986"/>
                  </a:lnTo>
                  <a:lnTo>
                    <a:pt x="3595536" y="5588319"/>
                  </a:lnTo>
                  <a:cubicBezTo>
                    <a:pt x="3539818" y="5592182"/>
                    <a:pt x="3484248" y="5594411"/>
                    <a:pt x="3429124" y="5594411"/>
                  </a:cubicBezTo>
                  <a:close/>
                  <a:moveTo>
                    <a:pt x="3796568" y="5565883"/>
                  </a:moveTo>
                  <a:lnTo>
                    <a:pt x="3796568" y="5438697"/>
                  </a:lnTo>
                  <a:lnTo>
                    <a:pt x="3904290" y="5546419"/>
                  </a:lnTo>
                  <a:cubicBezTo>
                    <a:pt x="3868779" y="5553699"/>
                    <a:pt x="3832822" y="5560237"/>
                    <a:pt x="3796568" y="5565735"/>
                  </a:cubicBezTo>
                  <a:close/>
                  <a:moveTo>
                    <a:pt x="3781710" y="5423987"/>
                  </a:moveTo>
                  <a:lnTo>
                    <a:pt x="3781710" y="5568112"/>
                  </a:lnTo>
                  <a:cubicBezTo>
                    <a:pt x="3725100" y="5576581"/>
                    <a:pt x="3667896" y="5583118"/>
                    <a:pt x="3610692" y="5587427"/>
                  </a:cubicBezTo>
                  <a:lnTo>
                    <a:pt x="3610692" y="5480894"/>
                  </a:lnTo>
                  <a:lnTo>
                    <a:pt x="3559728" y="5429930"/>
                  </a:lnTo>
                  <a:lnTo>
                    <a:pt x="3559728" y="5213595"/>
                  </a:lnTo>
                  <a:cubicBezTo>
                    <a:pt x="3615892" y="5209880"/>
                    <a:pt x="3672056" y="5203937"/>
                    <a:pt x="3727329" y="5195617"/>
                  </a:cubicBezTo>
                  <a:lnTo>
                    <a:pt x="3727329" y="5369755"/>
                  </a:lnTo>
                  <a:lnTo>
                    <a:pt x="3781561" y="5423987"/>
                  </a:lnTo>
                  <a:close/>
                  <a:moveTo>
                    <a:pt x="3727477" y="5180610"/>
                  </a:moveTo>
                  <a:cubicBezTo>
                    <a:pt x="3651255" y="5192199"/>
                    <a:pt x="3573398" y="5199331"/>
                    <a:pt x="3495986" y="5201857"/>
                  </a:cubicBezTo>
                  <a:lnTo>
                    <a:pt x="3495986" y="5108399"/>
                  </a:lnTo>
                  <a:cubicBezTo>
                    <a:pt x="3573695" y="5105725"/>
                    <a:pt x="3650957" y="5098147"/>
                    <a:pt x="3727477" y="5085814"/>
                  </a:cubicBezTo>
                  <a:lnTo>
                    <a:pt x="3727477" y="5180610"/>
                  </a:lnTo>
                  <a:close/>
                  <a:moveTo>
                    <a:pt x="3742335" y="4948673"/>
                  </a:moveTo>
                  <a:cubicBezTo>
                    <a:pt x="3835645" y="4931735"/>
                    <a:pt x="3927914" y="4906773"/>
                    <a:pt x="4017361" y="4874828"/>
                  </a:cubicBezTo>
                  <a:lnTo>
                    <a:pt x="4017361" y="4999637"/>
                  </a:lnTo>
                  <a:cubicBezTo>
                    <a:pt x="3927617" y="5029353"/>
                    <a:pt x="3835645" y="5052383"/>
                    <a:pt x="3742335" y="5068430"/>
                  </a:cubicBezTo>
                  <a:lnTo>
                    <a:pt x="3742335" y="4948673"/>
                  </a:lnTo>
                  <a:close/>
                  <a:moveTo>
                    <a:pt x="4017361" y="5015238"/>
                  </a:moveTo>
                  <a:lnTo>
                    <a:pt x="4017361" y="5114045"/>
                  </a:lnTo>
                  <a:cubicBezTo>
                    <a:pt x="3948864" y="5135292"/>
                    <a:pt x="3878585" y="5152974"/>
                    <a:pt x="3808009" y="5166643"/>
                  </a:cubicBezTo>
                  <a:lnTo>
                    <a:pt x="3808009" y="5071105"/>
                  </a:lnTo>
                  <a:cubicBezTo>
                    <a:pt x="3878733" y="5056544"/>
                    <a:pt x="3948716" y="5037823"/>
                    <a:pt x="4017361" y="5015238"/>
                  </a:cubicBezTo>
                  <a:close/>
                  <a:moveTo>
                    <a:pt x="4442305" y="5367229"/>
                  </a:moveTo>
                  <a:cubicBezTo>
                    <a:pt x="4310959" y="5429485"/>
                    <a:pt x="4173223" y="5479557"/>
                    <a:pt x="4032813" y="5516554"/>
                  </a:cubicBezTo>
                  <a:lnTo>
                    <a:pt x="3808009" y="5291749"/>
                  </a:lnTo>
                  <a:lnTo>
                    <a:pt x="3808009" y="5181799"/>
                  </a:lnTo>
                  <a:cubicBezTo>
                    <a:pt x="3878585" y="5168129"/>
                    <a:pt x="3948864" y="5150596"/>
                    <a:pt x="4017361" y="5129497"/>
                  </a:cubicBezTo>
                  <a:lnTo>
                    <a:pt x="4017361" y="5201560"/>
                  </a:lnTo>
                  <a:lnTo>
                    <a:pt x="4104430" y="5288629"/>
                  </a:lnTo>
                  <a:cubicBezTo>
                    <a:pt x="4082142" y="5317008"/>
                    <a:pt x="4094475" y="5371389"/>
                    <a:pt x="4141724" y="5370795"/>
                  </a:cubicBezTo>
                  <a:cubicBezTo>
                    <a:pt x="4205911" y="5371686"/>
                    <a:pt x="4205911" y="5270799"/>
                    <a:pt x="4141724" y="5271691"/>
                  </a:cubicBezTo>
                  <a:cubicBezTo>
                    <a:pt x="4131175" y="5271691"/>
                    <a:pt x="4122557" y="5274365"/>
                    <a:pt x="4115425" y="5278823"/>
                  </a:cubicBezTo>
                  <a:lnTo>
                    <a:pt x="4032070" y="5195468"/>
                  </a:lnTo>
                  <a:lnTo>
                    <a:pt x="4032070" y="5010484"/>
                  </a:lnTo>
                  <a:cubicBezTo>
                    <a:pt x="4099229" y="4987751"/>
                    <a:pt x="4165051" y="4961303"/>
                    <a:pt x="4229239" y="4931289"/>
                  </a:cubicBezTo>
                  <a:lnTo>
                    <a:pt x="4229239" y="5154311"/>
                  </a:lnTo>
                  <a:lnTo>
                    <a:pt x="4442157" y="5367229"/>
                  </a:lnTo>
                  <a:close/>
                  <a:moveTo>
                    <a:pt x="4141872" y="5286549"/>
                  </a:moveTo>
                  <a:cubicBezTo>
                    <a:pt x="4186893" y="5285954"/>
                    <a:pt x="4186893" y="5356531"/>
                    <a:pt x="4141872" y="5355937"/>
                  </a:cubicBezTo>
                  <a:cubicBezTo>
                    <a:pt x="4096852" y="5356531"/>
                    <a:pt x="4096852" y="5285954"/>
                    <a:pt x="4141872" y="5286549"/>
                  </a:cubicBezTo>
                  <a:close/>
                  <a:moveTo>
                    <a:pt x="4244245" y="5027570"/>
                  </a:moveTo>
                  <a:lnTo>
                    <a:pt x="4244245" y="4924009"/>
                  </a:lnTo>
                  <a:cubicBezTo>
                    <a:pt x="4267127" y="4913014"/>
                    <a:pt x="4289711" y="4901721"/>
                    <a:pt x="4311999" y="4889835"/>
                  </a:cubicBezTo>
                  <a:lnTo>
                    <a:pt x="4311999" y="4995180"/>
                  </a:lnTo>
                  <a:cubicBezTo>
                    <a:pt x="4289563" y="5006323"/>
                    <a:pt x="4266978" y="5017169"/>
                    <a:pt x="4244245" y="5027422"/>
                  </a:cubicBezTo>
                  <a:close/>
                  <a:moveTo>
                    <a:pt x="5006026" y="4993842"/>
                  </a:moveTo>
                  <a:cubicBezTo>
                    <a:pt x="4871262" y="5113897"/>
                    <a:pt x="4723125" y="5218498"/>
                    <a:pt x="4565183" y="5304825"/>
                  </a:cubicBezTo>
                  <a:lnTo>
                    <a:pt x="4326857" y="5066499"/>
                  </a:lnTo>
                  <a:lnTo>
                    <a:pt x="4326857" y="5004540"/>
                  </a:lnTo>
                  <a:cubicBezTo>
                    <a:pt x="4449289" y="4942730"/>
                    <a:pt x="4565331" y="4868439"/>
                    <a:pt x="4673053" y="4782559"/>
                  </a:cubicBezTo>
                  <a:lnTo>
                    <a:pt x="4884337" y="4993842"/>
                  </a:lnTo>
                  <a:lnTo>
                    <a:pt x="5005877" y="4993842"/>
                  </a:lnTo>
                  <a:close/>
                  <a:moveTo>
                    <a:pt x="4662504" y="4771861"/>
                  </a:moveTo>
                  <a:cubicBezTo>
                    <a:pt x="4558050" y="4855066"/>
                    <a:pt x="4445574" y="4927426"/>
                    <a:pt x="4327006" y="4987899"/>
                  </a:cubicBezTo>
                  <a:lnTo>
                    <a:pt x="4327006" y="4882108"/>
                  </a:lnTo>
                  <a:cubicBezTo>
                    <a:pt x="4421504" y="4831145"/>
                    <a:pt x="4511545" y="4772009"/>
                    <a:pt x="4595939" y="4705296"/>
                  </a:cubicBezTo>
                  <a:lnTo>
                    <a:pt x="4662504" y="4771861"/>
                  </a:lnTo>
                  <a:close/>
                  <a:moveTo>
                    <a:pt x="4597128" y="4685386"/>
                  </a:moveTo>
                  <a:lnTo>
                    <a:pt x="4409171" y="4497430"/>
                  </a:lnTo>
                  <a:cubicBezTo>
                    <a:pt x="4418978" y="4490001"/>
                    <a:pt x="4428784" y="4482423"/>
                    <a:pt x="4438442" y="4474845"/>
                  </a:cubicBezTo>
                  <a:lnTo>
                    <a:pt x="4625656" y="4662059"/>
                  </a:lnTo>
                  <a:cubicBezTo>
                    <a:pt x="4616295" y="4669933"/>
                    <a:pt x="4606785" y="4677659"/>
                    <a:pt x="4597128" y="4685386"/>
                  </a:cubicBezTo>
                  <a:close/>
                  <a:moveTo>
                    <a:pt x="4986710" y="4699501"/>
                  </a:moveTo>
                  <a:lnTo>
                    <a:pt x="5284914" y="4699501"/>
                  </a:lnTo>
                  <a:cubicBezTo>
                    <a:pt x="5241528" y="4753882"/>
                    <a:pt x="5195468" y="4806777"/>
                    <a:pt x="5147476" y="4856998"/>
                  </a:cubicBezTo>
                  <a:lnTo>
                    <a:pt x="4841545" y="4856998"/>
                  </a:lnTo>
                  <a:lnTo>
                    <a:pt x="4724463" y="4739915"/>
                  </a:lnTo>
                  <a:cubicBezTo>
                    <a:pt x="4778844" y="4693558"/>
                    <a:pt x="4830550" y="4644080"/>
                    <a:pt x="4879582" y="4592225"/>
                  </a:cubicBezTo>
                  <a:lnTo>
                    <a:pt x="4986710" y="4699353"/>
                  </a:lnTo>
                  <a:close/>
                  <a:moveTo>
                    <a:pt x="4879285" y="4570978"/>
                  </a:moveTo>
                  <a:lnTo>
                    <a:pt x="4813017" y="4504710"/>
                  </a:lnTo>
                  <a:cubicBezTo>
                    <a:pt x="4874530" y="4438443"/>
                    <a:pt x="4930694" y="4368163"/>
                    <a:pt x="4981807" y="4294467"/>
                  </a:cubicBezTo>
                  <a:lnTo>
                    <a:pt x="5029204" y="4294467"/>
                  </a:lnTo>
                  <a:lnTo>
                    <a:pt x="5068579" y="4333841"/>
                  </a:lnTo>
                  <a:cubicBezTo>
                    <a:pt x="5011671" y="4417493"/>
                    <a:pt x="4948376" y="4496835"/>
                    <a:pt x="4879285" y="4570978"/>
                  </a:cubicBezTo>
                  <a:close/>
                  <a:moveTo>
                    <a:pt x="5558008" y="4512288"/>
                  </a:moveTo>
                  <a:cubicBezTo>
                    <a:pt x="5533492" y="4512585"/>
                    <a:pt x="5533492" y="4474251"/>
                    <a:pt x="5558008" y="4474548"/>
                  </a:cubicBezTo>
                  <a:cubicBezTo>
                    <a:pt x="5582524" y="4474251"/>
                    <a:pt x="5582524" y="4512585"/>
                    <a:pt x="5558008" y="4512288"/>
                  </a:cubicBezTo>
                  <a:close/>
                  <a:moveTo>
                    <a:pt x="5558008" y="4407686"/>
                  </a:moveTo>
                  <a:cubicBezTo>
                    <a:pt x="5582524" y="4407389"/>
                    <a:pt x="5582524" y="4445723"/>
                    <a:pt x="5558008" y="4445426"/>
                  </a:cubicBezTo>
                  <a:cubicBezTo>
                    <a:pt x="5533492" y="4445723"/>
                    <a:pt x="5533492" y="4407389"/>
                    <a:pt x="5558008" y="4407686"/>
                  </a:cubicBezTo>
                  <a:close/>
                  <a:moveTo>
                    <a:pt x="5252969" y="4433985"/>
                  </a:moveTo>
                  <a:lnTo>
                    <a:pt x="5526063" y="4433985"/>
                  </a:lnTo>
                  <a:cubicBezTo>
                    <a:pt x="5528588" y="4447357"/>
                    <a:pt x="5538246" y="4458798"/>
                    <a:pt x="5554887" y="4459987"/>
                  </a:cubicBezTo>
                  <a:cubicBezTo>
                    <a:pt x="5538246" y="4461176"/>
                    <a:pt x="5528588" y="4472616"/>
                    <a:pt x="5526063" y="4485989"/>
                  </a:cubicBezTo>
                  <a:lnTo>
                    <a:pt x="5241676" y="4485989"/>
                  </a:lnTo>
                  <a:lnTo>
                    <a:pt x="5087746" y="4332058"/>
                  </a:lnTo>
                  <a:cubicBezTo>
                    <a:pt x="5096215" y="4319428"/>
                    <a:pt x="5104684" y="4306650"/>
                    <a:pt x="5112856" y="4293872"/>
                  </a:cubicBezTo>
                  <a:lnTo>
                    <a:pt x="5253117" y="4434134"/>
                  </a:lnTo>
                  <a:close/>
                  <a:moveTo>
                    <a:pt x="5110181" y="4270099"/>
                  </a:moveTo>
                  <a:lnTo>
                    <a:pt x="5080762" y="4240680"/>
                  </a:lnTo>
                  <a:lnTo>
                    <a:pt x="5017912" y="4240680"/>
                  </a:lnTo>
                  <a:cubicBezTo>
                    <a:pt x="5031433" y="4219581"/>
                    <a:pt x="5044657" y="4198334"/>
                    <a:pt x="5057286" y="4176789"/>
                  </a:cubicBezTo>
                  <a:lnTo>
                    <a:pt x="5101415" y="4176789"/>
                  </a:lnTo>
                  <a:lnTo>
                    <a:pt x="5141978" y="4217353"/>
                  </a:lnTo>
                  <a:cubicBezTo>
                    <a:pt x="5131577" y="4235034"/>
                    <a:pt x="5121028" y="4252715"/>
                    <a:pt x="5110033" y="4270099"/>
                  </a:cubicBezTo>
                  <a:close/>
                  <a:moveTo>
                    <a:pt x="5149704" y="4203980"/>
                  </a:moveTo>
                  <a:lnTo>
                    <a:pt x="5107656" y="4161931"/>
                  </a:lnTo>
                  <a:lnTo>
                    <a:pt x="5065755" y="4161931"/>
                  </a:lnTo>
                  <a:cubicBezTo>
                    <a:pt x="5100524" y="4101458"/>
                    <a:pt x="5132320" y="4039351"/>
                    <a:pt x="5160402" y="3975164"/>
                  </a:cubicBezTo>
                  <a:lnTo>
                    <a:pt x="5262032" y="3975164"/>
                  </a:lnTo>
                  <a:cubicBezTo>
                    <a:pt x="5229641" y="4053764"/>
                    <a:pt x="5192050" y="4130135"/>
                    <a:pt x="5149704" y="4203980"/>
                  </a:cubicBezTo>
                  <a:close/>
                  <a:moveTo>
                    <a:pt x="5682074" y="3968032"/>
                  </a:moveTo>
                  <a:cubicBezTo>
                    <a:pt x="5658895" y="4037865"/>
                    <a:pt x="5632150" y="4107253"/>
                    <a:pt x="5602434" y="4174710"/>
                  </a:cubicBezTo>
                  <a:lnTo>
                    <a:pt x="5388030" y="3960305"/>
                  </a:lnTo>
                  <a:lnTo>
                    <a:pt x="4716588" y="3960305"/>
                  </a:lnTo>
                  <a:cubicBezTo>
                    <a:pt x="4736201" y="3925835"/>
                    <a:pt x="4754476" y="3890769"/>
                    <a:pt x="4771117" y="3854961"/>
                  </a:cubicBezTo>
                  <a:lnTo>
                    <a:pt x="5192050" y="3854961"/>
                  </a:lnTo>
                  <a:cubicBezTo>
                    <a:pt x="5182689" y="3881111"/>
                    <a:pt x="5172735" y="3907262"/>
                    <a:pt x="5162037" y="3932966"/>
                  </a:cubicBezTo>
                  <a:lnTo>
                    <a:pt x="5176746" y="3935938"/>
                  </a:lnTo>
                  <a:cubicBezTo>
                    <a:pt x="5187741" y="3909193"/>
                    <a:pt x="5198142" y="3882151"/>
                    <a:pt x="5207800" y="3854961"/>
                  </a:cubicBezTo>
                  <a:lnTo>
                    <a:pt x="5568706" y="3854961"/>
                  </a:lnTo>
                  <a:lnTo>
                    <a:pt x="5681776" y="3968032"/>
                  </a:lnTo>
                  <a:close/>
                  <a:moveTo>
                    <a:pt x="5312104" y="3839954"/>
                  </a:moveTo>
                  <a:lnTo>
                    <a:pt x="5213149" y="3839954"/>
                  </a:lnTo>
                  <a:cubicBezTo>
                    <a:pt x="5252969" y="3725546"/>
                    <a:pt x="5281348" y="3607572"/>
                    <a:pt x="5298435" y="3487815"/>
                  </a:cubicBezTo>
                  <a:lnTo>
                    <a:pt x="5392785" y="3487815"/>
                  </a:lnTo>
                  <a:cubicBezTo>
                    <a:pt x="5376440" y="3607720"/>
                    <a:pt x="5349547" y="3725992"/>
                    <a:pt x="5312104" y="3839954"/>
                  </a:cubicBezTo>
                  <a:close/>
                  <a:moveTo>
                    <a:pt x="5394865" y="3472956"/>
                  </a:moveTo>
                  <a:lnTo>
                    <a:pt x="5300367" y="3472956"/>
                  </a:lnTo>
                  <a:cubicBezTo>
                    <a:pt x="5301704" y="3463299"/>
                    <a:pt x="5302892" y="3453789"/>
                    <a:pt x="5304081" y="3444131"/>
                  </a:cubicBezTo>
                  <a:lnTo>
                    <a:pt x="5398282" y="3444131"/>
                  </a:lnTo>
                  <a:cubicBezTo>
                    <a:pt x="5397242" y="3453789"/>
                    <a:pt x="5396053" y="3463299"/>
                    <a:pt x="5394865" y="3472956"/>
                  </a:cubicBezTo>
                  <a:close/>
                  <a:moveTo>
                    <a:pt x="5411060" y="3224230"/>
                  </a:moveTo>
                  <a:cubicBezTo>
                    <a:pt x="5411060" y="3292578"/>
                    <a:pt x="5407048" y="3361223"/>
                    <a:pt x="5399768" y="3429273"/>
                  </a:cubicBezTo>
                  <a:lnTo>
                    <a:pt x="5305715" y="3429273"/>
                  </a:lnTo>
                  <a:cubicBezTo>
                    <a:pt x="5312996" y="3363600"/>
                    <a:pt x="5316859" y="3297630"/>
                    <a:pt x="5317305" y="3231511"/>
                  </a:cubicBezTo>
                  <a:lnTo>
                    <a:pt x="5317305" y="3231511"/>
                  </a:lnTo>
                  <a:cubicBezTo>
                    <a:pt x="5317305" y="3229579"/>
                    <a:pt x="5317305" y="3227648"/>
                    <a:pt x="5317305" y="3225864"/>
                  </a:cubicBezTo>
                  <a:cubicBezTo>
                    <a:pt x="5317305" y="3223784"/>
                    <a:pt x="5317305" y="3221704"/>
                    <a:pt x="5317305" y="3219624"/>
                  </a:cubicBezTo>
                  <a:lnTo>
                    <a:pt x="5317156" y="3219624"/>
                  </a:lnTo>
                  <a:cubicBezTo>
                    <a:pt x="5317008" y="3194365"/>
                    <a:pt x="5316264" y="3168512"/>
                    <a:pt x="5315076" y="3142213"/>
                  </a:cubicBezTo>
                  <a:lnTo>
                    <a:pt x="5408980" y="3142213"/>
                  </a:lnTo>
                  <a:cubicBezTo>
                    <a:pt x="5410168" y="3168661"/>
                    <a:pt x="5410912" y="3196148"/>
                    <a:pt x="5411060" y="3224082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7DA00F52-4CDB-FEF9-B4EC-EB7B0F3A9C03}"/>
                </a:ext>
              </a:extLst>
            </p:cNvPr>
            <p:cNvSpPr/>
            <p:nvPr/>
          </p:nvSpPr>
          <p:spPr>
            <a:xfrm>
              <a:off x="8609903" y="2741770"/>
              <a:ext cx="260909" cy="168343"/>
            </a:xfrm>
            <a:custGeom>
              <a:avLst/>
              <a:gdLst>
                <a:gd name="connsiteX0" fmla="*/ 163291 w 260909"/>
                <a:gd name="connsiteY0" fmla="*/ 41157 h 168343"/>
                <a:gd name="connsiteX1" fmla="*/ 194345 w 260909"/>
                <a:gd name="connsiteY1" fmla="*/ 41157 h 168343"/>
                <a:gd name="connsiteX2" fmla="*/ 227182 w 260909"/>
                <a:gd name="connsiteY2" fmla="*/ 67456 h 168343"/>
                <a:gd name="connsiteX3" fmla="*/ 260910 w 260909"/>
                <a:gd name="connsiteY3" fmla="*/ 33728 h 168343"/>
                <a:gd name="connsiteX4" fmla="*/ 227182 w 260909"/>
                <a:gd name="connsiteY4" fmla="*/ 0 h 168343"/>
                <a:gd name="connsiteX5" fmla="*/ 194345 w 260909"/>
                <a:gd name="connsiteY5" fmla="*/ 26299 h 168343"/>
                <a:gd name="connsiteX6" fmla="*/ 163291 w 260909"/>
                <a:gd name="connsiteY6" fmla="*/ 26299 h 168343"/>
                <a:gd name="connsiteX7" fmla="*/ 130455 w 260909"/>
                <a:gd name="connsiteY7" fmla="*/ 0 h 168343"/>
                <a:gd name="connsiteX8" fmla="*/ 96727 w 260909"/>
                <a:gd name="connsiteY8" fmla="*/ 33728 h 168343"/>
                <a:gd name="connsiteX9" fmla="*/ 123026 w 260909"/>
                <a:gd name="connsiteY9" fmla="*/ 66565 h 168343"/>
                <a:gd name="connsiteX10" fmla="*/ 123026 w 260909"/>
                <a:gd name="connsiteY10" fmla="*/ 101779 h 168343"/>
                <a:gd name="connsiteX11" fmla="*/ 97618 w 260909"/>
                <a:gd name="connsiteY11" fmla="*/ 127186 h 168343"/>
                <a:gd name="connsiteX12" fmla="*/ 66564 w 260909"/>
                <a:gd name="connsiteY12" fmla="*/ 127186 h 168343"/>
                <a:gd name="connsiteX13" fmla="*/ 41157 w 260909"/>
                <a:gd name="connsiteY13" fmla="*/ 101779 h 168343"/>
                <a:gd name="connsiteX14" fmla="*/ 41157 w 260909"/>
                <a:gd name="connsiteY14" fmla="*/ 66565 h 168343"/>
                <a:gd name="connsiteX15" fmla="*/ 67456 w 260909"/>
                <a:gd name="connsiteY15" fmla="*/ 33728 h 168343"/>
                <a:gd name="connsiteX16" fmla="*/ 33728 w 260909"/>
                <a:gd name="connsiteY16" fmla="*/ 0 h 168343"/>
                <a:gd name="connsiteX17" fmla="*/ 0 w 260909"/>
                <a:gd name="connsiteY17" fmla="*/ 33728 h 168343"/>
                <a:gd name="connsiteX18" fmla="*/ 26299 w 260909"/>
                <a:gd name="connsiteY18" fmla="*/ 66565 h 168343"/>
                <a:gd name="connsiteX19" fmla="*/ 26299 w 260909"/>
                <a:gd name="connsiteY19" fmla="*/ 101779 h 168343"/>
                <a:gd name="connsiteX20" fmla="*/ 0 w 260909"/>
                <a:gd name="connsiteY20" fmla="*/ 134615 h 168343"/>
                <a:gd name="connsiteX21" fmla="*/ 33728 w 260909"/>
                <a:gd name="connsiteY21" fmla="*/ 168343 h 168343"/>
                <a:gd name="connsiteX22" fmla="*/ 66564 w 260909"/>
                <a:gd name="connsiteY22" fmla="*/ 142044 h 168343"/>
                <a:gd name="connsiteX23" fmla="*/ 97618 w 260909"/>
                <a:gd name="connsiteY23" fmla="*/ 142044 h 168343"/>
                <a:gd name="connsiteX24" fmla="*/ 130455 w 260909"/>
                <a:gd name="connsiteY24" fmla="*/ 168343 h 168343"/>
                <a:gd name="connsiteX25" fmla="*/ 163291 w 260909"/>
                <a:gd name="connsiteY25" fmla="*/ 142044 h 168343"/>
                <a:gd name="connsiteX26" fmla="*/ 194345 w 260909"/>
                <a:gd name="connsiteY26" fmla="*/ 142044 h 168343"/>
                <a:gd name="connsiteX27" fmla="*/ 227182 w 260909"/>
                <a:gd name="connsiteY27" fmla="*/ 168343 h 168343"/>
                <a:gd name="connsiteX28" fmla="*/ 260910 w 260909"/>
                <a:gd name="connsiteY28" fmla="*/ 134615 h 168343"/>
                <a:gd name="connsiteX29" fmla="*/ 227182 w 260909"/>
                <a:gd name="connsiteY29" fmla="*/ 100887 h 168343"/>
                <a:gd name="connsiteX30" fmla="*/ 194345 w 260909"/>
                <a:gd name="connsiteY30" fmla="*/ 127186 h 168343"/>
                <a:gd name="connsiteX31" fmla="*/ 163291 w 260909"/>
                <a:gd name="connsiteY31" fmla="*/ 127186 h 168343"/>
                <a:gd name="connsiteX32" fmla="*/ 137884 w 260909"/>
                <a:gd name="connsiteY32" fmla="*/ 101779 h 168343"/>
                <a:gd name="connsiteX33" fmla="*/ 137884 w 260909"/>
                <a:gd name="connsiteY33" fmla="*/ 66565 h 168343"/>
                <a:gd name="connsiteX34" fmla="*/ 163291 w 260909"/>
                <a:gd name="connsiteY34" fmla="*/ 41157 h 168343"/>
                <a:gd name="connsiteX35" fmla="*/ 227182 w 260909"/>
                <a:gd name="connsiteY35" fmla="*/ 14858 h 168343"/>
                <a:gd name="connsiteX36" fmla="*/ 246052 w 260909"/>
                <a:gd name="connsiteY36" fmla="*/ 33728 h 168343"/>
                <a:gd name="connsiteX37" fmla="*/ 227182 w 260909"/>
                <a:gd name="connsiteY37" fmla="*/ 52598 h 168343"/>
                <a:gd name="connsiteX38" fmla="*/ 208312 w 260909"/>
                <a:gd name="connsiteY38" fmla="*/ 33728 h 168343"/>
                <a:gd name="connsiteX39" fmla="*/ 227182 w 260909"/>
                <a:gd name="connsiteY39" fmla="*/ 14858 h 168343"/>
                <a:gd name="connsiteX40" fmla="*/ 15006 w 260909"/>
                <a:gd name="connsiteY40" fmla="*/ 33728 h 168343"/>
                <a:gd name="connsiteX41" fmla="*/ 33877 w 260909"/>
                <a:gd name="connsiteY41" fmla="*/ 14858 h 168343"/>
                <a:gd name="connsiteX42" fmla="*/ 52746 w 260909"/>
                <a:gd name="connsiteY42" fmla="*/ 33728 h 168343"/>
                <a:gd name="connsiteX43" fmla="*/ 33877 w 260909"/>
                <a:gd name="connsiteY43" fmla="*/ 52598 h 168343"/>
                <a:gd name="connsiteX44" fmla="*/ 15006 w 260909"/>
                <a:gd name="connsiteY44" fmla="*/ 33728 h 168343"/>
                <a:gd name="connsiteX45" fmla="*/ 33877 w 260909"/>
                <a:gd name="connsiteY45" fmla="*/ 153485 h 168343"/>
                <a:gd name="connsiteX46" fmla="*/ 15006 w 260909"/>
                <a:gd name="connsiteY46" fmla="*/ 134615 h 168343"/>
                <a:gd name="connsiteX47" fmla="*/ 33877 w 260909"/>
                <a:gd name="connsiteY47" fmla="*/ 115745 h 168343"/>
                <a:gd name="connsiteX48" fmla="*/ 52746 w 260909"/>
                <a:gd name="connsiteY48" fmla="*/ 134615 h 168343"/>
                <a:gd name="connsiteX49" fmla="*/ 33877 w 260909"/>
                <a:gd name="connsiteY49" fmla="*/ 153485 h 168343"/>
                <a:gd name="connsiteX50" fmla="*/ 227182 w 260909"/>
                <a:gd name="connsiteY50" fmla="*/ 115745 h 168343"/>
                <a:gd name="connsiteX51" fmla="*/ 246052 w 260909"/>
                <a:gd name="connsiteY51" fmla="*/ 134615 h 168343"/>
                <a:gd name="connsiteX52" fmla="*/ 227182 w 260909"/>
                <a:gd name="connsiteY52" fmla="*/ 153485 h 168343"/>
                <a:gd name="connsiteX53" fmla="*/ 208312 w 260909"/>
                <a:gd name="connsiteY53" fmla="*/ 134615 h 168343"/>
                <a:gd name="connsiteX54" fmla="*/ 227182 w 260909"/>
                <a:gd name="connsiteY54" fmla="*/ 115745 h 168343"/>
                <a:gd name="connsiteX55" fmla="*/ 111585 w 260909"/>
                <a:gd name="connsiteY55" fmla="*/ 33728 h 168343"/>
                <a:gd name="connsiteX56" fmla="*/ 130455 w 260909"/>
                <a:gd name="connsiteY56" fmla="*/ 14858 h 168343"/>
                <a:gd name="connsiteX57" fmla="*/ 149325 w 260909"/>
                <a:gd name="connsiteY57" fmla="*/ 33728 h 168343"/>
                <a:gd name="connsiteX58" fmla="*/ 130455 w 260909"/>
                <a:gd name="connsiteY58" fmla="*/ 52598 h 168343"/>
                <a:gd name="connsiteX59" fmla="*/ 111585 w 260909"/>
                <a:gd name="connsiteY59" fmla="*/ 33728 h 168343"/>
                <a:gd name="connsiteX60" fmla="*/ 149325 w 260909"/>
                <a:gd name="connsiteY60" fmla="*/ 134615 h 168343"/>
                <a:gd name="connsiteX61" fmla="*/ 130455 w 260909"/>
                <a:gd name="connsiteY61" fmla="*/ 153485 h 168343"/>
                <a:gd name="connsiteX62" fmla="*/ 111585 w 260909"/>
                <a:gd name="connsiteY62" fmla="*/ 134615 h 168343"/>
                <a:gd name="connsiteX63" fmla="*/ 130455 w 260909"/>
                <a:gd name="connsiteY63" fmla="*/ 115745 h 168343"/>
                <a:gd name="connsiteX64" fmla="*/ 149325 w 260909"/>
                <a:gd name="connsiteY64" fmla="*/ 134615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60909" h="168343">
                  <a:moveTo>
                    <a:pt x="163291" y="41157"/>
                  </a:moveTo>
                  <a:lnTo>
                    <a:pt x="194345" y="41157"/>
                  </a:lnTo>
                  <a:cubicBezTo>
                    <a:pt x="197763" y="56164"/>
                    <a:pt x="211135" y="67456"/>
                    <a:pt x="227182" y="67456"/>
                  </a:cubicBezTo>
                  <a:cubicBezTo>
                    <a:pt x="245755" y="67456"/>
                    <a:pt x="260910" y="52301"/>
                    <a:pt x="260910" y="33728"/>
                  </a:cubicBezTo>
                  <a:cubicBezTo>
                    <a:pt x="260910" y="15155"/>
                    <a:pt x="245755" y="0"/>
                    <a:pt x="227182" y="0"/>
                  </a:cubicBezTo>
                  <a:cubicBezTo>
                    <a:pt x="211135" y="0"/>
                    <a:pt x="197763" y="11292"/>
                    <a:pt x="194345" y="26299"/>
                  </a:cubicBezTo>
                  <a:lnTo>
                    <a:pt x="163291" y="26299"/>
                  </a:lnTo>
                  <a:cubicBezTo>
                    <a:pt x="159874" y="11292"/>
                    <a:pt x="146502" y="0"/>
                    <a:pt x="130455" y="0"/>
                  </a:cubicBezTo>
                  <a:cubicBezTo>
                    <a:pt x="111882" y="0"/>
                    <a:pt x="96727" y="15155"/>
                    <a:pt x="96727" y="33728"/>
                  </a:cubicBezTo>
                  <a:cubicBezTo>
                    <a:pt x="96727" y="49775"/>
                    <a:pt x="108019" y="63147"/>
                    <a:pt x="123026" y="66565"/>
                  </a:cubicBezTo>
                  <a:lnTo>
                    <a:pt x="123026" y="101779"/>
                  </a:lnTo>
                  <a:cubicBezTo>
                    <a:pt x="110396" y="104602"/>
                    <a:pt x="100441" y="114557"/>
                    <a:pt x="97618" y="127186"/>
                  </a:cubicBezTo>
                  <a:lnTo>
                    <a:pt x="66564" y="127186"/>
                  </a:lnTo>
                  <a:cubicBezTo>
                    <a:pt x="63742" y="114557"/>
                    <a:pt x="53787" y="104602"/>
                    <a:pt x="41157" y="101779"/>
                  </a:cubicBezTo>
                  <a:lnTo>
                    <a:pt x="41157" y="66565"/>
                  </a:lnTo>
                  <a:cubicBezTo>
                    <a:pt x="56164" y="63147"/>
                    <a:pt x="67456" y="49775"/>
                    <a:pt x="67456" y="33728"/>
                  </a:cubicBezTo>
                  <a:cubicBezTo>
                    <a:pt x="67456" y="15155"/>
                    <a:pt x="52301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49775"/>
                    <a:pt x="11292" y="63147"/>
                    <a:pt x="26299" y="66565"/>
                  </a:cubicBezTo>
                  <a:lnTo>
                    <a:pt x="26299" y="101779"/>
                  </a:lnTo>
                  <a:cubicBezTo>
                    <a:pt x="11292" y="105196"/>
                    <a:pt x="0" y="118568"/>
                    <a:pt x="0" y="134615"/>
                  </a:cubicBezTo>
                  <a:cubicBezTo>
                    <a:pt x="0" y="153188"/>
                    <a:pt x="15155" y="168343"/>
                    <a:pt x="33728" y="168343"/>
                  </a:cubicBezTo>
                  <a:cubicBezTo>
                    <a:pt x="49775" y="168343"/>
                    <a:pt x="63147" y="157051"/>
                    <a:pt x="66564" y="142044"/>
                  </a:cubicBezTo>
                  <a:lnTo>
                    <a:pt x="97618" y="142044"/>
                  </a:lnTo>
                  <a:cubicBezTo>
                    <a:pt x="101036" y="157051"/>
                    <a:pt x="114408" y="168343"/>
                    <a:pt x="130455" y="168343"/>
                  </a:cubicBezTo>
                  <a:cubicBezTo>
                    <a:pt x="146502" y="168343"/>
                    <a:pt x="159874" y="157051"/>
                    <a:pt x="163291" y="142044"/>
                  </a:cubicBezTo>
                  <a:lnTo>
                    <a:pt x="194345" y="142044"/>
                  </a:lnTo>
                  <a:cubicBezTo>
                    <a:pt x="197763" y="157051"/>
                    <a:pt x="211135" y="168343"/>
                    <a:pt x="227182" y="168343"/>
                  </a:cubicBezTo>
                  <a:cubicBezTo>
                    <a:pt x="245755" y="168343"/>
                    <a:pt x="260910" y="153188"/>
                    <a:pt x="260910" y="134615"/>
                  </a:cubicBezTo>
                  <a:cubicBezTo>
                    <a:pt x="260910" y="116043"/>
                    <a:pt x="245755" y="100887"/>
                    <a:pt x="227182" y="100887"/>
                  </a:cubicBezTo>
                  <a:cubicBezTo>
                    <a:pt x="211135" y="100887"/>
                    <a:pt x="197763" y="112179"/>
                    <a:pt x="194345" y="127186"/>
                  </a:cubicBezTo>
                  <a:lnTo>
                    <a:pt x="163291" y="127186"/>
                  </a:lnTo>
                  <a:cubicBezTo>
                    <a:pt x="160468" y="114557"/>
                    <a:pt x="150514" y="104602"/>
                    <a:pt x="137884" y="101779"/>
                  </a:cubicBezTo>
                  <a:lnTo>
                    <a:pt x="137884" y="66565"/>
                  </a:lnTo>
                  <a:cubicBezTo>
                    <a:pt x="150514" y="63742"/>
                    <a:pt x="160468" y="53787"/>
                    <a:pt x="163291" y="41157"/>
                  </a:cubicBezTo>
                  <a:close/>
                  <a:moveTo>
                    <a:pt x="227182" y="14858"/>
                  </a:moveTo>
                  <a:cubicBezTo>
                    <a:pt x="237583" y="14858"/>
                    <a:pt x="246052" y="23327"/>
                    <a:pt x="246052" y="33728"/>
                  </a:cubicBezTo>
                  <a:cubicBezTo>
                    <a:pt x="246052" y="44129"/>
                    <a:pt x="237583" y="52598"/>
                    <a:pt x="227182" y="52598"/>
                  </a:cubicBezTo>
                  <a:cubicBezTo>
                    <a:pt x="216781" y="52598"/>
                    <a:pt x="208312" y="44129"/>
                    <a:pt x="208312" y="33728"/>
                  </a:cubicBezTo>
                  <a:cubicBezTo>
                    <a:pt x="208312" y="23327"/>
                    <a:pt x="216781" y="14858"/>
                    <a:pt x="227182" y="14858"/>
                  </a:cubicBezTo>
                  <a:close/>
                  <a:moveTo>
                    <a:pt x="15006" y="33728"/>
                  </a:moveTo>
                  <a:cubicBezTo>
                    <a:pt x="15006" y="23327"/>
                    <a:pt x="23476" y="14858"/>
                    <a:pt x="33877" y="14858"/>
                  </a:cubicBezTo>
                  <a:cubicBezTo>
                    <a:pt x="44277" y="14858"/>
                    <a:pt x="52746" y="23327"/>
                    <a:pt x="52746" y="33728"/>
                  </a:cubicBezTo>
                  <a:cubicBezTo>
                    <a:pt x="52746" y="44129"/>
                    <a:pt x="44277" y="52598"/>
                    <a:pt x="33877" y="52598"/>
                  </a:cubicBezTo>
                  <a:cubicBezTo>
                    <a:pt x="23476" y="52598"/>
                    <a:pt x="15006" y="44129"/>
                    <a:pt x="15006" y="33728"/>
                  </a:cubicBezTo>
                  <a:close/>
                  <a:moveTo>
                    <a:pt x="33877" y="153485"/>
                  </a:moveTo>
                  <a:cubicBezTo>
                    <a:pt x="23476" y="153485"/>
                    <a:pt x="15006" y="145016"/>
                    <a:pt x="15006" y="134615"/>
                  </a:cubicBezTo>
                  <a:cubicBezTo>
                    <a:pt x="15006" y="124215"/>
                    <a:pt x="23476" y="115745"/>
                    <a:pt x="33877" y="115745"/>
                  </a:cubicBezTo>
                  <a:cubicBezTo>
                    <a:pt x="44277" y="115745"/>
                    <a:pt x="52746" y="124215"/>
                    <a:pt x="52746" y="134615"/>
                  </a:cubicBezTo>
                  <a:cubicBezTo>
                    <a:pt x="52746" y="145016"/>
                    <a:pt x="44277" y="153485"/>
                    <a:pt x="33877" y="153485"/>
                  </a:cubicBezTo>
                  <a:close/>
                  <a:moveTo>
                    <a:pt x="227182" y="115745"/>
                  </a:moveTo>
                  <a:cubicBezTo>
                    <a:pt x="237583" y="115745"/>
                    <a:pt x="246052" y="124215"/>
                    <a:pt x="246052" y="134615"/>
                  </a:cubicBezTo>
                  <a:cubicBezTo>
                    <a:pt x="246052" y="145016"/>
                    <a:pt x="237583" y="153485"/>
                    <a:pt x="227182" y="153485"/>
                  </a:cubicBezTo>
                  <a:cubicBezTo>
                    <a:pt x="216781" y="153485"/>
                    <a:pt x="208312" y="145016"/>
                    <a:pt x="208312" y="134615"/>
                  </a:cubicBezTo>
                  <a:cubicBezTo>
                    <a:pt x="208312" y="124215"/>
                    <a:pt x="216781" y="115745"/>
                    <a:pt x="227182" y="115745"/>
                  </a:cubicBezTo>
                  <a:close/>
                  <a:moveTo>
                    <a:pt x="111585" y="33728"/>
                  </a:moveTo>
                  <a:cubicBezTo>
                    <a:pt x="111585" y="23327"/>
                    <a:pt x="120054" y="14858"/>
                    <a:pt x="130455" y="14858"/>
                  </a:cubicBezTo>
                  <a:cubicBezTo>
                    <a:pt x="140855" y="14858"/>
                    <a:pt x="149325" y="23327"/>
                    <a:pt x="149325" y="33728"/>
                  </a:cubicBezTo>
                  <a:cubicBezTo>
                    <a:pt x="149325" y="44129"/>
                    <a:pt x="140855" y="52598"/>
                    <a:pt x="130455" y="52598"/>
                  </a:cubicBezTo>
                  <a:cubicBezTo>
                    <a:pt x="120054" y="52598"/>
                    <a:pt x="111585" y="44129"/>
                    <a:pt x="111585" y="33728"/>
                  </a:cubicBezTo>
                  <a:close/>
                  <a:moveTo>
                    <a:pt x="149325" y="134615"/>
                  </a:moveTo>
                  <a:cubicBezTo>
                    <a:pt x="149325" y="145016"/>
                    <a:pt x="140855" y="153485"/>
                    <a:pt x="130455" y="153485"/>
                  </a:cubicBezTo>
                  <a:cubicBezTo>
                    <a:pt x="120054" y="153485"/>
                    <a:pt x="111585" y="145016"/>
                    <a:pt x="111585" y="134615"/>
                  </a:cubicBezTo>
                  <a:cubicBezTo>
                    <a:pt x="111585" y="124215"/>
                    <a:pt x="120054" y="115745"/>
                    <a:pt x="130455" y="115745"/>
                  </a:cubicBezTo>
                  <a:cubicBezTo>
                    <a:pt x="140855" y="115745"/>
                    <a:pt x="149325" y="124215"/>
                    <a:pt x="149325" y="134615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89451FC-DB99-073E-E17D-A4A0D96C1449}"/>
                </a:ext>
              </a:extLst>
            </p:cNvPr>
            <p:cNvSpPr/>
            <p:nvPr/>
          </p:nvSpPr>
          <p:spPr>
            <a:xfrm>
              <a:off x="6240317" y="2452035"/>
              <a:ext cx="168343" cy="164183"/>
            </a:xfrm>
            <a:custGeom>
              <a:avLst/>
              <a:gdLst>
                <a:gd name="connsiteX0" fmla="*/ 101779 w 168343"/>
                <a:gd name="connsiteY0" fmla="*/ 123026 h 164183"/>
                <a:gd name="connsiteX1" fmla="*/ 66565 w 168343"/>
                <a:gd name="connsiteY1" fmla="*/ 123026 h 164183"/>
                <a:gd name="connsiteX2" fmla="*/ 33728 w 168343"/>
                <a:gd name="connsiteY2" fmla="*/ 96727 h 164183"/>
                <a:gd name="connsiteX3" fmla="*/ 0 w 168343"/>
                <a:gd name="connsiteY3" fmla="*/ 130455 h 164183"/>
                <a:gd name="connsiteX4" fmla="*/ 33728 w 168343"/>
                <a:gd name="connsiteY4" fmla="*/ 164183 h 164183"/>
                <a:gd name="connsiteX5" fmla="*/ 66565 w 168343"/>
                <a:gd name="connsiteY5" fmla="*/ 137884 h 164183"/>
                <a:gd name="connsiteX6" fmla="*/ 101779 w 168343"/>
                <a:gd name="connsiteY6" fmla="*/ 137884 h 164183"/>
                <a:gd name="connsiteX7" fmla="*/ 134615 w 168343"/>
                <a:gd name="connsiteY7" fmla="*/ 164183 h 164183"/>
                <a:gd name="connsiteX8" fmla="*/ 168343 w 168343"/>
                <a:gd name="connsiteY8" fmla="*/ 130455 h 164183"/>
                <a:gd name="connsiteX9" fmla="*/ 142044 w 168343"/>
                <a:gd name="connsiteY9" fmla="*/ 97619 h 164183"/>
                <a:gd name="connsiteX10" fmla="*/ 142044 w 168343"/>
                <a:gd name="connsiteY10" fmla="*/ 66565 h 164183"/>
                <a:gd name="connsiteX11" fmla="*/ 168343 w 168343"/>
                <a:gd name="connsiteY11" fmla="*/ 33728 h 164183"/>
                <a:gd name="connsiteX12" fmla="*/ 134615 w 168343"/>
                <a:gd name="connsiteY12" fmla="*/ 0 h 164183"/>
                <a:gd name="connsiteX13" fmla="*/ 101779 w 168343"/>
                <a:gd name="connsiteY13" fmla="*/ 26299 h 164183"/>
                <a:gd name="connsiteX14" fmla="*/ 66565 w 168343"/>
                <a:gd name="connsiteY14" fmla="*/ 26299 h 164183"/>
                <a:gd name="connsiteX15" fmla="*/ 33728 w 168343"/>
                <a:gd name="connsiteY15" fmla="*/ 0 h 164183"/>
                <a:gd name="connsiteX16" fmla="*/ 0 w 168343"/>
                <a:gd name="connsiteY16" fmla="*/ 33728 h 164183"/>
                <a:gd name="connsiteX17" fmla="*/ 33728 w 168343"/>
                <a:gd name="connsiteY17" fmla="*/ 67456 h 164183"/>
                <a:gd name="connsiteX18" fmla="*/ 66565 w 168343"/>
                <a:gd name="connsiteY18" fmla="*/ 41157 h 164183"/>
                <a:gd name="connsiteX19" fmla="*/ 101779 w 168343"/>
                <a:gd name="connsiteY19" fmla="*/ 41157 h 164183"/>
                <a:gd name="connsiteX20" fmla="*/ 127186 w 168343"/>
                <a:gd name="connsiteY20" fmla="*/ 66565 h 164183"/>
                <a:gd name="connsiteX21" fmla="*/ 127186 w 168343"/>
                <a:gd name="connsiteY21" fmla="*/ 97619 h 164183"/>
                <a:gd name="connsiteX22" fmla="*/ 101779 w 168343"/>
                <a:gd name="connsiteY22" fmla="*/ 123026 h 164183"/>
                <a:gd name="connsiteX23" fmla="*/ 33728 w 168343"/>
                <a:gd name="connsiteY23" fmla="*/ 149325 h 164183"/>
                <a:gd name="connsiteX24" fmla="*/ 14858 w 168343"/>
                <a:gd name="connsiteY24" fmla="*/ 130455 h 164183"/>
                <a:gd name="connsiteX25" fmla="*/ 33728 w 168343"/>
                <a:gd name="connsiteY25" fmla="*/ 111585 h 164183"/>
                <a:gd name="connsiteX26" fmla="*/ 52598 w 168343"/>
                <a:gd name="connsiteY26" fmla="*/ 130455 h 164183"/>
                <a:gd name="connsiteX27" fmla="*/ 33728 w 168343"/>
                <a:gd name="connsiteY27" fmla="*/ 149325 h 164183"/>
                <a:gd name="connsiteX28" fmla="*/ 33728 w 168343"/>
                <a:gd name="connsiteY28" fmla="*/ 52747 h 164183"/>
                <a:gd name="connsiteX29" fmla="*/ 14858 w 168343"/>
                <a:gd name="connsiteY29" fmla="*/ 33877 h 164183"/>
                <a:gd name="connsiteX30" fmla="*/ 33728 w 168343"/>
                <a:gd name="connsiteY30" fmla="*/ 15007 h 164183"/>
                <a:gd name="connsiteX31" fmla="*/ 52598 w 168343"/>
                <a:gd name="connsiteY31" fmla="*/ 33877 h 164183"/>
                <a:gd name="connsiteX32" fmla="*/ 33728 w 168343"/>
                <a:gd name="connsiteY32" fmla="*/ 52747 h 164183"/>
                <a:gd name="connsiteX33" fmla="*/ 153485 w 168343"/>
                <a:gd name="connsiteY33" fmla="*/ 130455 h 164183"/>
                <a:gd name="connsiteX34" fmla="*/ 134615 w 168343"/>
                <a:gd name="connsiteY34" fmla="*/ 149325 h 164183"/>
                <a:gd name="connsiteX35" fmla="*/ 115746 w 168343"/>
                <a:gd name="connsiteY35" fmla="*/ 130455 h 164183"/>
                <a:gd name="connsiteX36" fmla="*/ 134615 w 168343"/>
                <a:gd name="connsiteY36" fmla="*/ 111585 h 164183"/>
                <a:gd name="connsiteX37" fmla="*/ 153485 w 168343"/>
                <a:gd name="connsiteY37" fmla="*/ 130455 h 164183"/>
                <a:gd name="connsiteX38" fmla="*/ 115746 w 168343"/>
                <a:gd name="connsiteY38" fmla="*/ 33877 h 164183"/>
                <a:gd name="connsiteX39" fmla="*/ 134615 w 168343"/>
                <a:gd name="connsiteY39" fmla="*/ 15007 h 164183"/>
                <a:gd name="connsiteX40" fmla="*/ 153485 w 168343"/>
                <a:gd name="connsiteY40" fmla="*/ 33877 h 164183"/>
                <a:gd name="connsiteX41" fmla="*/ 134615 w 168343"/>
                <a:gd name="connsiteY41" fmla="*/ 52747 h 164183"/>
                <a:gd name="connsiteX42" fmla="*/ 115746 w 168343"/>
                <a:gd name="connsiteY42" fmla="*/ 33877 h 16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8343" h="164183">
                  <a:moveTo>
                    <a:pt x="101779" y="123026"/>
                  </a:moveTo>
                  <a:lnTo>
                    <a:pt x="66565" y="123026"/>
                  </a:lnTo>
                  <a:cubicBezTo>
                    <a:pt x="63147" y="108019"/>
                    <a:pt x="49775" y="96727"/>
                    <a:pt x="33728" y="96727"/>
                  </a:cubicBezTo>
                  <a:cubicBezTo>
                    <a:pt x="15155" y="96727"/>
                    <a:pt x="0" y="111882"/>
                    <a:pt x="0" y="130455"/>
                  </a:cubicBezTo>
                  <a:cubicBezTo>
                    <a:pt x="0" y="149028"/>
                    <a:pt x="15155" y="164183"/>
                    <a:pt x="33728" y="164183"/>
                  </a:cubicBezTo>
                  <a:cubicBezTo>
                    <a:pt x="49775" y="164183"/>
                    <a:pt x="63147" y="152891"/>
                    <a:pt x="66565" y="137884"/>
                  </a:cubicBezTo>
                  <a:lnTo>
                    <a:pt x="101779" y="137884"/>
                  </a:lnTo>
                  <a:cubicBezTo>
                    <a:pt x="105196" y="152891"/>
                    <a:pt x="118569" y="164183"/>
                    <a:pt x="134615" y="164183"/>
                  </a:cubicBezTo>
                  <a:cubicBezTo>
                    <a:pt x="153188" y="164183"/>
                    <a:pt x="168343" y="149028"/>
                    <a:pt x="168343" y="130455"/>
                  </a:cubicBezTo>
                  <a:cubicBezTo>
                    <a:pt x="168343" y="114408"/>
                    <a:pt x="157051" y="101036"/>
                    <a:pt x="142044" y="97619"/>
                  </a:cubicBezTo>
                  <a:lnTo>
                    <a:pt x="142044" y="66565"/>
                  </a:lnTo>
                  <a:cubicBezTo>
                    <a:pt x="157051" y="63147"/>
                    <a:pt x="168343" y="49775"/>
                    <a:pt x="168343" y="33728"/>
                  </a:cubicBezTo>
                  <a:cubicBezTo>
                    <a:pt x="168343" y="15155"/>
                    <a:pt x="153188" y="0"/>
                    <a:pt x="134615" y="0"/>
                  </a:cubicBezTo>
                  <a:cubicBezTo>
                    <a:pt x="118569" y="0"/>
                    <a:pt x="105196" y="11292"/>
                    <a:pt x="101779" y="26299"/>
                  </a:cubicBezTo>
                  <a:lnTo>
                    <a:pt x="66565" y="26299"/>
                  </a:lnTo>
                  <a:cubicBezTo>
                    <a:pt x="63147" y="11292"/>
                    <a:pt x="49775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52301"/>
                    <a:pt x="15155" y="67456"/>
                    <a:pt x="33728" y="67456"/>
                  </a:cubicBezTo>
                  <a:cubicBezTo>
                    <a:pt x="49775" y="67456"/>
                    <a:pt x="63147" y="56164"/>
                    <a:pt x="66565" y="41157"/>
                  </a:cubicBezTo>
                  <a:lnTo>
                    <a:pt x="101779" y="41157"/>
                  </a:lnTo>
                  <a:cubicBezTo>
                    <a:pt x="104602" y="53787"/>
                    <a:pt x="114557" y="63742"/>
                    <a:pt x="127186" y="66565"/>
                  </a:cubicBezTo>
                  <a:lnTo>
                    <a:pt x="127186" y="97619"/>
                  </a:lnTo>
                  <a:cubicBezTo>
                    <a:pt x="114557" y="100441"/>
                    <a:pt x="104602" y="110397"/>
                    <a:pt x="101779" y="123026"/>
                  </a:cubicBezTo>
                  <a:close/>
                  <a:moveTo>
                    <a:pt x="33728" y="149325"/>
                  </a:moveTo>
                  <a:cubicBezTo>
                    <a:pt x="23327" y="149325"/>
                    <a:pt x="14858" y="140856"/>
                    <a:pt x="14858" y="130455"/>
                  </a:cubicBezTo>
                  <a:cubicBezTo>
                    <a:pt x="14858" y="120054"/>
                    <a:pt x="23327" y="111585"/>
                    <a:pt x="33728" y="111585"/>
                  </a:cubicBezTo>
                  <a:cubicBezTo>
                    <a:pt x="44129" y="111585"/>
                    <a:pt x="52598" y="120054"/>
                    <a:pt x="52598" y="130455"/>
                  </a:cubicBezTo>
                  <a:cubicBezTo>
                    <a:pt x="52598" y="140856"/>
                    <a:pt x="44129" y="149325"/>
                    <a:pt x="33728" y="149325"/>
                  </a:cubicBezTo>
                  <a:close/>
                  <a:moveTo>
                    <a:pt x="33728" y="52747"/>
                  </a:moveTo>
                  <a:cubicBezTo>
                    <a:pt x="23327" y="52747"/>
                    <a:pt x="14858" y="44277"/>
                    <a:pt x="14858" y="33877"/>
                  </a:cubicBezTo>
                  <a:cubicBezTo>
                    <a:pt x="14858" y="23476"/>
                    <a:pt x="23327" y="15007"/>
                    <a:pt x="33728" y="15007"/>
                  </a:cubicBezTo>
                  <a:cubicBezTo>
                    <a:pt x="44129" y="15007"/>
                    <a:pt x="52598" y="23476"/>
                    <a:pt x="52598" y="33877"/>
                  </a:cubicBezTo>
                  <a:cubicBezTo>
                    <a:pt x="52598" y="44277"/>
                    <a:pt x="44129" y="52747"/>
                    <a:pt x="33728" y="52747"/>
                  </a:cubicBezTo>
                  <a:close/>
                  <a:moveTo>
                    <a:pt x="153485" y="130455"/>
                  </a:moveTo>
                  <a:cubicBezTo>
                    <a:pt x="153485" y="140856"/>
                    <a:pt x="145016" y="149325"/>
                    <a:pt x="134615" y="149325"/>
                  </a:cubicBezTo>
                  <a:cubicBezTo>
                    <a:pt x="124215" y="149325"/>
                    <a:pt x="115746" y="140856"/>
                    <a:pt x="115746" y="130455"/>
                  </a:cubicBezTo>
                  <a:cubicBezTo>
                    <a:pt x="115746" y="120054"/>
                    <a:pt x="124215" y="111585"/>
                    <a:pt x="134615" y="111585"/>
                  </a:cubicBezTo>
                  <a:cubicBezTo>
                    <a:pt x="145016" y="111585"/>
                    <a:pt x="153485" y="120054"/>
                    <a:pt x="153485" y="130455"/>
                  </a:cubicBezTo>
                  <a:close/>
                  <a:moveTo>
                    <a:pt x="115746" y="33877"/>
                  </a:moveTo>
                  <a:cubicBezTo>
                    <a:pt x="115746" y="23476"/>
                    <a:pt x="124215" y="15007"/>
                    <a:pt x="134615" y="15007"/>
                  </a:cubicBezTo>
                  <a:cubicBezTo>
                    <a:pt x="145016" y="15007"/>
                    <a:pt x="153485" y="23476"/>
                    <a:pt x="153485" y="33877"/>
                  </a:cubicBezTo>
                  <a:cubicBezTo>
                    <a:pt x="153485" y="44277"/>
                    <a:pt x="145016" y="52747"/>
                    <a:pt x="134615" y="52747"/>
                  </a:cubicBezTo>
                  <a:cubicBezTo>
                    <a:pt x="124215" y="52747"/>
                    <a:pt x="115746" y="44277"/>
                    <a:pt x="115746" y="33877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4E02F36-4D07-C6B3-DDFA-1B376BD18239}"/>
                </a:ext>
              </a:extLst>
            </p:cNvPr>
            <p:cNvSpPr/>
            <p:nvPr/>
          </p:nvSpPr>
          <p:spPr>
            <a:xfrm>
              <a:off x="8862938" y="739330"/>
              <a:ext cx="164182" cy="168343"/>
            </a:xfrm>
            <a:custGeom>
              <a:avLst/>
              <a:gdLst>
                <a:gd name="connsiteX0" fmla="*/ 164183 w 164182"/>
                <a:gd name="connsiteY0" fmla="*/ 33728 h 168343"/>
                <a:gd name="connsiteX1" fmla="*/ 130455 w 164182"/>
                <a:gd name="connsiteY1" fmla="*/ 0 h 168343"/>
                <a:gd name="connsiteX2" fmla="*/ 96727 w 164182"/>
                <a:gd name="connsiteY2" fmla="*/ 33728 h 168343"/>
                <a:gd name="connsiteX3" fmla="*/ 123026 w 164182"/>
                <a:gd name="connsiteY3" fmla="*/ 66565 h 168343"/>
                <a:gd name="connsiteX4" fmla="*/ 123026 w 164182"/>
                <a:gd name="connsiteY4" fmla="*/ 101779 h 168343"/>
                <a:gd name="connsiteX5" fmla="*/ 97618 w 164182"/>
                <a:gd name="connsiteY5" fmla="*/ 127186 h 168343"/>
                <a:gd name="connsiteX6" fmla="*/ 66564 w 164182"/>
                <a:gd name="connsiteY6" fmla="*/ 127186 h 168343"/>
                <a:gd name="connsiteX7" fmla="*/ 33728 w 164182"/>
                <a:gd name="connsiteY7" fmla="*/ 100887 h 168343"/>
                <a:gd name="connsiteX8" fmla="*/ 0 w 164182"/>
                <a:gd name="connsiteY8" fmla="*/ 134615 h 168343"/>
                <a:gd name="connsiteX9" fmla="*/ 33728 w 164182"/>
                <a:gd name="connsiteY9" fmla="*/ 168343 h 168343"/>
                <a:gd name="connsiteX10" fmla="*/ 66564 w 164182"/>
                <a:gd name="connsiteY10" fmla="*/ 142044 h 168343"/>
                <a:gd name="connsiteX11" fmla="*/ 97618 w 164182"/>
                <a:gd name="connsiteY11" fmla="*/ 142044 h 168343"/>
                <a:gd name="connsiteX12" fmla="*/ 130455 w 164182"/>
                <a:gd name="connsiteY12" fmla="*/ 168343 h 168343"/>
                <a:gd name="connsiteX13" fmla="*/ 164183 w 164182"/>
                <a:gd name="connsiteY13" fmla="*/ 134615 h 168343"/>
                <a:gd name="connsiteX14" fmla="*/ 137884 w 164182"/>
                <a:gd name="connsiteY14" fmla="*/ 101779 h 168343"/>
                <a:gd name="connsiteX15" fmla="*/ 137884 w 164182"/>
                <a:gd name="connsiteY15" fmla="*/ 66565 h 168343"/>
                <a:gd name="connsiteX16" fmla="*/ 164183 w 164182"/>
                <a:gd name="connsiteY16" fmla="*/ 33728 h 168343"/>
                <a:gd name="connsiteX17" fmla="*/ 33728 w 164182"/>
                <a:gd name="connsiteY17" fmla="*/ 153634 h 168343"/>
                <a:gd name="connsiteX18" fmla="*/ 14858 w 164182"/>
                <a:gd name="connsiteY18" fmla="*/ 134764 h 168343"/>
                <a:gd name="connsiteX19" fmla="*/ 33728 w 164182"/>
                <a:gd name="connsiteY19" fmla="*/ 115894 h 168343"/>
                <a:gd name="connsiteX20" fmla="*/ 52598 w 164182"/>
                <a:gd name="connsiteY20" fmla="*/ 134764 h 168343"/>
                <a:gd name="connsiteX21" fmla="*/ 33728 w 164182"/>
                <a:gd name="connsiteY21" fmla="*/ 153634 h 168343"/>
                <a:gd name="connsiteX22" fmla="*/ 111585 w 164182"/>
                <a:gd name="connsiteY22" fmla="*/ 33728 h 168343"/>
                <a:gd name="connsiteX23" fmla="*/ 130455 w 164182"/>
                <a:gd name="connsiteY23" fmla="*/ 14858 h 168343"/>
                <a:gd name="connsiteX24" fmla="*/ 149325 w 164182"/>
                <a:gd name="connsiteY24" fmla="*/ 33728 h 168343"/>
                <a:gd name="connsiteX25" fmla="*/ 130455 w 164182"/>
                <a:gd name="connsiteY25" fmla="*/ 52598 h 168343"/>
                <a:gd name="connsiteX26" fmla="*/ 111585 w 164182"/>
                <a:gd name="connsiteY26" fmla="*/ 33728 h 168343"/>
                <a:gd name="connsiteX27" fmla="*/ 149325 w 164182"/>
                <a:gd name="connsiteY27" fmla="*/ 134764 h 168343"/>
                <a:gd name="connsiteX28" fmla="*/ 130455 w 164182"/>
                <a:gd name="connsiteY28" fmla="*/ 153634 h 168343"/>
                <a:gd name="connsiteX29" fmla="*/ 111585 w 164182"/>
                <a:gd name="connsiteY29" fmla="*/ 134764 h 168343"/>
                <a:gd name="connsiteX30" fmla="*/ 130455 w 164182"/>
                <a:gd name="connsiteY30" fmla="*/ 115894 h 168343"/>
                <a:gd name="connsiteX31" fmla="*/ 149325 w 164182"/>
                <a:gd name="connsiteY31" fmla="*/ 134764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4182" h="168343">
                  <a:moveTo>
                    <a:pt x="164183" y="33728"/>
                  </a:moveTo>
                  <a:cubicBezTo>
                    <a:pt x="164183" y="15155"/>
                    <a:pt x="149028" y="0"/>
                    <a:pt x="130455" y="0"/>
                  </a:cubicBezTo>
                  <a:cubicBezTo>
                    <a:pt x="111882" y="0"/>
                    <a:pt x="96727" y="15155"/>
                    <a:pt x="96727" y="33728"/>
                  </a:cubicBezTo>
                  <a:cubicBezTo>
                    <a:pt x="96727" y="49775"/>
                    <a:pt x="108019" y="63147"/>
                    <a:pt x="123026" y="66565"/>
                  </a:cubicBezTo>
                  <a:lnTo>
                    <a:pt x="123026" y="101779"/>
                  </a:lnTo>
                  <a:cubicBezTo>
                    <a:pt x="110396" y="104602"/>
                    <a:pt x="100442" y="114557"/>
                    <a:pt x="97618" y="127186"/>
                  </a:cubicBezTo>
                  <a:lnTo>
                    <a:pt x="66564" y="127186"/>
                  </a:lnTo>
                  <a:cubicBezTo>
                    <a:pt x="63147" y="112179"/>
                    <a:pt x="49775" y="100887"/>
                    <a:pt x="33728" y="100887"/>
                  </a:cubicBezTo>
                  <a:cubicBezTo>
                    <a:pt x="15155" y="100887"/>
                    <a:pt x="0" y="116043"/>
                    <a:pt x="0" y="134615"/>
                  </a:cubicBezTo>
                  <a:cubicBezTo>
                    <a:pt x="0" y="153188"/>
                    <a:pt x="15155" y="168343"/>
                    <a:pt x="33728" y="168343"/>
                  </a:cubicBezTo>
                  <a:cubicBezTo>
                    <a:pt x="49775" y="168343"/>
                    <a:pt x="63147" y="157051"/>
                    <a:pt x="66564" y="142044"/>
                  </a:cubicBezTo>
                  <a:lnTo>
                    <a:pt x="97618" y="142044"/>
                  </a:lnTo>
                  <a:cubicBezTo>
                    <a:pt x="101036" y="157051"/>
                    <a:pt x="114408" y="168343"/>
                    <a:pt x="130455" y="168343"/>
                  </a:cubicBezTo>
                  <a:cubicBezTo>
                    <a:pt x="149028" y="168343"/>
                    <a:pt x="164183" y="153188"/>
                    <a:pt x="164183" y="134615"/>
                  </a:cubicBezTo>
                  <a:cubicBezTo>
                    <a:pt x="164183" y="118568"/>
                    <a:pt x="152891" y="105196"/>
                    <a:pt x="137884" y="101779"/>
                  </a:cubicBezTo>
                  <a:lnTo>
                    <a:pt x="137884" y="66565"/>
                  </a:lnTo>
                  <a:cubicBezTo>
                    <a:pt x="152891" y="63147"/>
                    <a:pt x="164183" y="49775"/>
                    <a:pt x="164183" y="33728"/>
                  </a:cubicBezTo>
                  <a:close/>
                  <a:moveTo>
                    <a:pt x="33728" y="153634"/>
                  </a:moveTo>
                  <a:cubicBezTo>
                    <a:pt x="23327" y="153634"/>
                    <a:pt x="14858" y="145165"/>
                    <a:pt x="14858" y="134764"/>
                  </a:cubicBezTo>
                  <a:cubicBezTo>
                    <a:pt x="14858" y="124363"/>
                    <a:pt x="23327" y="115894"/>
                    <a:pt x="33728" y="115894"/>
                  </a:cubicBezTo>
                  <a:cubicBezTo>
                    <a:pt x="44129" y="115894"/>
                    <a:pt x="52598" y="124363"/>
                    <a:pt x="52598" y="134764"/>
                  </a:cubicBezTo>
                  <a:cubicBezTo>
                    <a:pt x="52598" y="145165"/>
                    <a:pt x="44129" y="153634"/>
                    <a:pt x="33728" y="153634"/>
                  </a:cubicBezTo>
                  <a:close/>
                  <a:moveTo>
                    <a:pt x="111585" y="33728"/>
                  </a:moveTo>
                  <a:cubicBezTo>
                    <a:pt x="111585" y="23327"/>
                    <a:pt x="120054" y="14858"/>
                    <a:pt x="130455" y="14858"/>
                  </a:cubicBezTo>
                  <a:cubicBezTo>
                    <a:pt x="140855" y="14858"/>
                    <a:pt x="149325" y="23327"/>
                    <a:pt x="149325" y="33728"/>
                  </a:cubicBezTo>
                  <a:cubicBezTo>
                    <a:pt x="149325" y="44129"/>
                    <a:pt x="140855" y="52598"/>
                    <a:pt x="130455" y="52598"/>
                  </a:cubicBezTo>
                  <a:cubicBezTo>
                    <a:pt x="120054" y="52598"/>
                    <a:pt x="111585" y="44129"/>
                    <a:pt x="111585" y="33728"/>
                  </a:cubicBezTo>
                  <a:close/>
                  <a:moveTo>
                    <a:pt x="149325" y="134764"/>
                  </a:moveTo>
                  <a:cubicBezTo>
                    <a:pt x="149325" y="145165"/>
                    <a:pt x="140855" y="153634"/>
                    <a:pt x="130455" y="153634"/>
                  </a:cubicBezTo>
                  <a:cubicBezTo>
                    <a:pt x="120054" y="153634"/>
                    <a:pt x="111585" y="145165"/>
                    <a:pt x="111585" y="134764"/>
                  </a:cubicBezTo>
                  <a:cubicBezTo>
                    <a:pt x="111585" y="124363"/>
                    <a:pt x="120054" y="115894"/>
                    <a:pt x="130455" y="115894"/>
                  </a:cubicBezTo>
                  <a:cubicBezTo>
                    <a:pt x="140855" y="115894"/>
                    <a:pt x="149325" y="124363"/>
                    <a:pt x="149325" y="134764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9385C3F-F415-8F7C-30A5-AC1602134905}"/>
                </a:ext>
              </a:extLst>
            </p:cNvPr>
            <p:cNvSpPr/>
            <p:nvPr/>
          </p:nvSpPr>
          <p:spPr>
            <a:xfrm>
              <a:off x="7999974" y="2386807"/>
              <a:ext cx="164183" cy="168343"/>
            </a:xfrm>
            <a:custGeom>
              <a:avLst/>
              <a:gdLst>
                <a:gd name="connsiteX0" fmla="*/ 164183 w 164183"/>
                <a:gd name="connsiteY0" fmla="*/ 33728 h 168343"/>
                <a:gd name="connsiteX1" fmla="*/ 130455 w 164183"/>
                <a:gd name="connsiteY1" fmla="*/ 0 h 168343"/>
                <a:gd name="connsiteX2" fmla="*/ 96727 w 164183"/>
                <a:gd name="connsiteY2" fmla="*/ 33728 h 168343"/>
                <a:gd name="connsiteX3" fmla="*/ 123026 w 164183"/>
                <a:gd name="connsiteY3" fmla="*/ 66565 h 168343"/>
                <a:gd name="connsiteX4" fmla="*/ 123026 w 164183"/>
                <a:gd name="connsiteY4" fmla="*/ 101779 h 168343"/>
                <a:gd name="connsiteX5" fmla="*/ 97618 w 164183"/>
                <a:gd name="connsiteY5" fmla="*/ 127186 h 168343"/>
                <a:gd name="connsiteX6" fmla="*/ 66565 w 164183"/>
                <a:gd name="connsiteY6" fmla="*/ 127186 h 168343"/>
                <a:gd name="connsiteX7" fmla="*/ 33728 w 164183"/>
                <a:gd name="connsiteY7" fmla="*/ 100887 h 168343"/>
                <a:gd name="connsiteX8" fmla="*/ 0 w 164183"/>
                <a:gd name="connsiteY8" fmla="*/ 134615 h 168343"/>
                <a:gd name="connsiteX9" fmla="*/ 33728 w 164183"/>
                <a:gd name="connsiteY9" fmla="*/ 168343 h 168343"/>
                <a:gd name="connsiteX10" fmla="*/ 66565 w 164183"/>
                <a:gd name="connsiteY10" fmla="*/ 142044 h 168343"/>
                <a:gd name="connsiteX11" fmla="*/ 97618 w 164183"/>
                <a:gd name="connsiteY11" fmla="*/ 142044 h 168343"/>
                <a:gd name="connsiteX12" fmla="*/ 130455 w 164183"/>
                <a:gd name="connsiteY12" fmla="*/ 168343 h 168343"/>
                <a:gd name="connsiteX13" fmla="*/ 164183 w 164183"/>
                <a:gd name="connsiteY13" fmla="*/ 134615 h 168343"/>
                <a:gd name="connsiteX14" fmla="*/ 137884 w 164183"/>
                <a:gd name="connsiteY14" fmla="*/ 101779 h 168343"/>
                <a:gd name="connsiteX15" fmla="*/ 137884 w 164183"/>
                <a:gd name="connsiteY15" fmla="*/ 66565 h 168343"/>
                <a:gd name="connsiteX16" fmla="*/ 164183 w 164183"/>
                <a:gd name="connsiteY16" fmla="*/ 33728 h 168343"/>
                <a:gd name="connsiteX17" fmla="*/ 33728 w 164183"/>
                <a:gd name="connsiteY17" fmla="*/ 153485 h 168343"/>
                <a:gd name="connsiteX18" fmla="*/ 14858 w 164183"/>
                <a:gd name="connsiteY18" fmla="*/ 134615 h 168343"/>
                <a:gd name="connsiteX19" fmla="*/ 33728 w 164183"/>
                <a:gd name="connsiteY19" fmla="*/ 115745 h 168343"/>
                <a:gd name="connsiteX20" fmla="*/ 52598 w 164183"/>
                <a:gd name="connsiteY20" fmla="*/ 134615 h 168343"/>
                <a:gd name="connsiteX21" fmla="*/ 33728 w 164183"/>
                <a:gd name="connsiteY21" fmla="*/ 153485 h 168343"/>
                <a:gd name="connsiteX22" fmla="*/ 111585 w 164183"/>
                <a:gd name="connsiteY22" fmla="*/ 33728 h 168343"/>
                <a:gd name="connsiteX23" fmla="*/ 130455 w 164183"/>
                <a:gd name="connsiteY23" fmla="*/ 14858 h 168343"/>
                <a:gd name="connsiteX24" fmla="*/ 149325 w 164183"/>
                <a:gd name="connsiteY24" fmla="*/ 33728 h 168343"/>
                <a:gd name="connsiteX25" fmla="*/ 130455 w 164183"/>
                <a:gd name="connsiteY25" fmla="*/ 52598 h 168343"/>
                <a:gd name="connsiteX26" fmla="*/ 111585 w 164183"/>
                <a:gd name="connsiteY26" fmla="*/ 33728 h 168343"/>
                <a:gd name="connsiteX27" fmla="*/ 149325 w 164183"/>
                <a:gd name="connsiteY27" fmla="*/ 134615 h 168343"/>
                <a:gd name="connsiteX28" fmla="*/ 130455 w 164183"/>
                <a:gd name="connsiteY28" fmla="*/ 153485 h 168343"/>
                <a:gd name="connsiteX29" fmla="*/ 111585 w 164183"/>
                <a:gd name="connsiteY29" fmla="*/ 134615 h 168343"/>
                <a:gd name="connsiteX30" fmla="*/ 130455 w 164183"/>
                <a:gd name="connsiteY30" fmla="*/ 115745 h 168343"/>
                <a:gd name="connsiteX31" fmla="*/ 149325 w 164183"/>
                <a:gd name="connsiteY31" fmla="*/ 134615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4183" h="168343">
                  <a:moveTo>
                    <a:pt x="164183" y="33728"/>
                  </a:moveTo>
                  <a:cubicBezTo>
                    <a:pt x="164183" y="15155"/>
                    <a:pt x="149028" y="0"/>
                    <a:pt x="130455" y="0"/>
                  </a:cubicBezTo>
                  <a:cubicBezTo>
                    <a:pt x="111882" y="0"/>
                    <a:pt x="96727" y="15155"/>
                    <a:pt x="96727" y="33728"/>
                  </a:cubicBezTo>
                  <a:cubicBezTo>
                    <a:pt x="96727" y="49775"/>
                    <a:pt x="108019" y="63147"/>
                    <a:pt x="123026" y="66565"/>
                  </a:cubicBezTo>
                  <a:lnTo>
                    <a:pt x="123026" y="101779"/>
                  </a:lnTo>
                  <a:cubicBezTo>
                    <a:pt x="110397" y="104602"/>
                    <a:pt x="100442" y="114557"/>
                    <a:pt x="97618" y="127186"/>
                  </a:cubicBezTo>
                  <a:lnTo>
                    <a:pt x="66565" y="127186"/>
                  </a:lnTo>
                  <a:cubicBezTo>
                    <a:pt x="63147" y="112179"/>
                    <a:pt x="49775" y="100887"/>
                    <a:pt x="33728" y="100887"/>
                  </a:cubicBezTo>
                  <a:cubicBezTo>
                    <a:pt x="15156" y="100887"/>
                    <a:pt x="0" y="116043"/>
                    <a:pt x="0" y="134615"/>
                  </a:cubicBezTo>
                  <a:cubicBezTo>
                    <a:pt x="0" y="153188"/>
                    <a:pt x="15156" y="168343"/>
                    <a:pt x="33728" y="168343"/>
                  </a:cubicBezTo>
                  <a:cubicBezTo>
                    <a:pt x="49775" y="168343"/>
                    <a:pt x="63147" y="157051"/>
                    <a:pt x="66565" y="142044"/>
                  </a:cubicBezTo>
                  <a:lnTo>
                    <a:pt x="97618" y="142044"/>
                  </a:lnTo>
                  <a:cubicBezTo>
                    <a:pt x="101036" y="157051"/>
                    <a:pt x="114408" y="168343"/>
                    <a:pt x="130455" y="168343"/>
                  </a:cubicBezTo>
                  <a:cubicBezTo>
                    <a:pt x="149028" y="168343"/>
                    <a:pt x="164183" y="153188"/>
                    <a:pt x="164183" y="134615"/>
                  </a:cubicBezTo>
                  <a:cubicBezTo>
                    <a:pt x="164183" y="118568"/>
                    <a:pt x="152891" y="105196"/>
                    <a:pt x="137884" y="101779"/>
                  </a:cubicBezTo>
                  <a:lnTo>
                    <a:pt x="137884" y="66565"/>
                  </a:lnTo>
                  <a:cubicBezTo>
                    <a:pt x="152891" y="63147"/>
                    <a:pt x="164183" y="49775"/>
                    <a:pt x="164183" y="33728"/>
                  </a:cubicBezTo>
                  <a:close/>
                  <a:moveTo>
                    <a:pt x="33728" y="153485"/>
                  </a:moveTo>
                  <a:cubicBezTo>
                    <a:pt x="23327" y="153485"/>
                    <a:pt x="14858" y="145016"/>
                    <a:pt x="14858" y="134615"/>
                  </a:cubicBezTo>
                  <a:cubicBezTo>
                    <a:pt x="14858" y="124215"/>
                    <a:pt x="23327" y="115745"/>
                    <a:pt x="33728" y="115745"/>
                  </a:cubicBezTo>
                  <a:cubicBezTo>
                    <a:pt x="44129" y="115745"/>
                    <a:pt x="52598" y="124215"/>
                    <a:pt x="52598" y="134615"/>
                  </a:cubicBezTo>
                  <a:cubicBezTo>
                    <a:pt x="52598" y="145016"/>
                    <a:pt x="44129" y="153485"/>
                    <a:pt x="33728" y="153485"/>
                  </a:cubicBezTo>
                  <a:close/>
                  <a:moveTo>
                    <a:pt x="111585" y="33728"/>
                  </a:moveTo>
                  <a:cubicBezTo>
                    <a:pt x="111585" y="23327"/>
                    <a:pt x="120055" y="14858"/>
                    <a:pt x="130455" y="14858"/>
                  </a:cubicBezTo>
                  <a:cubicBezTo>
                    <a:pt x="140856" y="14858"/>
                    <a:pt x="149325" y="23327"/>
                    <a:pt x="149325" y="33728"/>
                  </a:cubicBezTo>
                  <a:cubicBezTo>
                    <a:pt x="149325" y="44129"/>
                    <a:pt x="140856" y="52598"/>
                    <a:pt x="130455" y="52598"/>
                  </a:cubicBezTo>
                  <a:cubicBezTo>
                    <a:pt x="120055" y="52598"/>
                    <a:pt x="111585" y="44129"/>
                    <a:pt x="111585" y="33728"/>
                  </a:cubicBezTo>
                  <a:close/>
                  <a:moveTo>
                    <a:pt x="149325" y="134615"/>
                  </a:moveTo>
                  <a:cubicBezTo>
                    <a:pt x="149325" y="145016"/>
                    <a:pt x="140856" y="153485"/>
                    <a:pt x="130455" y="153485"/>
                  </a:cubicBezTo>
                  <a:cubicBezTo>
                    <a:pt x="120055" y="153485"/>
                    <a:pt x="111585" y="145016"/>
                    <a:pt x="111585" y="134615"/>
                  </a:cubicBezTo>
                  <a:cubicBezTo>
                    <a:pt x="111585" y="124215"/>
                    <a:pt x="120055" y="115745"/>
                    <a:pt x="130455" y="115745"/>
                  </a:cubicBezTo>
                  <a:cubicBezTo>
                    <a:pt x="140856" y="115745"/>
                    <a:pt x="149325" y="124215"/>
                    <a:pt x="149325" y="134615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188A92E-48D0-2A44-98F0-103D641D76F0}"/>
                </a:ext>
              </a:extLst>
            </p:cNvPr>
            <p:cNvSpPr/>
            <p:nvPr/>
          </p:nvSpPr>
          <p:spPr>
            <a:xfrm>
              <a:off x="7179801" y="2564214"/>
              <a:ext cx="164182" cy="168343"/>
            </a:xfrm>
            <a:custGeom>
              <a:avLst/>
              <a:gdLst>
                <a:gd name="connsiteX0" fmla="*/ 97618 w 164182"/>
                <a:gd name="connsiteY0" fmla="*/ 41157 h 168343"/>
                <a:gd name="connsiteX1" fmla="*/ 123026 w 164182"/>
                <a:gd name="connsiteY1" fmla="*/ 66565 h 168343"/>
                <a:gd name="connsiteX2" fmla="*/ 123026 w 164182"/>
                <a:gd name="connsiteY2" fmla="*/ 101779 h 168343"/>
                <a:gd name="connsiteX3" fmla="*/ 96727 w 164182"/>
                <a:gd name="connsiteY3" fmla="*/ 134615 h 168343"/>
                <a:gd name="connsiteX4" fmla="*/ 130455 w 164182"/>
                <a:gd name="connsiteY4" fmla="*/ 168343 h 168343"/>
                <a:gd name="connsiteX5" fmla="*/ 164183 w 164182"/>
                <a:gd name="connsiteY5" fmla="*/ 134615 h 168343"/>
                <a:gd name="connsiteX6" fmla="*/ 137884 w 164182"/>
                <a:gd name="connsiteY6" fmla="*/ 101779 h 168343"/>
                <a:gd name="connsiteX7" fmla="*/ 137884 w 164182"/>
                <a:gd name="connsiteY7" fmla="*/ 66565 h 168343"/>
                <a:gd name="connsiteX8" fmla="*/ 164183 w 164182"/>
                <a:gd name="connsiteY8" fmla="*/ 33728 h 168343"/>
                <a:gd name="connsiteX9" fmla="*/ 130455 w 164182"/>
                <a:gd name="connsiteY9" fmla="*/ 0 h 168343"/>
                <a:gd name="connsiteX10" fmla="*/ 97618 w 164182"/>
                <a:gd name="connsiteY10" fmla="*/ 26299 h 168343"/>
                <a:gd name="connsiteX11" fmla="*/ 66564 w 164182"/>
                <a:gd name="connsiteY11" fmla="*/ 26299 h 168343"/>
                <a:gd name="connsiteX12" fmla="*/ 33728 w 164182"/>
                <a:gd name="connsiteY12" fmla="*/ 0 h 168343"/>
                <a:gd name="connsiteX13" fmla="*/ 0 w 164182"/>
                <a:gd name="connsiteY13" fmla="*/ 33728 h 168343"/>
                <a:gd name="connsiteX14" fmla="*/ 33728 w 164182"/>
                <a:gd name="connsiteY14" fmla="*/ 67456 h 168343"/>
                <a:gd name="connsiteX15" fmla="*/ 66564 w 164182"/>
                <a:gd name="connsiteY15" fmla="*/ 41157 h 168343"/>
                <a:gd name="connsiteX16" fmla="*/ 97618 w 164182"/>
                <a:gd name="connsiteY16" fmla="*/ 41157 h 168343"/>
                <a:gd name="connsiteX17" fmla="*/ 149325 w 164182"/>
                <a:gd name="connsiteY17" fmla="*/ 134615 h 168343"/>
                <a:gd name="connsiteX18" fmla="*/ 130455 w 164182"/>
                <a:gd name="connsiteY18" fmla="*/ 153485 h 168343"/>
                <a:gd name="connsiteX19" fmla="*/ 111585 w 164182"/>
                <a:gd name="connsiteY19" fmla="*/ 134615 h 168343"/>
                <a:gd name="connsiteX20" fmla="*/ 130455 w 164182"/>
                <a:gd name="connsiteY20" fmla="*/ 115745 h 168343"/>
                <a:gd name="connsiteX21" fmla="*/ 149325 w 164182"/>
                <a:gd name="connsiteY21" fmla="*/ 134615 h 168343"/>
                <a:gd name="connsiteX22" fmla="*/ 130455 w 164182"/>
                <a:gd name="connsiteY22" fmla="*/ 14858 h 168343"/>
                <a:gd name="connsiteX23" fmla="*/ 149325 w 164182"/>
                <a:gd name="connsiteY23" fmla="*/ 33728 h 168343"/>
                <a:gd name="connsiteX24" fmla="*/ 130455 w 164182"/>
                <a:gd name="connsiteY24" fmla="*/ 52598 h 168343"/>
                <a:gd name="connsiteX25" fmla="*/ 111585 w 164182"/>
                <a:gd name="connsiteY25" fmla="*/ 33728 h 168343"/>
                <a:gd name="connsiteX26" fmla="*/ 130455 w 164182"/>
                <a:gd name="connsiteY26" fmla="*/ 14858 h 168343"/>
                <a:gd name="connsiteX27" fmla="*/ 33877 w 164182"/>
                <a:gd name="connsiteY27" fmla="*/ 52598 h 168343"/>
                <a:gd name="connsiteX28" fmla="*/ 15006 w 164182"/>
                <a:gd name="connsiteY28" fmla="*/ 33728 h 168343"/>
                <a:gd name="connsiteX29" fmla="*/ 33877 w 164182"/>
                <a:gd name="connsiteY29" fmla="*/ 14858 h 168343"/>
                <a:gd name="connsiteX30" fmla="*/ 52746 w 164182"/>
                <a:gd name="connsiteY30" fmla="*/ 33728 h 168343"/>
                <a:gd name="connsiteX31" fmla="*/ 33877 w 164182"/>
                <a:gd name="connsiteY31" fmla="*/ 52598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4182" h="168343">
                  <a:moveTo>
                    <a:pt x="97618" y="41157"/>
                  </a:moveTo>
                  <a:cubicBezTo>
                    <a:pt x="100441" y="53787"/>
                    <a:pt x="110396" y="63742"/>
                    <a:pt x="123026" y="66565"/>
                  </a:cubicBezTo>
                  <a:lnTo>
                    <a:pt x="123026" y="101779"/>
                  </a:lnTo>
                  <a:cubicBezTo>
                    <a:pt x="108019" y="105196"/>
                    <a:pt x="96727" y="118568"/>
                    <a:pt x="96727" y="134615"/>
                  </a:cubicBezTo>
                  <a:cubicBezTo>
                    <a:pt x="96727" y="153188"/>
                    <a:pt x="111882" y="168343"/>
                    <a:pt x="130455" y="168343"/>
                  </a:cubicBezTo>
                  <a:cubicBezTo>
                    <a:pt x="149028" y="168343"/>
                    <a:pt x="164183" y="153188"/>
                    <a:pt x="164183" y="134615"/>
                  </a:cubicBezTo>
                  <a:cubicBezTo>
                    <a:pt x="164183" y="118568"/>
                    <a:pt x="152891" y="105196"/>
                    <a:pt x="137884" y="101779"/>
                  </a:cubicBezTo>
                  <a:lnTo>
                    <a:pt x="137884" y="66565"/>
                  </a:lnTo>
                  <a:cubicBezTo>
                    <a:pt x="152891" y="63147"/>
                    <a:pt x="164183" y="49775"/>
                    <a:pt x="164183" y="33728"/>
                  </a:cubicBezTo>
                  <a:cubicBezTo>
                    <a:pt x="164183" y="15155"/>
                    <a:pt x="149028" y="0"/>
                    <a:pt x="130455" y="0"/>
                  </a:cubicBezTo>
                  <a:cubicBezTo>
                    <a:pt x="114408" y="0"/>
                    <a:pt x="101036" y="11292"/>
                    <a:pt x="97618" y="26299"/>
                  </a:cubicBezTo>
                  <a:lnTo>
                    <a:pt x="66564" y="26299"/>
                  </a:lnTo>
                  <a:cubicBezTo>
                    <a:pt x="63147" y="11292"/>
                    <a:pt x="49775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52301"/>
                    <a:pt x="15155" y="67456"/>
                    <a:pt x="33728" y="67456"/>
                  </a:cubicBezTo>
                  <a:cubicBezTo>
                    <a:pt x="49775" y="67456"/>
                    <a:pt x="63147" y="56164"/>
                    <a:pt x="66564" y="41157"/>
                  </a:cubicBezTo>
                  <a:lnTo>
                    <a:pt x="97618" y="41157"/>
                  </a:lnTo>
                  <a:close/>
                  <a:moveTo>
                    <a:pt x="149325" y="134615"/>
                  </a:moveTo>
                  <a:cubicBezTo>
                    <a:pt x="149325" y="145016"/>
                    <a:pt x="140855" y="153485"/>
                    <a:pt x="130455" y="153485"/>
                  </a:cubicBezTo>
                  <a:cubicBezTo>
                    <a:pt x="120054" y="153485"/>
                    <a:pt x="111585" y="145016"/>
                    <a:pt x="111585" y="134615"/>
                  </a:cubicBezTo>
                  <a:cubicBezTo>
                    <a:pt x="111585" y="124215"/>
                    <a:pt x="120054" y="115745"/>
                    <a:pt x="130455" y="115745"/>
                  </a:cubicBezTo>
                  <a:cubicBezTo>
                    <a:pt x="140855" y="115745"/>
                    <a:pt x="149325" y="124215"/>
                    <a:pt x="149325" y="134615"/>
                  </a:cubicBezTo>
                  <a:close/>
                  <a:moveTo>
                    <a:pt x="130455" y="14858"/>
                  </a:moveTo>
                  <a:cubicBezTo>
                    <a:pt x="140855" y="14858"/>
                    <a:pt x="149325" y="23327"/>
                    <a:pt x="149325" y="33728"/>
                  </a:cubicBezTo>
                  <a:cubicBezTo>
                    <a:pt x="149325" y="44129"/>
                    <a:pt x="140855" y="52598"/>
                    <a:pt x="130455" y="52598"/>
                  </a:cubicBezTo>
                  <a:cubicBezTo>
                    <a:pt x="120054" y="52598"/>
                    <a:pt x="111585" y="44129"/>
                    <a:pt x="111585" y="33728"/>
                  </a:cubicBezTo>
                  <a:cubicBezTo>
                    <a:pt x="111585" y="23327"/>
                    <a:pt x="120054" y="14858"/>
                    <a:pt x="130455" y="14858"/>
                  </a:cubicBezTo>
                  <a:close/>
                  <a:moveTo>
                    <a:pt x="33877" y="52598"/>
                  </a:moveTo>
                  <a:cubicBezTo>
                    <a:pt x="23476" y="52598"/>
                    <a:pt x="15006" y="44129"/>
                    <a:pt x="15006" y="33728"/>
                  </a:cubicBezTo>
                  <a:cubicBezTo>
                    <a:pt x="15006" y="23327"/>
                    <a:pt x="23476" y="14858"/>
                    <a:pt x="33877" y="14858"/>
                  </a:cubicBezTo>
                  <a:cubicBezTo>
                    <a:pt x="44277" y="14858"/>
                    <a:pt x="52746" y="23327"/>
                    <a:pt x="52746" y="33728"/>
                  </a:cubicBezTo>
                  <a:cubicBezTo>
                    <a:pt x="52746" y="44129"/>
                    <a:pt x="44277" y="52598"/>
                    <a:pt x="33877" y="52598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2308163-687E-05AE-6FA6-0D5840A9B352}"/>
                </a:ext>
              </a:extLst>
            </p:cNvPr>
            <p:cNvSpPr/>
            <p:nvPr/>
          </p:nvSpPr>
          <p:spPr>
            <a:xfrm>
              <a:off x="7228239" y="1529192"/>
              <a:ext cx="164183" cy="168343"/>
            </a:xfrm>
            <a:custGeom>
              <a:avLst/>
              <a:gdLst>
                <a:gd name="connsiteX0" fmla="*/ 137885 w 164183"/>
                <a:gd name="connsiteY0" fmla="*/ 101779 h 168343"/>
                <a:gd name="connsiteX1" fmla="*/ 137885 w 164183"/>
                <a:gd name="connsiteY1" fmla="*/ 66565 h 168343"/>
                <a:gd name="connsiteX2" fmla="*/ 164183 w 164183"/>
                <a:gd name="connsiteY2" fmla="*/ 33728 h 168343"/>
                <a:gd name="connsiteX3" fmla="*/ 130455 w 164183"/>
                <a:gd name="connsiteY3" fmla="*/ 0 h 168343"/>
                <a:gd name="connsiteX4" fmla="*/ 96727 w 164183"/>
                <a:gd name="connsiteY4" fmla="*/ 33728 h 168343"/>
                <a:gd name="connsiteX5" fmla="*/ 123026 w 164183"/>
                <a:gd name="connsiteY5" fmla="*/ 66565 h 168343"/>
                <a:gd name="connsiteX6" fmla="*/ 123026 w 164183"/>
                <a:gd name="connsiteY6" fmla="*/ 101779 h 168343"/>
                <a:gd name="connsiteX7" fmla="*/ 97618 w 164183"/>
                <a:gd name="connsiteY7" fmla="*/ 127186 h 168343"/>
                <a:gd name="connsiteX8" fmla="*/ 66565 w 164183"/>
                <a:gd name="connsiteY8" fmla="*/ 127186 h 168343"/>
                <a:gd name="connsiteX9" fmla="*/ 41158 w 164183"/>
                <a:gd name="connsiteY9" fmla="*/ 101779 h 168343"/>
                <a:gd name="connsiteX10" fmla="*/ 41158 w 164183"/>
                <a:gd name="connsiteY10" fmla="*/ 66565 h 168343"/>
                <a:gd name="connsiteX11" fmla="*/ 67456 w 164183"/>
                <a:gd name="connsiteY11" fmla="*/ 33728 h 168343"/>
                <a:gd name="connsiteX12" fmla="*/ 33728 w 164183"/>
                <a:gd name="connsiteY12" fmla="*/ 0 h 168343"/>
                <a:gd name="connsiteX13" fmla="*/ 0 w 164183"/>
                <a:gd name="connsiteY13" fmla="*/ 33728 h 168343"/>
                <a:gd name="connsiteX14" fmla="*/ 26299 w 164183"/>
                <a:gd name="connsiteY14" fmla="*/ 66565 h 168343"/>
                <a:gd name="connsiteX15" fmla="*/ 26299 w 164183"/>
                <a:gd name="connsiteY15" fmla="*/ 101779 h 168343"/>
                <a:gd name="connsiteX16" fmla="*/ 0 w 164183"/>
                <a:gd name="connsiteY16" fmla="*/ 134615 h 168343"/>
                <a:gd name="connsiteX17" fmla="*/ 33728 w 164183"/>
                <a:gd name="connsiteY17" fmla="*/ 168343 h 168343"/>
                <a:gd name="connsiteX18" fmla="*/ 66565 w 164183"/>
                <a:gd name="connsiteY18" fmla="*/ 142044 h 168343"/>
                <a:gd name="connsiteX19" fmla="*/ 97618 w 164183"/>
                <a:gd name="connsiteY19" fmla="*/ 142044 h 168343"/>
                <a:gd name="connsiteX20" fmla="*/ 130455 w 164183"/>
                <a:gd name="connsiteY20" fmla="*/ 168343 h 168343"/>
                <a:gd name="connsiteX21" fmla="*/ 164183 w 164183"/>
                <a:gd name="connsiteY21" fmla="*/ 134615 h 168343"/>
                <a:gd name="connsiteX22" fmla="*/ 137885 w 164183"/>
                <a:gd name="connsiteY22" fmla="*/ 101779 h 168343"/>
                <a:gd name="connsiteX23" fmla="*/ 14858 w 164183"/>
                <a:gd name="connsiteY23" fmla="*/ 33580 h 168343"/>
                <a:gd name="connsiteX24" fmla="*/ 33728 w 164183"/>
                <a:gd name="connsiteY24" fmla="*/ 14710 h 168343"/>
                <a:gd name="connsiteX25" fmla="*/ 52598 w 164183"/>
                <a:gd name="connsiteY25" fmla="*/ 33580 h 168343"/>
                <a:gd name="connsiteX26" fmla="*/ 33728 w 164183"/>
                <a:gd name="connsiteY26" fmla="*/ 52449 h 168343"/>
                <a:gd name="connsiteX27" fmla="*/ 14858 w 164183"/>
                <a:gd name="connsiteY27" fmla="*/ 33580 h 168343"/>
                <a:gd name="connsiteX28" fmla="*/ 33728 w 164183"/>
                <a:gd name="connsiteY28" fmla="*/ 153485 h 168343"/>
                <a:gd name="connsiteX29" fmla="*/ 14858 w 164183"/>
                <a:gd name="connsiteY29" fmla="*/ 134615 h 168343"/>
                <a:gd name="connsiteX30" fmla="*/ 33728 w 164183"/>
                <a:gd name="connsiteY30" fmla="*/ 115745 h 168343"/>
                <a:gd name="connsiteX31" fmla="*/ 52598 w 164183"/>
                <a:gd name="connsiteY31" fmla="*/ 134615 h 168343"/>
                <a:gd name="connsiteX32" fmla="*/ 33728 w 164183"/>
                <a:gd name="connsiteY32" fmla="*/ 153485 h 168343"/>
                <a:gd name="connsiteX33" fmla="*/ 111585 w 164183"/>
                <a:gd name="connsiteY33" fmla="*/ 33580 h 168343"/>
                <a:gd name="connsiteX34" fmla="*/ 130455 w 164183"/>
                <a:gd name="connsiteY34" fmla="*/ 14710 h 168343"/>
                <a:gd name="connsiteX35" fmla="*/ 149325 w 164183"/>
                <a:gd name="connsiteY35" fmla="*/ 33580 h 168343"/>
                <a:gd name="connsiteX36" fmla="*/ 130455 w 164183"/>
                <a:gd name="connsiteY36" fmla="*/ 52449 h 168343"/>
                <a:gd name="connsiteX37" fmla="*/ 111585 w 164183"/>
                <a:gd name="connsiteY37" fmla="*/ 33580 h 168343"/>
                <a:gd name="connsiteX38" fmla="*/ 130455 w 164183"/>
                <a:gd name="connsiteY38" fmla="*/ 153485 h 168343"/>
                <a:gd name="connsiteX39" fmla="*/ 111585 w 164183"/>
                <a:gd name="connsiteY39" fmla="*/ 134615 h 168343"/>
                <a:gd name="connsiteX40" fmla="*/ 130455 w 164183"/>
                <a:gd name="connsiteY40" fmla="*/ 115745 h 168343"/>
                <a:gd name="connsiteX41" fmla="*/ 149325 w 164183"/>
                <a:gd name="connsiteY41" fmla="*/ 134615 h 168343"/>
                <a:gd name="connsiteX42" fmla="*/ 130455 w 164183"/>
                <a:gd name="connsiteY42" fmla="*/ 153485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4183" h="168343">
                  <a:moveTo>
                    <a:pt x="137885" y="101779"/>
                  </a:moveTo>
                  <a:lnTo>
                    <a:pt x="137885" y="66565"/>
                  </a:lnTo>
                  <a:cubicBezTo>
                    <a:pt x="152891" y="63147"/>
                    <a:pt x="164183" y="49775"/>
                    <a:pt x="164183" y="33728"/>
                  </a:cubicBezTo>
                  <a:cubicBezTo>
                    <a:pt x="164183" y="15155"/>
                    <a:pt x="149028" y="0"/>
                    <a:pt x="130455" y="0"/>
                  </a:cubicBezTo>
                  <a:cubicBezTo>
                    <a:pt x="111883" y="0"/>
                    <a:pt x="96727" y="15155"/>
                    <a:pt x="96727" y="33728"/>
                  </a:cubicBezTo>
                  <a:cubicBezTo>
                    <a:pt x="96727" y="49775"/>
                    <a:pt x="108019" y="63147"/>
                    <a:pt x="123026" y="66565"/>
                  </a:cubicBezTo>
                  <a:lnTo>
                    <a:pt x="123026" y="101779"/>
                  </a:lnTo>
                  <a:cubicBezTo>
                    <a:pt x="110397" y="104602"/>
                    <a:pt x="100442" y="114557"/>
                    <a:pt x="97618" y="127186"/>
                  </a:cubicBezTo>
                  <a:lnTo>
                    <a:pt x="66565" y="127186"/>
                  </a:lnTo>
                  <a:cubicBezTo>
                    <a:pt x="63742" y="114557"/>
                    <a:pt x="53787" y="104602"/>
                    <a:pt x="41158" y="101779"/>
                  </a:cubicBezTo>
                  <a:lnTo>
                    <a:pt x="41158" y="66565"/>
                  </a:lnTo>
                  <a:cubicBezTo>
                    <a:pt x="56164" y="63147"/>
                    <a:pt x="67456" y="49775"/>
                    <a:pt x="67456" y="33728"/>
                  </a:cubicBezTo>
                  <a:cubicBezTo>
                    <a:pt x="67456" y="15155"/>
                    <a:pt x="52301" y="0"/>
                    <a:pt x="33728" y="0"/>
                  </a:cubicBezTo>
                  <a:cubicBezTo>
                    <a:pt x="15156" y="0"/>
                    <a:pt x="0" y="15155"/>
                    <a:pt x="0" y="33728"/>
                  </a:cubicBezTo>
                  <a:cubicBezTo>
                    <a:pt x="0" y="49775"/>
                    <a:pt x="11292" y="63147"/>
                    <a:pt x="26299" y="66565"/>
                  </a:cubicBezTo>
                  <a:lnTo>
                    <a:pt x="26299" y="101779"/>
                  </a:lnTo>
                  <a:cubicBezTo>
                    <a:pt x="11292" y="105196"/>
                    <a:pt x="0" y="118569"/>
                    <a:pt x="0" y="134615"/>
                  </a:cubicBezTo>
                  <a:cubicBezTo>
                    <a:pt x="0" y="153188"/>
                    <a:pt x="15156" y="168343"/>
                    <a:pt x="33728" y="168343"/>
                  </a:cubicBezTo>
                  <a:cubicBezTo>
                    <a:pt x="49775" y="168343"/>
                    <a:pt x="63147" y="157051"/>
                    <a:pt x="66565" y="142044"/>
                  </a:cubicBezTo>
                  <a:lnTo>
                    <a:pt x="97618" y="142044"/>
                  </a:lnTo>
                  <a:cubicBezTo>
                    <a:pt x="101036" y="157051"/>
                    <a:pt x="114408" y="168343"/>
                    <a:pt x="130455" y="168343"/>
                  </a:cubicBezTo>
                  <a:cubicBezTo>
                    <a:pt x="149028" y="168343"/>
                    <a:pt x="164183" y="153188"/>
                    <a:pt x="164183" y="134615"/>
                  </a:cubicBezTo>
                  <a:cubicBezTo>
                    <a:pt x="164183" y="118569"/>
                    <a:pt x="152891" y="105196"/>
                    <a:pt x="137885" y="101779"/>
                  </a:cubicBezTo>
                  <a:close/>
                  <a:moveTo>
                    <a:pt x="14858" y="33580"/>
                  </a:moveTo>
                  <a:cubicBezTo>
                    <a:pt x="14858" y="23179"/>
                    <a:pt x="23327" y="14710"/>
                    <a:pt x="33728" y="14710"/>
                  </a:cubicBezTo>
                  <a:cubicBezTo>
                    <a:pt x="44129" y="14710"/>
                    <a:pt x="52598" y="23179"/>
                    <a:pt x="52598" y="33580"/>
                  </a:cubicBezTo>
                  <a:cubicBezTo>
                    <a:pt x="52598" y="43980"/>
                    <a:pt x="44129" y="52449"/>
                    <a:pt x="33728" y="52449"/>
                  </a:cubicBezTo>
                  <a:cubicBezTo>
                    <a:pt x="23327" y="52449"/>
                    <a:pt x="14858" y="43980"/>
                    <a:pt x="14858" y="33580"/>
                  </a:cubicBezTo>
                  <a:close/>
                  <a:moveTo>
                    <a:pt x="33728" y="153485"/>
                  </a:moveTo>
                  <a:cubicBezTo>
                    <a:pt x="23327" y="153485"/>
                    <a:pt x="14858" y="145016"/>
                    <a:pt x="14858" y="134615"/>
                  </a:cubicBezTo>
                  <a:cubicBezTo>
                    <a:pt x="14858" y="124215"/>
                    <a:pt x="23327" y="115745"/>
                    <a:pt x="33728" y="115745"/>
                  </a:cubicBezTo>
                  <a:cubicBezTo>
                    <a:pt x="44129" y="115745"/>
                    <a:pt x="52598" y="124215"/>
                    <a:pt x="52598" y="134615"/>
                  </a:cubicBezTo>
                  <a:cubicBezTo>
                    <a:pt x="52598" y="145016"/>
                    <a:pt x="44129" y="153485"/>
                    <a:pt x="33728" y="153485"/>
                  </a:cubicBezTo>
                  <a:close/>
                  <a:moveTo>
                    <a:pt x="111585" y="33580"/>
                  </a:moveTo>
                  <a:cubicBezTo>
                    <a:pt x="111585" y="23179"/>
                    <a:pt x="120055" y="14710"/>
                    <a:pt x="130455" y="14710"/>
                  </a:cubicBezTo>
                  <a:cubicBezTo>
                    <a:pt x="140856" y="14710"/>
                    <a:pt x="149325" y="23179"/>
                    <a:pt x="149325" y="33580"/>
                  </a:cubicBezTo>
                  <a:cubicBezTo>
                    <a:pt x="149325" y="43980"/>
                    <a:pt x="140856" y="52449"/>
                    <a:pt x="130455" y="52449"/>
                  </a:cubicBezTo>
                  <a:cubicBezTo>
                    <a:pt x="120055" y="52449"/>
                    <a:pt x="111585" y="43980"/>
                    <a:pt x="111585" y="33580"/>
                  </a:cubicBezTo>
                  <a:close/>
                  <a:moveTo>
                    <a:pt x="130455" y="153485"/>
                  </a:moveTo>
                  <a:cubicBezTo>
                    <a:pt x="120055" y="153485"/>
                    <a:pt x="111585" y="145016"/>
                    <a:pt x="111585" y="134615"/>
                  </a:cubicBezTo>
                  <a:cubicBezTo>
                    <a:pt x="111585" y="124215"/>
                    <a:pt x="120055" y="115745"/>
                    <a:pt x="130455" y="115745"/>
                  </a:cubicBezTo>
                  <a:cubicBezTo>
                    <a:pt x="140856" y="115745"/>
                    <a:pt x="149325" y="124215"/>
                    <a:pt x="149325" y="134615"/>
                  </a:cubicBezTo>
                  <a:cubicBezTo>
                    <a:pt x="149325" y="145016"/>
                    <a:pt x="140856" y="153485"/>
                    <a:pt x="130455" y="153485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284A1B3-0461-ED1B-E0D5-001FBCC04CB0}"/>
                </a:ext>
              </a:extLst>
            </p:cNvPr>
            <p:cNvSpPr/>
            <p:nvPr/>
          </p:nvSpPr>
          <p:spPr>
            <a:xfrm>
              <a:off x="7301044" y="3654653"/>
              <a:ext cx="339138" cy="79348"/>
            </a:xfrm>
            <a:custGeom>
              <a:avLst/>
              <a:gdLst>
                <a:gd name="connsiteX0" fmla="*/ 306376 w 339138"/>
                <a:gd name="connsiteY0" fmla="*/ 67461 h 79348"/>
                <a:gd name="connsiteX1" fmla="*/ 306376 w 339138"/>
                <a:gd name="connsiteY1" fmla="*/ 5 h 79348"/>
                <a:gd name="connsiteX2" fmla="*/ 274282 w 339138"/>
                <a:gd name="connsiteY2" fmla="*/ 26304 h 79348"/>
                <a:gd name="connsiteX3" fmla="*/ 169978 w 339138"/>
                <a:gd name="connsiteY3" fmla="*/ 26304 h 79348"/>
                <a:gd name="connsiteX4" fmla="*/ 131792 w 339138"/>
                <a:gd name="connsiteY4" fmla="*/ 64490 h 79348"/>
                <a:gd name="connsiteX5" fmla="*/ 0 w 339138"/>
                <a:gd name="connsiteY5" fmla="*/ 64490 h 79348"/>
                <a:gd name="connsiteX6" fmla="*/ 0 w 339138"/>
                <a:gd name="connsiteY6" fmla="*/ 79348 h 79348"/>
                <a:gd name="connsiteX7" fmla="*/ 137884 w 339138"/>
                <a:gd name="connsiteY7" fmla="*/ 79348 h 79348"/>
                <a:gd name="connsiteX8" fmla="*/ 176069 w 339138"/>
                <a:gd name="connsiteY8" fmla="*/ 41163 h 79348"/>
                <a:gd name="connsiteX9" fmla="*/ 274134 w 339138"/>
                <a:gd name="connsiteY9" fmla="*/ 41163 h 79348"/>
                <a:gd name="connsiteX10" fmla="*/ 306079 w 339138"/>
                <a:gd name="connsiteY10" fmla="*/ 67461 h 79348"/>
                <a:gd name="connsiteX11" fmla="*/ 306376 w 339138"/>
                <a:gd name="connsiteY11" fmla="*/ 14863 h 79348"/>
                <a:gd name="connsiteX12" fmla="*/ 306376 w 339138"/>
                <a:gd name="connsiteY12" fmla="*/ 52603 h 79348"/>
                <a:gd name="connsiteX13" fmla="*/ 306376 w 339138"/>
                <a:gd name="connsiteY13" fmla="*/ 14863 h 7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9138" h="79348">
                  <a:moveTo>
                    <a:pt x="306376" y="67461"/>
                  </a:moveTo>
                  <a:cubicBezTo>
                    <a:pt x="350059" y="68056"/>
                    <a:pt x="350059" y="-589"/>
                    <a:pt x="306376" y="5"/>
                  </a:cubicBezTo>
                  <a:cubicBezTo>
                    <a:pt x="287655" y="-292"/>
                    <a:pt x="277105" y="12040"/>
                    <a:pt x="274282" y="26304"/>
                  </a:cubicBezTo>
                  <a:lnTo>
                    <a:pt x="169978" y="26304"/>
                  </a:lnTo>
                  <a:lnTo>
                    <a:pt x="131792" y="64490"/>
                  </a:lnTo>
                  <a:lnTo>
                    <a:pt x="0" y="64490"/>
                  </a:lnTo>
                  <a:lnTo>
                    <a:pt x="0" y="79348"/>
                  </a:lnTo>
                  <a:lnTo>
                    <a:pt x="137884" y="79348"/>
                  </a:lnTo>
                  <a:lnTo>
                    <a:pt x="176069" y="41163"/>
                  </a:lnTo>
                  <a:lnTo>
                    <a:pt x="274134" y="41163"/>
                  </a:lnTo>
                  <a:cubicBezTo>
                    <a:pt x="276808" y="55426"/>
                    <a:pt x="287506" y="67759"/>
                    <a:pt x="306079" y="67461"/>
                  </a:cubicBezTo>
                  <a:close/>
                  <a:moveTo>
                    <a:pt x="306376" y="14863"/>
                  </a:moveTo>
                  <a:cubicBezTo>
                    <a:pt x="330892" y="14566"/>
                    <a:pt x="330892" y="52900"/>
                    <a:pt x="306376" y="52603"/>
                  </a:cubicBezTo>
                  <a:cubicBezTo>
                    <a:pt x="281860" y="52900"/>
                    <a:pt x="281860" y="14566"/>
                    <a:pt x="306376" y="14863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14E2C800-5176-6C57-0ACB-AB971DF9A85F}"/>
                </a:ext>
              </a:extLst>
            </p:cNvPr>
            <p:cNvSpPr/>
            <p:nvPr/>
          </p:nvSpPr>
          <p:spPr>
            <a:xfrm>
              <a:off x="8610826" y="3946616"/>
              <a:ext cx="259020" cy="168502"/>
            </a:xfrm>
            <a:custGeom>
              <a:avLst/>
              <a:gdLst>
                <a:gd name="connsiteX0" fmla="*/ 161625 w 259020"/>
                <a:gd name="connsiteY0" fmla="*/ 41163 h 168502"/>
                <a:gd name="connsiteX1" fmla="*/ 194313 w 259020"/>
                <a:gd name="connsiteY1" fmla="*/ 41163 h 168502"/>
                <a:gd name="connsiteX2" fmla="*/ 226259 w 259020"/>
                <a:gd name="connsiteY2" fmla="*/ 67461 h 168502"/>
                <a:gd name="connsiteX3" fmla="*/ 226259 w 259020"/>
                <a:gd name="connsiteY3" fmla="*/ 5 h 168502"/>
                <a:gd name="connsiteX4" fmla="*/ 194313 w 259020"/>
                <a:gd name="connsiteY4" fmla="*/ 26304 h 168502"/>
                <a:gd name="connsiteX5" fmla="*/ 161625 w 259020"/>
                <a:gd name="connsiteY5" fmla="*/ 26304 h 168502"/>
                <a:gd name="connsiteX6" fmla="*/ 129532 w 259020"/>
                <a:gd name="connsiteY6" fmla="*/ 5 h 168502"/>
                <a:gd name="connsiteX7" fmla="*/ 97587 w 259020"/>
                <a:gd name="connsiteY7" fmla="*/ 26304 h 168502"/>
                <a:gd name="connsiteX8" fmla="*/ 64898 w 259020"/>
                <a:gd name="connsiteY8" fmla="*/ 26304 h 168502"/>
                <a:gd name="connsiteX9" fmla="*/ 32805 w 259020"/>
                <a:gd name="connsiteY9" fmla="*/ 5 h 168502"/>
                <a:gd name="connsiteX10" fmla="*/ 25376 w 259020"/>
                <a:gd name="connsiteY10" fmla="*/ 66867 h 168502"/>
                <a:gd name="connsiteX11" fmla="*/ 25376 w 259020"/>
                <a:gd name="connsiteY11" fmla="*/ 101636 h 168502"/>
                <a:gd name="connsiteX12" fmla="*/ 32805 w 259020"/>
                <a:gd name="connsiteY12" fmla="*/ 168497 h 168502"/>
                <a:gd name="connsiteX13" fmla="*/ 40234 w 259020"/>
                <a:gd name="connsiteY13" fmla="*/ 101636 h 168502"/>
                <a:gd name="connsiteX14" fmla="*/ 40234 w 259020"/>
                <a:gd name="connsiteY14" fmla="*/ 66867 h 168502"/>
                <a:gd name="connsiteX15" fmla="*/ 64898 w 259020"/>
                <a:gd name="connsiteY15" fmla="*/ 41163 h 168502"/>
                <a:gd name="connsiteX16" fmla="*/ 97587 w 259020"/>
                <a:gd name="connsiteY16" fmla="*/ 41163 h 168502"/>
                <a:gd name="connsiteX17" fmla="*/ 122103 w 259020"/>
                <a:gd name="connsiteY17" fmla="*/ 66867 h 168502"/>
                <a:gd name="connsiteX18" fmla="*/ 122103 w 259020"/>
                <a:gd name="connsiteY18" fmla="*/ 101636 h 168502"/>
                <a:gd name="connsiteX19" fmla="*/ 129532 w 259020"/>
                <a:gd name="connsiteY19" fmla="*/ 168497 h 168502"/>
                <a:gd name="connsiteX20" fmla="*/ 161625 w 259020"/>
                <a:gd name="connsiteY20" fmla="*/ 142198 h 168502"/>
                <a:gd name="connsiteX21" fmla="*/ 194313 w 259020"/>
                <a:gd name="connsiteY21" fmla="*/ 142198 h 168502"/>
                <a:gd name="connsiteX22" fmla="*/ 226259 w 259020"/>
                <a:gd name="connsiteY22" fmla="*/ 168497 h 168502"/>
                <a:gd name="connsiteX23" fmla="*/ 226259 w 259020"/>
                <a:gd name="connsiteY23" fmla="*/ 101041 h 168502"/>
                <a:gd name="connsiteX24" fmla="*/ 194313 w 259020"/>
                <a:gd name="connsiteY24" fmla="*/ 127340 h 168502"/>
                <a:gd name="connsiteX25" fmla="*/ 161625 w 259020"/>
                <a:gd name="connsiteY25" fmla="*/ 127340 h 168502"/>
                <a:gd name="connsiteX26" fmla="*/ 136961 w 259020"/>
                <a:gd name="connsiteY26" fmla="*/ 101636 h 168502"/>
                <a:gd name="connsiteX27" fmla="*/ 136961 w 259020"/>
                <a:gd name="connsiteY27" fmla="*/ 66867 h 168502"/>
                <a:gd name="connsiteX28" fmla="*/ 161625 w 259020"/>
                <a:gd name="connsiteY28" fmla="*/ 41163 h 168502"/>
                <a:gd name="connsiteX29" fmla="*/ 226259 w 259020"/>
                <a:gd name="connsiteY29" fmla="*/ 14863 h 168502"/>
                <a:gd name="connsiteX30" fmla="*/ 226259 w 259020"/>
                <a:gd name="connsiteY30" fmla="*/ 52603 h 168502"/>
                <a:gd name="connsiteX31" fmla="*/ 226259 w 259020"/>
                <a:gd name="connsiteY31" fmla="*/ 14863 h 168502"/>
                <a:gd name="connsiteX32" fmla="*/ 32953 w 259020"/>
                <a:gd name="connsiteY32" fmla="*/ 153491 h 168502"/>
                <a:gd name="connsiteX33" fmla="*/ 32953 w 259020"/>
                <a:gd name="connsiteY33" fmla="*/ 115751 h 168502"/>
                <a:gd name="connsiteX34" fmla="*/ 32953 w 259020"/>
                <a:gd name="connsiteY34" fmla="*/ 153491 h 168502"/>
                <a:gd name="connsiteX35" fmla="*/ 32953 w 259020"/>
                <a:gd name="connsiteY35" fmla="*/ 52603 h 168502"/>
                <a:gd name="connsiteX36" fmla="*/ 32953 w 259020"/>
                <a:gd name="connsiteY36" fmla="*/ 14863 h 168502"/>
                <a:gd name="connsiteX37" fmla="*/ 32953 w 259020"/>
                <a:gd name="connsiteY37" fmla="*/ 52603 h 168502"/>
                <a:gd name="connsiteX38" fmla="*/ 226259 w 259020"/>
                <a:gd name="connsiteY38" fmla="*/ 115751 h 168502"/>
                <a:gd name="connsiteX39" fmla="*/ 226259 w 259020"/>
                <a:gd name="connsiteY39" fmla="*/ 153491 h 168502"/>
                <a:gd name="connsiteX40" fmla="*/ 226259 w 259020"/>
                <a:gd name="connsiteY40" fmla="*/ 115751 h 168502"/>
                <a:gd name="connsiteX41" fmla="*/ 129532 w 259020"/>
                <a:gd name="connsiteY41" fmla="*/ 14863 h 168502"/>
                <a:gd name="connsiteX42" fmla="*/ 129532 w 259020"/>
                <a:gd name="connsiteY42" fmla="*/ 52603 h 168502"/>
                <a:gd name="connsiteX43" fmla="*/ 129532 w 259020"/>
                <a:gd name="connsiteY43" fmla="*/ 14863 h 168502"/>
                <a:gd name="connsiteX44" fmla="*/ 129532 w 259020"/>
                <a:gd name="connsiteY44" fmla="*/ 153491 h 168502"/>
                <a:gd name="connsiteX45" fmla="*/ 129532 w 259020"/>
                <a:gd name="connsiteY45" fmla="*/ 115751 h 168502"/>
                <a:gd name="connsiteX46" fmla="*/ 129532 w 259020"/>
                <a:gd name="connsiteY46" fmla="*/ 153491 h 16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59020" h="168502">
                  <a:moveTo>
                    <a:pt x="161625" y="41163"/>
                  </a:moveTo>
                  <a:lnTo>
                    <a:pt x="194313" y="41163"/>
                  </a:lnTo>
                  <a:cubicBezTo>
                    <a:pt x="196988" y="55427"/>
                    <a:pt x="207686" y="67759"/>
                    <a:pt x="226259" y="67461"/>
                  </a:cubicBezTo>
                  <a:cubicBezTo>
                    <a:pt x="269941" y="68056"/>
                    <a:pt x="269941" y="-589"/>
                    <a:pt x="226259" y="5"/>
                  </a:cubicBezTo>
                  <a:cubicBezTo>
                    <a:pt x="207537" y="-292"/>
                    <a:pt x="196988" y="12040"/>
                    <a:pt x="194313" y="26304"/>
                  </a:cubicBezTo>
                  <a:lnTo>
                    <a:pt x="161625" y="26304"/>
                  </a:lnTo>
                  <a:cubicBezTo>
                    <a:pt x="158951" y="12040"/>
                    <a:pt x="148253" y="-292"/>
                    <a:pt x="129532" y="5"/>
                  </a:cubicBezTo>
                  <a:cubicBezTo>
                    <a:pt x="110810" y="-292"/>
                    <a:pt x="100261" y="12040"/>
                    <a:pt x="97587" y="26304"/>
                  </a:cubicBezTo>
                  <a:lnTo>
                    <a:pt x="64898" y="26304"/>
                  </a:lnTo>
                  <a:cubicBezTo>
                    <a:pt x="62224" y="12040"/>
                    <a:pt x="51526" y="-292"/>
                    <a:pt x="32805" y="5"/>
                  </a:cubicBezTo>
                  <a:cubicBezTo>
                    <a:pt x="-8352" y="-589"/>
                    <a:pt x="-10730" y="60032"/>
                    <a:pt x="25376" y="66867"/>
                  </a:cubicBezTo>
                  <a:lnTo>
                    <a:pt x="25376" y="101636"/>
                  </a:lnTo>
                  <a:cubicBezTo>
                    <a:pt x="-10730" y="108470"/>
                    <a:pt x="-8352" y="168943"/>
                    <a:pt x="32805" y="168497"/>
                  </a:cubicBezTo>
                  <a:cubicBezTo>
                    <a:pt x="73962" y="169091"/>
                    <a:pt x="76339" y="108470"/>
                    <a:pt x="40234" y="101636"/>
                  </a:cubicBezTo>
                  <a:lnTo>
                    <a:pt x="40234" y="66867"/>
                  </a:lnTo>
                  <a:cubicBezTo>
                    <a:pt x="54349" y="64193"/>
                    <a:pt x="62521" y="53346"/>
                    <a:pt x="64898" y="41163"/>
                  </a:cubicBezTo>
                  <a:lnTo>
                    <a:pt x="97587" y="41163"/>
                  </a:lnTo>
                  <a:cubicBezTo>
                    <a:pt x="99964" y="53346"/>
                    <a:pt x="108136" y="64193"/>
                    <a:pt x="122103" y="66867"/>
                  </a:cubicBezTo>
                  <a:lnTo>
                    <a:pt x="122103" y="101636"/>
                  </a:lnTo>
                  <a:cubicBezTo>
                    <a:pt x="85997" y="108470"/>
                    <a:pt x="88374" y="168943"/>
                    <a:pt x="129532" y="168497"/>
                  </a:cubicBezTo>
                  <a:cubicBezTo>
                    <a:pt x="148253" y="168794"/>
                    <a:pt x="158802" y="156462"/>
                    <a:pt x="161625" y="142198"/>
                  </a:cubicBezTo>
                  <a:lnTo>
                    <a:pt x="194313" y="142198"/>
                  </a:lnTo>
                  <a:cubicBezTo>
                    <a:pt x="196988" y="156462"/>
                    <a:pt x="207686" y="168794"/>
                    <a:pt x="226259" y="168497"/>
                  </a:cubicBezTo>
                  <a:cubicBezTo>
                    <a:pt x="269941" y="169091"/>
                    <a:pt x="269941" y="100447"/>
                    <a:pt x="226259" y="101041"/>
                  </a:cubicBezTo>
                  <a:cubicBezTo>
                    <a:pt x="207537" y="100744"/>
                    <a:pt x="196988" y="113076"/>
                    <a:pt x="194313" y="127340"/>
                  </a:cubicBezTo>
                  <a:lnTo>
                    <a:pt x="161625" y="127340"/>
                  </a:lnTo>
                  <a:cubicBezTo>
                    <a:pt x="159248" y="115157"/>
                    <a:pt x="151076" y="104310"/>
                    <a:pt x="136961" y="101636"/>
                  </a:cubicBezTo>
                  <a:lnTo>
                    <a:pt x="136961" y="66867"/>
                  </a:lnTo>
                  <a:cubicBezTo>
                    <a:pt x="151076" y="64193"/>
                    <a:pt x="159248" y="53346"/>
                    <a:pt x="161625" y="41163"/>
                  </a:cubicBezTo>
                  <a:close/>
                  <a:moveTo>
                    <a:pt x="226259" y="14863"/>
                  </a:moveTo>
                  <a:cubicBezTo>
                    <a:pt x="250775" y="14566"/>
                    <a:pt x="250775" y="52900"/>
                    <a:pt x="226259" y="52603"/>
                  </a:cubicBezTo>
                  <a:cubicBezTo>
                    <a:pt x="201742" y="52900"/>
                    <a:pt x="201742" y="14566"/>
                    <a:pt x="226259" y="14863"/>
                  </a:cubicBezTo>
                  <a:close/>
                  <a:moveTo>
                    <a:pt x="32953" y="153491"/>
                  </a:moveTo>
                  <a:cubicBezTo>
                    <a:pt x="8437" y="153788"/>
                    <a:pt x="8437" y="115454"/>
                    <a:pt x="32953" y="115751"/>
                  </a:cubicBezTo>
                  <a:cubicBezTo>
                    <a:pt x="57469" y="115454"/>
                    <a:pt x="57469" y="153788"/>
                    <a:pt x="32953" y="153491"/>
                  </a:cubicBezTo>
                  <a:close/>
                  <a:moveTo>
                    <a:pt x="32953" y="52603"/>
                  </a:moveTo>
                  <a:cubicBezTo>
                    <a:pt x="8437" y="52900"/>
                    <a:pt x="8437" y="14566"/>
                    <a:pt x="32953" y="14863"/>
                  </a:cubicBezTo>
                  <a:cubicBezTo>
                    <a:pt x="57469" y="14566"/>
                    <a:pt x="57469" y="52900"/>
                    <a:pt x="32953" y="52603"/>
                  </a:cubicBezTo>
                  <a:close/>
                  <a:moveTo>
                    <a:pt x="226259" y="115751"/>
                  </a:moveTo>
                  <a:cubicBezTo>
                    <a:pt x="250775" y="115454"/>
                    <a:pt x="250775" y="153788"/>
                    <a:pt x="226259" y="153491"/>
                  </a:cubicBezTo>
                  <a:cubicBezTo>
                    <a:pt x="201742" y="153788"/>
                    <a:pt x="201742" y="115454"/>
                    <a:pt x="226259" y="115751"/>
                  </a:cubicBezTo>
                  <a:close/>
                  <a:moveTo>
                    <a:pt x="129532" y="14863"/>
                  </a:moveTo>
                  <a:cubicBezTo>
                    <a:pt x="154048" y="14566"/>
                    <a:pt x="154048" y="52900"/>
                    <a:pt x="129532" y="52603"/>
                  </a:cubicBezTo>
                  <a:cubicBezTo>
                    <a:pt x="105016" y="52900"/>
                    <a:pt x="105016" y="14566"/>
                    <a:pt x="129532" y="14863"/>
                  </a:cubicBezTo>
                  <a:close/>
                  <a:moveTo>
                    <a:pt x="129532" y="153491"/>
                  </a:moveTo>
                  <a:cubicBezTo>
                    <a:pt x="105016" y="153788"/>
                    <a:pt x="105016" y="115454"/>
                    <a:pt x="129532" y="115751"/>
                  </a:cubicBezTo>
                  <a:cubicBezTo>
                    <a:pt x="154048" y="115454"/>
                    <a:pt x="154048" y="153788"/>
                    <a:pt x="129532" y="153491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FD9E9D5-E75C-3446-BA24-9B8CD763584F}"/>
                </a:ext>
              </a:extLst>
            </p:cNvPr>
            <p:cNvSpPr/>
            <p:nvPr/>
          </p:nvSpPr>
          <p:spPr>
            <a:xfrm>
              <a:off x="6241134" y="4240512"/>
              <a:ext cx="166454" cy="164193"/>
            </a:xfrm>
            <a:custGeom>
              <a:avLst/>
              <a:gdLst>
                <a:gd name="connsiteX0" fmla="*/ 101704 w 166454"/>
                <a:gd name="connsiteY0" fmla="*/ 123031 h 164193"/>
                <a:gd name="connsiteX1" fmla="*/ 64856 w 166454"/>
                <a:gd name="connsiteY1" fmla="*/ 123031 h 164193"/>
                <a:gd name="connsiteX2" fmla="*/ 32911 w 166454"/>
                <a:gd name="connsiteY2" fmla="*/ 96732 h 164193"/>
                <a:gd name="connsiteX3" fmla="*/ 32911 w 166454"/>
                <a:gd name="connsiteY3" fmla="*/ 164188 h 164193"/>
                <a:gd name="connsiteX4" fmla="*/ 64856 w 166454"/>
                <a:gd name="connsiteY4" fmla="*/ 137889 h 164193"/>
                <a:gd name="connsiteX5" fmla="*/ 101704 w 166454"/>
                <a:gd name="connsiteY5" fmla="*/ 137889 h 164193"/>
                <a:gd name="connsiteX6" fmla="*/ 133649 w 166454"/>
                <a:gd name="connsiteY6" fmla="*/ 164188 h 164193"/>
                <a:gd name="connsiteX7" fmla="*/ 141079 w 166454"/>
                <a:gd name="connsiteY7" fmla="*/ 97326 h 164193"/>
                <a:gd name="connsiteX8" fmla="*/ 141079 w 166454"/>
                <a:gd name="connsiteY8" fmla="*/ 66867 h 164193"/>
                <a:gd name="connsiteX9" fmla="*/ 133649 w 166454"/>
                <a:gd name="connsiteY9" fmla="*/ 5 h 164193"/>
                <a:gd name="connsiteX10" fmla="*/ 101556 w 166454"/>
                <a:gd name="connsiteY10" fmla="*/ 26304 h 164193"/>
                <a:gd name="connsiteX11" fmla="*/ 64707 w 166454"/>
                <a:gd name="connsiteY11" fmla="*/ 26304 h 164193"/>
                <a:gd name="connsiteX12" fmla="*/ 32762 w 166454"/>
                <a:gd name="connsiteY12" fmla="*/ 5 h 164193"/>
                <a:gd name="connsiteX13" fmla="*/ 32762 w 166454"/>
                <a:gd name="connsiteY13" fmla="*/ 67461 h 164193"/>
                <a:gd name="connsiteX14" fmla="*/ 64707 w 166454"/>
                <a:gd name="connsiteY14" fmla="*/ 41162 h 164193"/>
                <a:gd name="connsiteX15" fmla="*/ 101556 w 166454"/>
                <a:gd name="connsiteY15" fmla="*/ 41162 h 164193"/>
                <a:gd name="connsiteX16" fmla="*/ 126220 w 166454"/>
                <a:gd name="connsiteY16" fmla="*/ 66867 h 164193"/>
                <a:gd name="connsiteX17" fmla="*/ 126220 w 166454"/>
                <a:gd name="connsiteY17" fmla="*/ 97326 h 164193"/>
                <a:gd name="connsiteX18" fmla="*/ 101556 w 166454"/>
                <a:gd name="connsiteY18" fmla="*/ 123031 h 164193"/>
                <a:gd name="connsiteX19" fmla="*/ 32911 w 166454"/>
                <a:gd name="connsiteY19" fmla="*/ 149181 h 164193"/>
                <a:gd name="connsiteX20" fmla="*/ 32911 w 166454"/>
                <a:gd name="connsiteY20" fmla="*/ 111442 h 164193"/>
                <a:gd name="connsiteX21" fmla="*/ 32911 w 166454"/>
                <a:gd name="connsiteY21" fmla="*/ 149181 h 164193"/>
                <a:gd name="connsiteX22" fmla="*/ 32911 w 166454"/>
                <a:gd name="connsiteY22" fmla="*/ 52603 h 164193"/>
                <a:gd name="connsiteX23" fmla="*/ 32911 w 166454"/>
                <a:gd name="connsiteY23" fmla="*/ 14863 h 164193"/>
                <a:gd name="connsiteX24" fmla="*/ 32911 w 166454"/>
                <a:gd name="connsiteY24" fmla="*/ 52603 h 164193"/>
                <a:gd name="connsiteX25" fmla="*/ 133798 w 166454"/>
                <a:gd name="connsiteY25" fmla="*/ 149181 h 164193"/>
                <a:gd name="connsiteX26" fmla="*/ 133798 w 166454"/>
                <a:gd name="connsiteY26" fmla="*/ 111442 h 164193"/>
                <a:gd name="connsiteX27" fmla="*/ 133798 w 166454"/>
                <a:gd name="connsiteY27" fmla="*/ 149181 h 164193"/>
                <a:gd name="connsiteX28" fmla="*/ 133798 w 166454"/>
                <a:gd name="connsiteY28" fmla="*/ 14863 h 164193"/>
                <a:gd name="connsiteX29" fmla="*/ 133798 w 166454"/>
                <a:gd name="connsiteY29" fmla="*/ 52603 h 164193"/>
                <a:gd name="connsiteX30" fmla="*/ 133798 w 166454"/>
                <a:gd name="connsiteY30" fmla="*/ 14863 h 16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6454" h="164193">
                  <a:moveTo>
                    <a:pt x="101704" y="123031"/>
                  </a:moveTo>
                  <a:lnTo>
                    <a:pt x="64856" y="123031"/>
                  </a:lnTo>
                  <a:cubicBezTo>
                    <a:pt x="62182" y="108767"/>
                    <a:pt x="51484" y="96435"/>
                    <a:pt x="32911" y="96732"/>
                  </a:cubicBezTo>
                  <a:cubicBezTo>
                    <a:pt x="-10772" y="96138"/>
                    <a:pt x="-10772" y="164783"/>
                    <a:pt x="32911" y="164188"/>
                  </a:cubicBezTo>
                  <a:cubicBezTo>
                    <a:pt x="51632" y="164485"/>
                    <a:pt x="62182" y="152153"/>
                    <a:pt x="64856" y="137889"/>
                  </a:cubicBezTo>
                  <a:lnTo>
                    <a:pt x="101704" y="137889"/>
                  </a:lnTo>
                  <a:cubicBezTo>
                    <a:pt x="104379" y="152153"/>
                    <a:pt x="115077" y="164485"/>
                    <a:pt x="133649" y="164188"/>
                  </a:cubicBezTo>
                  <a:cubicBezTo>
                    <a:pt x="174807" y="164783"/>
                    <a:pt x="177184" y="104161"/>
                    <a:pt x="141079" y="97326"/>
                  </a:cubicBezTo>
                  <a:lnTo>
                    <a:pt x="141079" y="66867"/>
                  </a:lnTo>
                  <a:cubicBezTo>
                    <a:pt x="177184" y="60032"/>
                    <a:pt x="174807" y="-440"/>
                    <a:pt x="133649" y="5"/>
                  </a:cubicBezTo>
                  <a:cubicBezTo>
                    <a:pt x="114928" y="-292"/>
                    <a:pt x="104379" y="12040"/>
                    <a:pt x="101556" y="26304"/>
                  </a:cubicBezTo>
                  <a:lnTo>
                    <a:pt x="64707" y="26304"/>
                  </a:lnTo>
                  <a:cubicBezTo>
                    <a:pt x="62033" y="12040"/>
                    <a:pt x="51335" y="-292"/>
                    <a:pt x="32762" y="5"/>
                  </a:cubicBezTo>
                  <a:cubicBezTo>
                    <a:pt x="-10921" y="-589"/>
                    <a:pt x="-10921" y="68056"/>
                    <a:pt x="32762" y="67461"/>
                  </a:cubicBezTo>
                  <a:cubicBezTo>
                    <a:pt x="51484" y="67759"/>
                    <a:pt x="62033" y="55426"/>
                    <a:pt x="64707" y="41162"/>
                  </a:cubicBezTo>
                  <a:lnTo>
                    <a:pt x="101556" y="41162"/>
                  </a:lnTo>
                  <a:cubicBezTo>
                    <a:pt x="103933" y="53346"/>
                    <a:pt x="112105" y="64192"/>
                    <a:pt x="126220" y="66867"/>
                  </a:cubicBezTo>
                  <a:lnTo>
                    <a:pt x="126220" y="97326"/>
                  </a:lnTo>
                  <a:cubicBezTo>
                    <a:pt x="112105" y="100001"/>
                    <a:pt x="103933" y="110847"/>
                    <a:pt x="101556" y="123031"/>
                  </a:cubicBezTo>
                  <a:close/>
                  <a:moveTo>
                    <a:pt x="32911" y="149181"/>
                  </a:moveTo>
                  <a:cubicBezTo>
                    <a:pt x="8395" y="149479"/>
                    <a:pt x="8395" y="111144"/>
                    <a:pt x="32911" y="111442"/>
                  </a:cubicBezTo>
                  <a:cubicBezTo>
                    <a:pt x="57427" y="111144"/>
                    <a:pt x="57427" y="149479"/>
                    <a:pt x="32911" y="149181"/>
                  </a:cubicBezTo>
                  <a:close/>
                  <a:moveTo>
                    <a:pt x="32911" y="52603"/>
                  </a:moveTo>
                  <a:cubicBezTo>
                    <a:pt x="8395" y="52900"/>
                    <a:pt x="8395" y="14566"/>
                    <a:pt x="32911" y="14863"/>
                  </a:cubicBezTo>
                  <a:cubicBezTo>
                    <a:pt x="57427" y="14566"/>
                    <a:pt x="57427" y="52900"/>
                    <a:pt x="32911" y="52603"/>
                  </a:cubicBezTo>
                  <a:close/>
                  <a:moveTo>
                    <a:pt x="133798" y="149181"/>
                  </a:moveTo>
                  <a:cubicBezTo>
                    <a:pt x="109282" y="149479"/>
                    <a:pt x="109282" y="111144"/>
                    <a:pt x="133798" y="111442"/>
                  </a:cubicBezTo>
                  <a:cubicBezTo>
                    <a:pt x="158314" y="111144"/>
                    <a:pt x="158314" y="149479"/>
                    <a:pt x="133798" y="149181"/>
                  </a:cubicBezTo>
                  <a:close/>
                  <a:moveTo>
                    <a:pt x="133798" y="14863"/>
                  </a:moveTo>
                  <a:cubicBezTo>
                    <a:pt x="158314" y="14566"/>
                    <a:pt x="158314" y="52900"/>
                    <a:pt x="133798" y="52603"/>
                  </a:cubicBezTo>
                  <a:cubicBezTo>
                    <a:pt x="109282" y="52900"/>
                    <a:pt x="109282" y="14566"/>
                    <a:pt x="133798" y="14863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C6E5AE0-FDF6-B2CE-D704-6849D806C1E0}"/>
                </a:ext>
              </a:extLst>
            </p:cNvPr>
            <p:cNvSpPr/>
            <p:nvPr/>
          </p:nvSpPr>
          <p:spPr>
            <a:xfrm>
              <a:off x="8863755" y="5949056"/>
              <a:ext cx="162442" cy="168501"/>
            </a:xfrm>
            <a:custGeom>
              <a:avLst/>
              <a:gdLst>
                <a:gd name="connsiteX0" fmla="*/ 129638 w 162442"/>
                <a:gd name="connsiteY0" fmla="*/ 5 h 168501"/>
                <a:gd name="connsiteX1" fmla="*/ 97544 w 162442"/>
                <a:gd name="connsiteY1" fmla="*/ 26304 h 168501"/>
                <a:gd name="connsiteX2" fmla="*/ 64856 w 162442"/>
                <a:gd name="connsiteY2" fmla="*/ 26304 h 168501"/>
                <a:gd name="connsiteX3" fmla="*/ 32762 w 162442"/>
                <a:gd name="connsiteY3" fmla="*/ 5 h 168501"/>
                <a:gd name="connsiteX4" fmla="*/ 32762 w 162442"/>
                <a:gd name="connsiteY4" fmla="*/ 67462 h 168501"/>
                <a:gd name="connsiteX5" fmla="*/ 64856 w 162442"/>
                <a:gd name="connsiteY5" fmla="*/ 41162 h 168501"/>
                <a:gd name="connsiteX6" fmla="*/ 97544 w 162442"/>
                <a:gd name="connsiteY6" fmla="*/ 41162 h 168501"/>
                <a:gd name="connsiteX7" fmla="*/ 122209 w 162442"/>
                <a:gd name="connsiteY7" fmla="*/ 66867 h 168501"/>
                <a:gd name="connsiteX8" fmla="*/ 122209 w 162442"/>
                <a:gd name="connsiteY8" fmla="*/ 101635 h 168501"/>
                <a:gd name="connsiteX9" fmla="*/ 129638 w 162442"/>
                <a:gd name="connsiteY9" fmla="*/ 168497 h 168501"/>
                <a:gd name="connsiteX10" fmla="*/ 137067 w 162442"/>
                <a:gd name="connsiteY10" fmla="*/ 101635 h 168501"/>
                <a:gd name="connsiteX11" fmla="*/ 137067 w 162442"/>
                <a:gd name="connsiteY11" fmla="*/ 66867 h 168501"/>
                <a:gd name="connsiteX12" fmla="*/ 129638 w 162442"/>
                <a:gd name="connsiteY12" fmla="*/ 5 h 168501"/>
                <a:gd name="connsiteX13" fmla="*/ 32911 w 162442"/>
                <a:gd name="connsiteY13" fmla="*/ 52603 h 168501"/>
                <a:gd name="connsiteX14" fmla="*/ 32911 w 162442"/>
                <a:gd name="connsiteY14" fmla="*/ 14863 h 168501"/>
                <a:gd name="connsiteX15" fmla="*/ 32911 w 162442"/>
                <a:gd name="connsiteY15" fmla="*/ 52603 h 168501"/>
                <a:gd name="connsiteX16" fmla="*/ 129638 w 162442"/>
                <a:gd name="connsiteY16" fmla="*/ 14863 h 168501"/>
                <a:gd name="connsiteX17" fmla="*/ 129638 w 162442"/>
                <a:gd name="connsiteY17" fmla="*/ 52603 h 168501"/>
                <a:gd name="connsiteX18" fmla="*/ 129638 w 162442"/>
                <a:gd name="connsiteY18" fmla="*/ 14863 h 168501"/>
                <a:gd name="connsiteX19" fmla="*/ 129638 w 162442"/>
                <a:gd name="connsiteY19" fmla="*/ 153490 h 168501"/>
                <a:gd name="connsiteX20" fmla="*/ 129638 w 162442"/>
                <a:gd name="connsiteY20" fmla="*/ 115751 h 168501"/>
                <a:gd name="connsiteX21" fmla="*/ 129638 w 162442"/>
                <a:gd name="connsiteY21" fmla="*/ 153490 h 16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2442" h="168501">
                  <a:moveTo>
                    <a:pt x="129638" y="5"/>
                  </a:moveTo>
                  <a:cubicBezTo>
                    <a:pt x="110916" y="-292"/>
                    <a:pt x="100367" y="12040"/>
                    <a:pt x="97544" y="26304"/>
                  </a:cubicBezTo>
                  <a:lnTo>
                    <a:pt x="64856" y="26304"/>
                  </a:lnTo>
                  <a:cubicBezTo>
                    <a:pt x="62181" y="12040"/>
                    <a:pt x="51483" y="-292"/>
                    <a:pt x="32762" y="5"/>
                  </a:cubicBezTo>
                  <a:cubicBezTo>
                    <a:pt x="-10921" y="-589"/>
                    <a:pt x="-10921" y="68056"/>
                    <a:pt x="32762" y="67462"/>
                  </a:cubicBezTo>
                  <a:cubicBezTo>
                    <a:pt x="51483" y="67759"/>
                    <a:pt x="62033" y="55427"/>
                    <a:pt x="64856" y="41162"/>
                  </a:cubicBezTo>
                  <a:lnTo>
                    <a:pt x="97544" y="41162"/>
                  </a:lnTo>
                  <a:cubicBezTo>
                    <a:pt x="99921" y="53346"/>
                    <a:pt x="108093" y="64193"/>
                    <a:pt x="122209" y="66867"/>
                  </a:cubicBezTo>
                  <a:lnTo>
                    <a:pt x="122209" y="101635"/>
                  </a:lnTo>
                  <a:cubicBezTo>
                    <a:pt x="86103" y="108470"/>
                    <a:pt x="88481" y="168943"/>
                    <a:pt x="129638" y="168497"/>
                  </a:cubicBezTo>
                  <a:cubicBezTo>
                    <a:pt x="170795" y="169092"/>
                    <a:pt x="173172" y="108470"/>
                    <a:pt x="137067" y="101635"/>
                  </a:cubicBezTo>
                  <a:lnTo>
                    <a:pt x="137067" y="66867"/>
                  </a:lnTo>
                  <a:cubicBezTo>
                    <a:pt x="173172" y="60033"/>
                    <a:pt x="170795" y="-440"/>
                    <a:pt x="129638" y="5"/>
                  </a:cubicBezTo>
                  <a:close/>
                  <a:moveTo>
                    <a:pt x="32911" y="52603"/>
                  </a:moveTo>
                  <a:cubicBezTo>
                    <a:pt x="8395" y="52900"/>
                    <a:pt x="8395" y="14566"/>
                    <a:pt x="32911" y="14863"/>
                  </a:cubicBezTo>
                  <a:cubicBezTo>
                    <a:pt x="57427" y="14566"/>
                    <a:pt x="57427" y="52900"/>
                    <a:pt x="32911" y="52603"/>
                  </a:cubicBezTo>
                  <a:close/>
                  <a:moveTo>
                    <a:pt x="129638" y="14863"/>
                  </a:moveTo>
                  <a:cubicBezTo>
                    <a:pt x="154154" y="14566"/>
                    <a:pt x="154154" y="52900"/>
                    <a:pt x="129638" y="52603"/>
                  </a:cubicBezTo>
                  <a:cubicBezTo>
                    <a:pt x="105122" y="52900"/>
                    <a:pt x="105122" y="14566"/>
                    <a:pt x="129638" y="14863"/>
                  </a:cubicBezTo>
                  <a:close/>
                  <a:moveTo>
                    <a:pt x="129638" y="153490"/>
                  </a:moveTo>
                  <a:cubicBezTo>
                    <a:pt x="105122" y="153788"/>
                    <a:pt x="105122" y="115453"/>
                    <a:pt x="129638" y="115751"/>
                  </a:cubicBezTo>
                  <a:cubicBezTo>
                    <a:pt x="154154" y="115453"/>
                    <a:pt x="154154" y="153788"/>
                    <a:pt x="129638" y="153490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79DC86F-612B-156D-3884-666BFA4982C6}"/>
                </a:ext>
              </a:extLst>
            </p:cNvPr>
            <p:cNvSpPr/>
            <p:nvPr/>
          </p:nvSpPr>
          <p:spPr>
            <a:xfrm>
              <a:off x="8000791" y="4301727"/>
              <a:ext cx="162442" cy="168501"/>
            </a:xfrm>
            <a:custGeom>
              <a:avLst/>
              <a:gdLst>
                <a:gd name="connsiteX0" fmla="*/ 129638 w 162442"/>
                <a:gd name="connsiteY0" fmla="*/ 5 h 168501"/>
                <a:gd name="connsiteX1" fmla="*/ 97544 w 162442"/>
                <a:gd name="connsiteY1" fmla="*/ 26304 h 168501"/>
                <a:gd name="connsiteX2" fmla="*/ 64856 w 162442"/>
                <a:gd name="connsiteY2" fmla="*/ 26304 h 168501"/>
                <a:gd name="connsiteX3" fmla="*/ 32762 w 162442"/>
                <a:gd name="connsiteY3" fmla="*/ 5 h 168501"/>
                <a:gd name="connsiteX4" fmla="*/ 32762 w 162442"/>
                <a:gd name="connsiteY4" fmla="*/ 67462 h 168501"/>
                <a:gd name="connsiteX5" fmla="*/ 64856 w 162442"/>
                <a:gd name="connsiteY5" fmla="*/ 41162 h 168501"/>
                <a:gd name="connsiteX6" fmla="*/ 97544 w 162442"/>
                <a:gd name="connsiteY6" fmla="*/ 41162 h 168501"/>
                <a:gd name="connsiteX7" fmla="*/ 122209 w 162442"/>
                <a:gd name="connsiteY7" fmla="*/ 66867 h 168501"/>
                <a:gd name="connsiteX8" fmla="*/ 122209 w 162442"/>
                <a:gd name="connsiteY8" fmla="*/ 101635 h 168501"/>
                <a:gd name="connsiteX9" fmla="*/ 129638 w 162442"/>
                <a:gd name="connsiteY9" fmla="*/ 168497 h 168501"/>
                <a:gd name="connsiteX10" fmla="*/ 137067 w 162442"/>
                <a:gd name="connsiteY10" fmla="*/ 101635 h 168501"/>
                <a:gd name="connsiteX11" fmla="*/ 137067 w 162442"/>
                <a:gd name="connsiteY11" fmla="*/ 66867 h 168501"/>
                <a:gd name="connsiteX12" fmla="*/ 129638 w 162442"/>
                <a:gd name="connsiteY12" fmla="*/ 5 h 168501"/>
                <a:gd name="connsiteX13" fmla="*/ 32911 w 162442"/>
                <a:gd name="connsiteY13" fmla="*/ 52455 h 168501"/>
                <a:gd name="connsiteX14" fmla="*/ 32911 w 162442"/>
                <a:gd name="connsiteY14" fmla="*/ 14715 h 168501"/>
                <a:gd name="connsiteX15" fmla="*/ 32911 w 162442"/>
                <a:gd name="connsiteY15" fmla="*/ 52455 h 168501"/>
                <a:gd name="connsiteX16" fmla="*/ 129638 w 162442"/>
                <a:gd name="connsiteY16" fmla="*/ 14863 h 168501"/>
                <a:gd name="connsiteX17" fmla="*/ 129638 w 162442"/>
                <a:gd name="connsiteY17" fmla="*/ 52603 h 168501"/>
                <a:gd name="connsiteX18" fmla="*/ 129638 w 162442"/>
                <a:gd name="connsiteY18" fmla="*/ 14863 h 168501"/>
                <a:gd name="connsiteX19" fmla="*/ 129638 w 162442"/>
                <a:gd name="connsiteY19" fmla="*/ 153490 h 168501"/>
                <a:gd name="connsiteX20" fmla="*/ 129638 w 162442"/>
                <a:gd name="connsiteY20" fmla="*/ 115751 h 168501"/>
                <a:gd name="connsiteX21" fmla="*/ 129638 w 162442"/>
                <a:gd name="connsiteY21" fmla="*/ 153490 h 16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2442" h="168501">
                  <a:moveTo>
                    <a:pt x="129638" y="5"/>
                  </a:moveTo>
                  <a:cubicBezTo>
                    <a:pt x="110917" y="-292"/>
                    <a:pt x="100367" y="12040"/>
                    <a:pt x="97544" y="26304"/>
                  </a:cubicBezTo>
                  <a:lnTo>
                    <a:pt x="64856" y="26304"/>
                  </a:lnTo>
                  <a:cubicBezTo>
                    <a:pt x="62182" y="12040"/>
                    <a:pt x="51484" y="-292"/>
                    <a:pt x="32762" y="5"/>
                  </a:cubicBezTo>
                  <a:cubicBezTo>
                    <a:pt x="-10921" y="-589"/>
                    <a:pt x="-10921" y="68056"/>
                    <a:pt x="32762" y="67462"/>
                  </a:cubicBezTo>
                  <a:cubicBezTo>
                    <a:pt x="51484" y="67759"/>
                    <a:pt x="62033" y="55426"/>
                    <a:pt x="64856" y="41162"/>
                  </a:cubicBezTo>
                  <a:lnTo>
                    <a:pt x="97544" y="41162"/>
                  </a:lnTo>
                  <a:cubicBezTo>
                    <a:pt x="99921" y="53346"/>
                    <a:pt x="108094" y="64193"/>
                    <a:pt x="122209" y="66867"/>
                  </a:cubicBezTo>
                  <a:lnTo>
                    <a:pt x="122209" y="101635"/>
                  </a:lnTo>
                  <a:cubicBezTo>
                    <a:pt x="86103" y="108470"/>
                    <a:pt x="88481" y="168943"/>
                    <a:pt x="129638" y="168497"/>
                  </a:cubicBezTo>
                  <a:cubicBezTo>
                    <a:pt x="170795" y="169092"/>
                    <a:pt x="173173" y="108470"/>
                    <a:pt x="137067" y="101635"/>
                  </a:cubicBezTo>
                  <a:lnTo>
                    <a:pt x="137067" y="66867"/>
                  </a:lnTo>
                  <a:cubicBezTo>
                    <a:pt x="173173" y="60033"/>
                    <a:pt x="170795" y="-440"/>
                    <a:pt x="129638" y="5"/>
                  </a:cubicBezTo>
                  <a:close/>
                  <a:moveTo>
                    <a:pt x="32911" y="52455"/>
                  </a:moveTo>
                  <a:cubicBezTo>
                    <a:pt x="8395" y="52752"/>
                    <a:pt x="8395" y="14418"/>
                    <a:pt x="32911" y="14715"/>
                  </a:cubicBezTo>
                  <a:cubicBezTo>
                    <a:pt x="57427" y="14418"/>
                    <a:pt x="57427" y="52752"/>
                    <a:pt x="32911" y="52455"/>
                  </a:cubicBezTo>
                  <a:close/>
                  <a:moveTo>
                    <a:pt x="129638" y="14863"/>
                  </a:moveTo>
                  <a:cubicBezTo>
                    <a:pt x="154154" y="14566"/>
                    <a:pt x="154154" y="52900"/>
                    <a:pt x="129638" y="52603"/>
                  </a:cubicBezTo>
                  <a:cubicBezTo>
                    <a:pt x="105122" y="52900"/>
                    <a:pt x="105122" y="14566"/>
                    <a:pt x="129638" y="14863"/>
                  </a:cubicBezTo>
                  <a:close/>
                  <a:moveTo>
                    <a:pt x="129638" y="153490"/>
                  </a:moveTo>
                  <a:cubicBezTo>
                    <a:pt x="105122" y="153788"/>
                    <a:pt x="105122" y="115453"/>
                    <a:pt x="129638" y="115751"/>
                  </a:cubicBezTo>
                  <a:cubicBezTo>
                    <a:pt x="154154" y="115453"/>
                    <a:pt x="154154" y="153788"/>
                    <a:pt x="129638" y="153490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835E369F-14C8-7DFB-9E6F-4C94A6E01D67}"/>
                </a:ext>
              </a:extLst>
            </p:cNvPr>
            <p:cNvSpPr/>
            <p:nvPr/>
          </p:nvSpPr>
          <p:spPr>
            <a:xfrm>
              <a:off x="7180618" y="4124173"/>
              <a:ext cx="162293" cy="168501"/>
            </a:xfrm>
            <a:custGeom>
              <a:avLst/>
              <a:gdLst>
                <a:gd name="connsiteX0" fmla="*/ 129638 w 162293"/>
                <a:gd name="connsiteY0" fmla="*/ 4 h 168501"/>
                <a:gd name="connsiteX1" fmla="*/ 122209 w 162293"/>
                <a:gd name="connsiteY1" fmla="*/ 66866 h 168501"/>
                <a:gd name="connsiteX2" fmla="*/ 122209 w 162293"/>
                <a:gd name="connsiteY2" fmla="*/ 101634 h 168501"/>
                <a:gd name="connsiteX3" fmla="*/ 97544 w 162293"/>
                <a:gd name="connsiteY3" fmla="*/ 127339 h 168501"/>
                <a:gd name="connsiteX4" fmla="*/ 64856 w 162293"/>
                <a:gd name="connsiteY4" fmla="*/ 127339 h 168501"/>
                <a:gd name="connsiteX5" fmla="*/ 32762 w 162293"/>
                <a:gd name="connsiteY5" fmla="*/ 101040 h 168501"/>
                <a:gd name="connsiteX6" fmla="*/ 32762 w 162293"/>
                <a:gd name="connsiteY6" fmla="*/ 168496 h 168501"/>
                <a:gd name="connsiteX7" fmla="*/ 64856 w 162293"/>
                <a:gd name="connsiteY7" fmla="*/ 142197 h 168501"/>
                <a:gd name="connsiteX8" fmla="*/ 97544 w 162293"/>
                <a:gd name="connsiteY8" fmla="*/ 142197 h 168501"/>
                <a:gd name="connsiteX9" fmla="*/ 129489 w 162293"/>
                <a:gd name="connsiteY9" fmla="*/ 168496 h 168501"/>
                <a:gd name="connsiteX10" fmla="*/ 136918 w 162293"/>
                <a:gd name="connsiteY10" fmla="*/ 101634 h 168501"/>
                <a:gd name="connsiteX11" fmla="*/ 136918 w 162293"/>
                <a:gd name="connsiteY11" fmla="*/ 66866 h 168501"/>
                <a:gd name="connsiteX12" fmla="*/ 129489 w 162293"/>
                <a:gd name="connsiteY12" fmla="*/ 4 h 168501"/>
                <a:gd name="connsiteX13" fmla="*/ 33059 w 162293"/>
                <a:gd name="connsiteY13" fmla="*/ 153490 h 168501"/>
                <a:gd name="connsiteX14" fmla="*/ 33059 w 162293"/>
                <a:gd name="connsiteY14" fmla="*/ 115750 h 168501"/>
                <a:gd name="connsiteX15" fmla="*/ 33059 w 162293"/>
                <a:gd name="connsiteY15" fmla="*/ 153490 h 168501"/>
                <a:gd name="connsiteX16" fmla="*/ 129638 w 162293"/>
                <a:gd name="connsiteY16" fmla="*/ 14863 h 168501"/>
                <a:gd name="connsiteX17" fmla="*/ 129638 w 162293"/>
                <a:gd name="connsiteY17" fmla="*/ 52603 h 168501"/>
                <a:gd name="connsiteX18" fmla="*/ 129638 w 162293"/>
                <a:gd name="connsiteY18" fmla="*/ 14863 h 168501"/>
                <a:gd name="connsiteX19" fmla="*/ 129638 w 162293"/>
                <a:gd name="connsiteY19" fmla="*/ 153490 h 168501"/>
                <a:gd name="connsiteX20" fmla="*/ 129638 w 162293"/>
                <a:gd name="connsiteY20" fmla="*/ 115750 h 168501"/>
                <a:gd name="connsiteX21" fmla="*/ 129638 w 162293"/>
                <a:gd name="connsiteY21" fmla="*/ 153490 h 16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2293" h="168501">
                  <a:moveTo>
                    <a:pt x="129638" y="4"/>
                  </a:moveTo>
                  <a:cubicBezTo>
                    <a:pt x="88480" y="-590"/>
                    <a:pt x="86103" y="60032"/>
                    <a:pt x="122209" y="66866"/>
                  </a:cubicBezTo>
                  <a:lnTo>
                    <a:pt x="122209" y="101634"/>
                  </a:lnTo>
                  <a:cubicBezTo>
                    <a:pt x="108093" y="104309"/>
                    <a:pt x="99921" y="115155"/>
                    <a:pt x="97544" y="127339"/>
                  </a:cubicBezTo>
                  <a:lnTo>
                    <a:pt x="64856" y="127339"/>
                  </a:lnTo>
                  <a:cubicBezTo>
                    <a:pt x="62181" y="113075"/>
                    <a:pt x="51484" y="100743"/>
                    <a:pt x="32762" y="101040"/>
                  </a:cubicBezTo>
                  <a:cubicBezTo>
                    <a:pt x="-10921" y="100446"/>
                    <a:pt x="-10921" y="169091"/>
                    <a:pt x="32762" y="168496"/>
                  </a:cubicBezTo>
                  <a:cubicBezTo>
                    <a:pt x="51484" y="168794"/>
                    <a:pt x="62033" y="156461"/>
                    <a:pt x="64856" y="142197"/>
                  </a:cubicBezTo>
                  <a:lnTo>
                    <a:pt x="97544" y="142197"/>
                  </a:lnTo>
                  <a:cubicBezTo>
                    <a:pt x="100218" y="156461"/>
                    <a:pt x="110916" y="168794"/>
                    <a:pt x="129489" y="168496"/>
                  </a:cubicBezTo>
                  <a:cubicBezTo>
                    <a:pt x="170647" y="169091"/>
                    <a:pt x="173023" y="108469"/>
                    <a:pt x="136918" y="101634"/>
                  </a:cubicBezTo>
                  <a:lnTo>
                    <a:pt x="136918" y="66866"/>
                  </a:lnTo>
                  <a:cubicBezTo>
                    <a:pt x="173023" y="60032"/>
                    <a:pt x="170647" y="-441"/>
                    <a:pt x="129489" y="4"/>
                  </a:cubicBezTo>
                  <a:close/>
                  <a:moveTo>
                    <a:pt x="33059" y="153490"/>
                  </a:moveTo>
                  <a:cubicBezTo>
                    <a:pt x="8544" y="153787"/>
                    <a:pt x="8544" y="115453"/>
                    <a:pt x="33059" y="115750"/>
                  </a:cubicBezTo>
                  <a:cubicBezTo>
                    <a:pt x="57575" y="115453"/>
                    <a:pt x="57575" y="153787"/>
                    <a:pt x="33059" y="153490"/>
                  </a:cubicBezTo>
                  <a:close/>
                  <a:moveTo>
                    <a:pt x="129638" y="14863"/>
                  </a:moveTo>
                  <a:cubicBezTo>
                    <a:pt x="154154" y="14566"/>
                    <a:pt x="154154" y="52900"/>
                    <a:pt x="129638" y="52603"/>
                  </a:cubicBezTo>
                  <a:cubicBezTo>
                    <a:pt x="105122" y="52900"/>
                    <a:pt x="105122" y="14566"/>
                    <a:pt x="129638" y="14863"/>
                  </a:cubicBezTo>
                  <a:close/>
                  <a:moveTo>
                    <a:pt x="129638" y="153490"/>
                  </a:moveTo>
                  <a:cubicBezTo>
                    <a:pt x="105122" y="153787"/>
                    <a:pt x="105122" y="115453"/>
                    <a:pt x="129638" y="115750"/>
                  </a:cubicBezTo>
                  <a:cubicBezTo>
                    <a:pt x="154154" y="115453"/>
                    <a:pt x="154154" y="153787"/>
                    <a:pt x="129638" y="153490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E506E19-34AB-B12A-11E3-28B83CA162FB}"/>
                </a:ext>
              </a:extLst>
            </p:cNvPr>
            <p:cNvSpPr/>
            <p:nvPr/>
          </p:nvSpPr>
          <p:spPr>
            <a:xfrm>
              <a:off x="7229014" y="5159343"/>
              <a:ext cx="162485" cy="168501"/>
            </a:xfrm>
            <a:custGeom>
              <a:avLst/>
              <a:gdLst>
                <a:gd name="connsiteX0" fmla="*/ 129680 w 162485"/>
                <a:gd name="connsiteY0" fmla="*/ 5 h 168501"/>
                <a:gd name="connsiteX1" fmla="*/ 97587 w 162485"/>
                <a:gd name="connsiteY1" fmla="*/ 26304 h 168501"/>
                <a:gd name="connsiteX2" fmla="*/ 64898 w 162485"/>
                <a:gd name="connsiteY2" fmla="*/ 26304 h 168501"/>
                <a:gd name="connsiteX3" fmla="*/ 32805 w 162485"/>
                <a:gd name="connsiteY3" fmla="*/ 5 h 168501"/>
                <a:gd name="connsiteX4" fmla="*/ 25376 w 162485"/>
                <a:gd name="connsiteY4" fmla="*/ 66867 h 168501"/>
                <a:gd name="connsiteX5" fmla="*/ 25376 w 162485"/>
                <a:gd name="connsiteY5" fmla="*/ 101635 h 168501"/>
                <a:gd name="connsiteX6" fmla="*/ 32805 w 162485"/>
                <a:gd name="connsiteY6" fmla="*/ 168497 h 168501"/>
                <a:gd name="connsiteX7" fmla="*/ 40234 w 162485"/>
                <a:gd name="connsiteY7" fmla="*/ 101635 h 168501"/>
                <a:gd name="connsiteX8" fmla="*/ 40234 w 162485"/>
                <a:gd name="connsiteY8" fmla="*/ 66867 h 168501"/>
                <a:gd name="connsiteX9" fmla="*/ 64898 w 162485"/>
                <a:gd name="connsiteY9" fmla="*/ 41162 h 168501"/>
                <a:gd name="connsiteX10" fmla="*/ 97587 w 162485"/>
                <a:gd name="connsiteY10" fmla="*/ 41162 h 168501"/>
                <a:gd name="connsiteX11" fmla="*/ 122251 w 162485"/>
                <a:gd name="connsiteY11" fmla="*/ 66867 h 168501"/>
                <a:gd name="connsiteX12" fmla="*/ 122251 w 162485"/>
                <a:gd name="connsiteY12" fmla="*/ 101635 h 168501"/>
                <a:gd name="connsiteX13" fmla="*/ 129680 w 162485"/>
                <a:gd name="connsiteY13" fmla="*/ 168497 h 168501"/>
                <a:gd name="connsiteX14" fmla="*/ 137110 w 162485"/>
                <a:gd name="connsiteY14" fmla="*/ 101635 h 168501"/>
                <a:gd name="connsiteX15" fmla="*/ 137110 w 162485"/>
                <a:gd name="connsiteY15" fmla="*/ 66867 h 168501"/>
                <a:gd name="connsiteX16" fmla="*/ 129680 w 162485"/>
                <a:gd name="connsiteY16" fmla="*/ 5 h 168501"/>
                <a:gd name="connsiteX17" fmla="*/ 32953 w 162485"/>
                <a:gd name="connsiteY17" fmla="*/ 153490 h 168501"/>
                <a:gd name="connsiteX18" fmla="*/ 32953 w 162485"/>
                <a:gd name="connsiteY18" fmla="*/ 115751 h 168501"/>
                <a:gd name="connsiteX19" fmla="*/ 32953 w 162485"/>
                <a:gd name="connsiteY19" fmla="*/ 153490 h 168501"/>
                <a:gd name="connsiteX20" fmla="*/ 32953 w 162485"/>
                <a:gd name="connsiteY20" fmla="*/ 52455 h 168501"/>
                <a:gd name="connsiteX21" fmla="*/ 32953 w 162485"/>
                <a:gd name="connsiteY21" fmla="*/ 14715 h 168501"/>
                <a:gd name="connsiteX22" fmla="*/ 32953 w 162485"/>
                <a:gd name="connsiteY22" fmla="*/ 52455 h 168501"/>
                <a:gd name="connsiteX23" fmla="*/ 129680 w 162485"/>
                <a:gd name="connsiteY23" fmla="*/ 14863 h 168501"/>
                <a:gd name="connsiteX24" fmla="*/ 129680 w 162485"/>
                <a:gd name="connsiteY24" fmla="*/ 52603 h 168501"/>
                <a:gd name="connsiteX25" fmla="*/ 129680 w 162485"/>
                <a:gd name="connsiteY25" fmla="*/ 14863 h 168501"/>
                <a:gd name="connsiteX26" fmla="*/ 129680 w 162485"/>
                <a:gd name="connsiteY26" fmla="*/ 153490 h 168501"/>
                <a:gd name="connsiteX27" fmla="*/ 129680 w 162485"/>
                <a:gd name="connsiteY27" fmla="*/ 115751 h 168501"/>
                <a:gd name="connsiteX28" fmla="*/ 129680 w 162485"/>
                <a:gd name="connsiteY28" fmla="*/ 153490 h 16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2485" h="168501">
                  <a:moveTo>
                    <a:pt x="129680" y="5"/>
                  </a:moveTo>
                  <a:cubicBezTo>
                    <a:pt x="110959" y="-292"/>
                    <a:pt x="100410" y="12040"/>
                    <a:pt x="97587" y="26304"/>
                  </a:cubicBezTo>
                  <a:lnTo>
                    <a:pt x="64898" y="26304"/>
                  </a:lnTo>
                  <a:cubicBezTo>
                    <a:pt x="62224" y="12040"/>
                    <a:pt x="51526" y="-292"/>
                    <a:pt x="32805" y="5"/>
                  </a:cubicBezTo>
                  <a:cubicBezTo>
                    <a:pt x="-8352" y="-589"/>
                    <a:pt x="-10730" y="60033"/>
                    <a:pt x="25376" y="66867"/>
                  </a:cubicBezTo>
                  <a:lnTo>
                    <a:pt x="25376" y="101635"/>
                  </a:lnTo>
                  <a:cubicBezTo>
                    <a:pt x="-10730" y="108470"/>
                    <a:pt x="-8352" y="168943"/>
                    <a:pt x="32805" y="168497"/>
                  </a:cubicBezTo>
                  <a:cubicBezTo>
                    <a:pt x="73962" y="169092"/>
                    <a:pt x="76339" y="108470"/>
                    <a:pt x="40234" y="101635"/>
                  </a:cubicBezTo>
                  <a:lnTo>
                    <a:pt x="40234" y="66867"/>
                  </a:lnTo>
                  <a:cubicBezTo>
                    <a:pt x="54349" y="64193"/>
                    <a:pt x="62521" y="53346"/>
                    <a:pt x="64898" y="41162"/>
                  </a:cubicBezTo>
                  <a:lnTo>
                    <a:pt x="97587" y="41162"/>
                  </a:lnTo>
                  <a:cubicBezTo>
                    <a:pt x="99964" y="53346"/>
                    <a:pt x="108136" y="64193"/>
                    <a:pt x="122251" y="66867"/>
                  </a:cubicBezTo>
                  <a:lnTo>
                    <a:pt x="122251" y="101635"/>
                  </a:lnTo>
                  <a:cubicBezTo>
                    <a:pt x="86146" y="108470"/>
                    <a:pt x="88523" y="168943"/>
                    <a:pt x="129680" y="168497"/>
                  </a:cubicBezTo>
                  <a:cubicBezTo>
                    <a:pt x="170837" y="169092"/>
                    <a:pt x="173215" y="108470"/>
                    <a:pt x="137110" y="101635"/>
                  </a:cubicBezTo>
                  <a:lnTo>
                    <a:pt x="137110" y="66867"/>
                  </a:lnTo>
                  <a:cubicBezTo>
                    <a:pt x="173215" y="60033"/>
                    <a:pt x="170837" y="-440"/>
                    <a:pt x="129680" y="5"/>
                  </a:cubicBezTo>
                  <a:close/>
                  <a:moveTo>
                    <a:pt x="32953" y="153490"/>
                  </a:moveTo>
                  <a:cubicBezTo>
                    <a:pt x="8437" y="153788"/>
                    <a:pt x="8437" y="115453"/>
                    <a:pt x="32953" y="115751"/>
                  </a:cubicBezTo>
                  <a:cubicBezTo>
                    <a:pt x="57469" y="115453"/>
                    <a:pt x="57469" y="153788"/>
                    <a:pt x="32953" y="153490"/>
                  </a:cubicBezTo>
                  <a:close/>
                  <a:moveTo>
                    <a:pt x="32953" y="52455"/>
                  </a:moveTo>
                  <a:cubicBezTo>
                    <a:pt x="8437" y="52752"/>
                    <a:pt x="8437" y="14418"/>
                    <a:pt x="32953" y="14715"/>
                  </a:cubicBezTo>
                  <a:cubicBezTo>
                    <a:pt x="57469" y="14418"/>
                    <a:pt x="57469" y="52752"/>
                    <a:pt x="32953" y="52455"/>
                  </a:cubicBezTo>
                  <a:close/>
                  <a:moveTo>
                    <a:pt x="129680" y="14863"/>
                  </a:moveTo>
                  <a:cubicBezTo>
                    <a:pt x="154196" y="14566"/>
                    <a:pt x="154196" y="52900"/>
                    <a:pt x="129680" y="52603"/>
                  </a:cubicBezTo>
                  <a:cubicBezTo>
                    <a:pt x="105164" y="52900"/>
                    <a:pt x="105164" y="14566"/>
                    <a:pt x="129680" y="14863"/>
                  </a:cubicBezTo>
                  <a:close/>
                  <a:moveTo>
                    <a:pt x="129680" y="153490"/>
                  </a:moveTo>
                  <a:cubicBezTo>
                    <a:pt x="105164" y="153788"/>
                    <a:pt x="105164" y="115453"/>
                    <a:pt x="129680" y="115751"/>
                  </a:cubicBezTo>
                  <a:cubicBezTo>
                    <a:pt x="154196" y="115453"/>
                    <a:pt x="154196" y="153788"/>
                    <a:pt x="129680" y="153490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AC5D87E1-797B-A084-2CA3-837EA5E2B21A}"/>
              </a:ext>
            </a:extLst>
          </p:cNvPr>
          <p:cNvSpPr/>
          <p:nvPr/>
        </p:nvSpPr>
        <p:spPr>
          <a:xfrm>
            <a:off x="6530218" y="2837815"/>
            <a:ext cx="1182257" cy="1182257"/>
          </a:xfrm>
          <a:prstGeom prst="ellipse">
            <a:avLst/>
          </a:prstGeom>
          <a:solidFill>
            <a:schemeClr val="bg1"/>
          </a:solidFill>
          <a:ln w="15875">
            <a:solidFill>
              <a:srgbClr val="D6E0E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4750EE83-BB9D-D89D-C07C-0CA56B7A4CE6}"/>
              </a:ext>
            </a:extLst>
          </p:cNvPr>
          <p:cNvSpPr txBox="1">
            <a:spLocks/>
          </p:cNvSpPr>
          <p:nvPr/>
        </p:nvSpPr>
        <p:spPr>
          <a:xfrm>
            <a:off x="6522116" y="3111557"/>
            <a:ext cx="1185102" cy="6235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b="1" dirty="0">
                <a:solidFill>
                  <a:srgbClr val="008D89"/>
                </a:solidFill>
                <a:latin typeface="Barlow" panose="00000500000000000000" pitchFamily="2" charset="-18"/>
              </a:rPr>
              <a:t>AI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F89339A-4B5B-45F5-F038-8E5877925A66}"/>
              </a:ext>
            </a:extLst>
          </p:cNvPr>
          <p:cNvCxnSpPr>
            <a:cxnSpLocks/>
          </p:cNvCxnSpPr>
          <p:nvPr/>
        </p:nvCxnSpPr>
        <p:spPr>
          <a:xfrm>
            <a:off x="1800225" y="5186573"/>
            <a:ext cx="8158163" cy="0"/>
          </a:xfrm>
          <a:prstGeom prst="straightConnector1">
            <a:avLst/>
          </a:prstGeom>
          <a:ln w="571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525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4C2B5-DC21-8157-0EEF-FBE44F3DC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Man with solid fill">
            <a:extLst>
              <a:ext uri="{FF2B5EF4-FFF2-40B4-BE49-F238E27FC236}">
                <a16:creationId xmlns:a16="http://schemas.microsoft.com/office/drawing/2014/main" id="{1E8F603C-3D96-CB0B-2377-399297375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8313" y="2404800"/>
            <a:ext cx="2048400" cy="2048400"/>
          </a:xfrm>
          <a:prstGeom prst="rect">
            <a:avLst/>
          </a:prstGeom>
        </p:spPr>
      </p:pic>
      <p:pic>
        <p:nvPicPr>
          <p:cNvPr id="5" name="Graphic 4" descr="Robot Hand with solid fill">
            <a:extLst>
              <a:ext uri="{FF2B5EF4-FFF2-40B4-BE49-F238E27FC236}">
                <a16:creationId xmlns:a16="http://schemas.microsoft.com/office/drawing/2014/main" id="{47BE6677-1064-1D2A-8AEA-D2702D98B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5289" y="2404800"/>
            <a:ext cx="2048400" cy="20484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2AF509F-9E4E-B462-7ACB-A5A9D2880BC2}"/>
              </a:ext>
            </a:extLst>
          </p:cNvPr>
          <p:cNvSpPr txBox="1">
            <a:spLocks/>
          </p:cNvSpPr>
          <p:nvPr/>
        </p:nvSpPr>
        <p:spPr>
          <a:xfrm>
            <a:off x="404049" y="5524984"/>
            <a:ext cx="3890880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4A4A49"/>
                </a:solidFill>
                <a:latin typeface="Figtree Light" pitchFamily="2" charset="0"/>
              </a:rPr>
              <a:t>deterministycznie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8FCCDD0-9840-2A40-13F8-2CF7FC3F5D1B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Jak działa: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B771E92E-B03B-E417-BDD6-4E1A2E6E99E7}"/>
              </a:ext>
            </a:extLst>
          </p:cNvPr>
          <p:cNvSpPr txBox="1">
            <a:spLocks/>
          </p:cNvSpPr>
          <p:nvPr/>
        </p:nvSpPr>
        <p:spPr>
          <a:xfrm>
            <a:off x="7575141" y="5524983"/>
            <a:ext cx="4534744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4A4A49"/>
                </a:solidFill>
                <a:latin typeface="Figtree Light" pitchFamily="2" charset="0"/>
              </a:rPr>
              <a:t>niedeterministycznie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94CA70-1AC8-7A5A-B3E4-E3E2D695D5F0}"/>
              </a:ext>
            </a:extLst>
          </p:cNvPr>
          <p:cNvGrpSpPr/>
          <p:nvPr/>
        </p:nvGrpSpPr>
        <p:grpSpPr>
          <a:xfrm>
            <a:off x="6096000" y="2465457"/>
            <a:ext cx="2048400" cy="1927086"/>
            <a:chOff x="2731999" y="202800"/>
            <a:chExt cx="6858991" cy="6452775"/>
          </a:xfrm>
          <a:noFill/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0623F7E-8580-0823-275D-0F3B321F48CA}"/>
                </a:ext>
              </a:extLst>
            </p:cNvPr>
            <p:cNvSpPr/>
            <p:nvPr/>
          </p:nvSpPr>
          <p:spPr>
            <a:xfrm>
              <a:off x="5392211" y="2853206"/>
              <a:ext cx="98955" cy="98955"/>
            </a:xfrm>
            <a:custGeom>
              <a:avLst/>
              <a:gdLst>
                <a:gd name="connsiteX0" fmla="*/ 49478 w 98955"/>
                <a:gd name="connsiteY0" fmla="*/ 0 h 98955"/>
                <a:gd name="connsiteX1" fmla="*/ 0 w 98955"/>
                <a:gd name="connsiteY1" fmla="*/ 49478 h 98955"/>
                <a:gd name="connsiteX2" fmla="*/ 49478 w 98955"/>
                <a:gd name="connsiteY2" fmla="*/ 98956 h 98955"/>
                <a:gd name="connsiteX3" fmla="*/ 98956 w 98955"/>
                <a:gd name="connsiteY3" fmla="*/ 49478 h 98955"/>
                <a:gd name="connsiteX4" fmla="*/ 49478 w 98955"/>
                <a:gd name="connsiteY4" fmla="*/ 0 h 98955"/>
                <a:gd name="connsiteX5" fmla="*/ 49478 w 98955"/>
                <a:gd name="connsiteY5" fmla="*/ 84097 h 98955"/>
                <a:gd name="connsiteX6" fmla="*/ 14858 w 98955"/>
                <a:gd name="connsiteY6" fmla="*/ 49478 h 98955"/>
                <a:gd name="connsiteX7" fmla="*/ 49478 w 98955"/>
                <a:gd name="connsiteY7" fmla="*/ 14858 h 98955"/>
                <a:gd name="connsiteX8" fmla="*/ 84097 w 98955"/>
                <a:gd name="connsiteY8" fmla="*/ 49478 h 98955"/>
                <a:gd name="connsiteX9" fmla="*/ 49478 w 98955"/>
                <a:gd name="connsiteY9" fmla="*/ 84097 h 9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955" h="98955">
                  <a:moveTo>
                    <a:pt x="49478" y="0"/>
                  </a:moveTo>
                  <a:cubicBezTo>
                    <a:pt x="22139" y="0"/>
                    <a:pt x="0" y="22287"/>
                    <a:pt x="0" y="49478"/>
                  </a:cubicBezTo>
                  <a:cubicBezTo>
                    <a:pt x="0" y="76668"/>
                    <a:pt x="22287" y="98956"/>
                    <a:pt x="49478" y="98956"/>
                  </a:cubicBezTo>
                  <a:cubicBezTo>
                    <a:pt x="76668" y="98956"/>
                    <a:pt x="98956" y="76668"/>
                    <a:pt x="98956" y="49478"/>
                  </a:cubicBezTo>
                  <a:cubicBezTo>
                    <a:pt x="98956" y="22287"/>
                    <a:pt x="76668" y="0"/>
                    <a:pt x="49478" y="0"/>
                  </a:cubicBezTo>
                  <a:close/>
                  <a:moveTo>
                    <a:pt x="49478" y="84097"/>
                  </a:moveTo>
                  <a:cubicBezTo>
                    <a:pt x="30311" y="84097"/>
                    <a:pt x="14858" y="68496"/>
                    <a:pt x="14858" y="49478"/>
                  </a:cubicBezTo>
                  <a:cubicBezTo>
                    <a:pt x="14858" y="30459"/>
                    <a:pt x="30459" y="14858"/>
                    <a:pt x="49478" y="14858"/>
                  </a:cubicBezTo>
                  <a:cubicBezTo>
                    <a:pt x="68496" y="14858"/>
                    <a:pt x="84097" y="30459"/>
                    <a:pt x="84097" y="49478"/>
                  </a:cubicBezTo>
                  <a:cubicBezTo>
                    <a:pt x="84097" y="68496"/>
                    <a:pt x="68496" y="84097"/>
                    <a:pt x="49478" y="84097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6E4C1CA-0825-07E2-61EC-AE78F41407D4}"/>
                </a:ext>
              </a:extLst>
            </p:cNvPr>
            <p:cNvSpPr/>
            <p:nvPr/>
          </p:nvSpPr>
          <p:spPr>
            <a:xfrm>
              <a:off x="4681840" y="3122883"/>
              <a:ext cx="339955" cy="79342"/>
            </a:xfrm>
            <a:custGeom>
              <a:avLst/>
              <a:gdLst>
                <a:gd name="connsiteX0" fmla="*/ 163886 w 339955"/>
                <a:gd name="connsiteY0" fmla="*/ 38186 h 79342"/>
                <a:gd name="connsiteX1" fmla="*/ 66565 w 339955"/>
                <a:gd name="connsiteY1" fmla="*/ 38186 h 79342"/>
                <a:gd name="connsiteX2" fmla="*/ 33728 w 339955"/>
                <a:gd name="connsiteY2" fmla="*/ 11887 h 79342"/>
                <a:gd name="connsiteX3" fmla="*/ 0 w 339955"/>
                <a:gd name="connsiteY3" fmla="*/ 45615 h 79342"/>
                <a:gd name="connsiteX4" fmla="*/ 33728 w 339955"/>
                <a:gd name="connsiteY4" fmla="*/ 79343 h 79342"/>
                <a:gd name="connsiteX5" fmla="*/ 66565 w 339955"/>
                <a:gd name="connsiteY5" fmla="*/ 53044 h 79342"/>
                <a:gd name="connsiteX6" fmla="*/ 169978 w 339955"/>
                <a:gd name="connsiteY6" fmla="*/ 53044 h 79342"/>
                <a:gd name="connsiteX7" fmla="*/ 208164 w 339955"/>
                <a:gd name="connsiteY7" fmla="*/ 14858 h 79342"/>
                <a:gd name="connsiteX8" fmla="*/ 339956 w 339955"/>
                <a:gd name="connsiteY8" fmla="*/ 14858 h 79342"/>
                <a:gd name="connsiteX9" fmla="*/ 339956 w 339955"/>
                <a:gd name="connsiteY9" fmla="*/ 0 h 79342"/>
                <a:gd name="connsiteX10" fmla="*/ 202072 w 339955"/>
                <a:gd name="connsiteY10" fmla="*/ 0 h 79342"/>
                <a:gd name="connsiteX11" fmla="*/ 163886 w 339955"/>
                <a:gd name="connsiteY11" fmla="*/ 38186 h 79342"/>
                <a:gd name="connsiteX12" fmla="*/ 33728 w 339955"/>
                <a:gd name="connsiteY12" fmla="*/ 64485 h 79342"/>
                <a:gd name="connsiteX13" fmla="*/ 14858 w 339955"/>
                <a:gd name="connsiteY13" fmla="*/ 45615 h 79342"/>
                <a:gd name="connsiteX14" fmla="*/ 33728 w 339955"/>
                <a:gd name="connsiteY14" fmla="*/ 26745 h 79342"/>
                <a:gd name="connsiteX15" fmla="*/ 52598 w 339955"/>
                <a:gd name="connsiteY15" fmla="*/ 45615 h 79342"/>
                <a:gd name="connsiteX16" fmla="*/ 33728 w 339955"/>
                <a:gd name="connsiteY16" fmla="*/ 64485 h 7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9955" h="79342">
                  <a:moveTo>
                    <a:pt x="163886" y="38186"/>
                  </a:moveTo>
                  <a:lnTo>
                    <a:pt x="66565" y="38186"/>
                  </a:lnTo>
                  <a:cubicBezTo>
                    <a:pt x="63147" y="23179"/>
                    <a:pt x="49775" y="11887"/>
                    <a:pt x="33728" y="11887"/>
                  </a:cubicBezTo>
                  <a:cubicBezTo>
                    <a:pt x="15155" y="11887"/>
                    <a:pt x="0" y="27042"/>
                    <a:pt x="0" y="45615"/>
                  </a:cubicBezTo>
                  <a:cubicBezTo>
                    <a:pt x="0" y="64188"/>
                    <a:pt x="15155" y="79343"/>
                    <a:pt x="33728" y="79343"/>
                  </a:cubicBezTo>
                  <a:cubicBezTo>
                    <a:pt x="49775" y="79343"/>
                    <a:pt x="63147" y="68051"/>
                    <a:pt x="66565" y="53044"/>
                  </a:cubicBezTo>
                  <a:lnTo>
                    <a:pt x="169978" y="53044"/>
                  </a:lnTo>
                  <a:lnTo>
                    <a:pt x="208164" y="14858"/>
                  </a:lnTo>
                  <a:lnTo>
                    <a:pt x="339956" y="14858"/>
                  </a:lnTo>
                  <a:lnTo>
                    <a:pt x="339956" y="0"/>
                  </a:lnTo>
                  <a:lnTo>
                    <a:pt x="202072" y="0"/>
                  </a:lnTo>
                  <a:lnTo>
                    <a:pt x="163886" y="38186"/>
                  </a:lnTo>
                  <a:close/>
                  <a:moveTo>
                    <a:pt x="33728" y="64485"/>
                  </a:moveTo>
                  <a:cubicBezTo>
                    <a:pt x="23327" y="64485"/>
                    <a:pt x="14858" y="56015"/>
                    <a:pt x="14858" y="45615"/>
                  </a:cubicBezTo>
                  <a:cubicBezTo>
                    <a:pt x="14858" y="35214"/>
                    <a:pt x="23327" y="26745"/>
                    <a:pt x="33728" y="26745"/>
                  </a:cubicBezTo>
                  <a:cubicBezTo>
                    <a:pt x="44129" y="26745"/>
                    <a:pt x="52598" y="35214"/>
                    <a:pt x="52598" y="45615"/>
                  </a:cubicBezTo>
                  <a:cubicBezTo>
                    <a:pt x="52598" y="56015"/>
                    <a:pt x="44129" y="64485"/>
                    <a:pt x="33728" y="64485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7147FA5-6A56-0B14-FB05-5AB58B07200B}"/>
                </a:ext>
              </a:extLst>
            </p:cNvPr>
            <p:cNvSpPr/>
            <p:nvPr/>
          </p:nvSpPr>
          <p:spPr>
            <a:xfrm>
              <a:off x="3452176" y="2741770"/>
              <a:ext cx="260909" cy="168343"/>
            </a:xfrm>
            <a:custGeom>
              <a:avLst/>
              <a:gdLst>
                <a:gd name="connsiteX0" fmla="*/ 97618 w 260909"/>
                <a:gd name="connsiteY0" fmla="*/ 127186 h 168343"/>
                <a:gd name="connsiteX1" fmla="*/ 66565 w 260909"/>
                <a:gd name="connsiteY1" fmla="*/ 127186 h 168343"/>
                <a:gd name="connsiteX2" fmla="*/ 33728 w 260909"/>
                <a:gd name="connsiteY2" fmla="*/ 100887 h 168343"/>
                <a:gd name="connsiteX3" fmla="*/ 0 w 260909"/>
                <a:gd name="connsiteY3" fmla="*/ 134615 h 168343"/>
                <a:gd name="connsiteX4" fmla="*/ 33728 w 260909"/>
                <a:gd name="connsiteY4" fmla="*/ 168343 h 168343"/>
                <a:gd name="connsiteX5" fmla="*/ 66565 w 260909"/>
                <a:gd name="connsiteY5" fmla="*/ 142044 h 168343"/>
                <a:gd name="connsiteX6" fmla="*/ 97618 w 260909"/>
                <a:gd name="connsiteY6" fmla="*/ 142044 h 168343"/>
                <a:gd name="connsiteX7" fmla="*/ 130455 w 260909"/>
                <a:gd name="connsiteY7" fmla="*/ 168343 h 168343"/>
                <a:gd name="connsiteX8" fmla="*/ 163292 w 260909"/>
                <a:gd name="connsiteY8" fmla="*/ 142044 h 168343"/>
                <a:gd name="connsiteX9" fmla="*/ 194345 w 260909"/>
                <a:gd name="connsiteY9" fmla="*/ 142044 h 168343"/>
                <a:gd name="connsiteX10" fmla="*/ 227182 w 260909"/>
                <a:gd name="connsiteY10" fmla="*/ 168343 h 168343"/>
                <a:gd name="connsiteX11" fmla="*/ 260910 w 260909"/>
                <a:gd name="connsiteY11" fmla="*/ 134615 h 168343"/>
                <a:gd name="connsiteX12" fmla="*/ 234611 w 260909"/>
                <a:gd name="connsiteY12" fmla="*/ 101779 h 168343"/>
                <a:gd name="connsiteX13" fmla="*/ 234611 w 260909"/>
                <a:gd name="connsiteY13" fmla="*/ 66565 h 168343"/>
                <a:gd name="connsiteX14" fmla="*/ 260910 w 260909"/>
                <a:gd name="connsiteY14" fmla="*/ 33728 h 168343"/>
                <a:gd name="connsiteX15" fmla="*/ 227182 w 260909"/>
                <a:gd name="connsiteY15" fmla="*/ 0 h 168343"/>
                <a:gd name="connsiteX16" fmla="*/ 193454 w 260909"/>
                <a:gd name="connsiteY16" fmla="*/ 33728 h 168343"/>
                <a:gd name="connsiteX17" fmla="*/ 219753 w 260909"/>
                <a:gd name="connsiteY17" fmla="*/ 66565 h 168343"/>
                <a:gd name="connsiteX18" fmla="*/ 219753 w 260909"/>
                <a:gd name="connsiteY18" fmla="*/ 101779 h 168343"/>
                <a:gd name="connsiteX19" fmla="*/ 194345 w 260909"/>
                <a:gd name="connsiteY19" fmla="*/ 127186 h 168343"/>
                <a:gd name="connsiteX20" fmla="*/ 163292 w 260909"/>
                <a:gd name="connsiteY20" fmla="*/ 127186 h 168343"/>
                <a:gd name="connsiteX21" fmla="*/ 137884 w 260909"/>
                <a:gd name="connsiteY21" fmla="*/ 101779 h 168343"/>
                <a:gd name="connsiteX22" fmla="*/ 137884 w 260909"/>
                <a:gd name="connsiteY22" fmla="*/ 66565 h 168343"/>
                <a:gd name="connsiteX23" fmla="*/ 164183 w 260909"/>
                <a:gd name="connsiteY23" fmla="*/ 33728 h 168343"/>
                <a:gd name="connsiteX24" fmla="*/ 130455 w 260909"/>
                <a:gd name="connsiteY24" fmla="*/ 0 h 168343"/>
                <a:gd name="connsiteX25" fmla="*/ 97618 w 260909"/>
                <a:gd name="connsiteY25" fmla="*/ 26299 h 168343"/>
                <a:gd name="connsiteX26" fmla="*/ 66565 w 260909"/>
                <a:gd name="connsiteY26" fmla="*/ 26299 h 168343"/>
                <a:gd name="connsiteX27" fmla="*/ 33728 w 260909"/>
                <a:gd name="connsiteY27" fmla="*/ 0 h 168343"/>
                <a:gd name="connsiteX28" fmla="*/ 0 w 260909"/>
                <a:gd name="connsiteY28" fmla="*/ 33728 h 168343"/>
                <a:gd name="connsiteX29" fmla="*/ 33728 w 260909"/>
                <a:gd name="connsiteY29" fmla="*/ 67456 h 168343"/>
                <a:gd name="connsiteX30" fmla="*/ 66565 w 260909"/>
                <a:gd name="connsiteY30" fmla="*/ 41157 h 168343"/>
                <a:gd name="connsiteX31" fmla="*/ 97618 w 260909"/>
                <a:gd name="connsiteY31" fmla="*/ 41157 h 168343"/>
                <a:gd name="connsiteX32" fmla="*/ 123026 w 260909"/>
                <a:gd name="connsiteY32" fmla="*/ 66565 h 168343"/>
                <a:gd name="connsiteX33" fmla="*/ 123026 w 260909"/>
                <a:gd name="connsiteY33" fmla="*/ 101779 h 168343"/>
                <a:gd name="connsiteX34" fmla="*/ 97618 w 260909"/>
                <a:gd name="connsiteY34" fmla="*/ 127186 h 168343"/>
                <a:gd name="connsiteX35" fmla="*/ 33728 w 260909"/>
                <a:gd name="connsiteY35" fmla="*/ 153485 h 168343"/>
                <a:gd name="connsiteX36" fmla="*/ 14858 w 260909"/>
                <a:gd name="connsiteY36" fmla="*/ 134615 h 168343"/>
                <a:gd name="connsiteX37" fmla="*/ 33728 w 260909"/>
                <a:gd name="connsiteY37" fmla="*/ 115745 h 168343"/>
                <a:gd name="connsiteX38" fmla="*/ 52598 w 260909"/>
                <a:gd name="connsiteY38" fmla="*/ 134615 h 168343"/>
                <a:gd name="connsiteX39" fmla="*/ 33728 w 260909"/>
                <a:gd name="connsiteY39" fmla="*/ 153485 h 168343"/>
                <a:gd name="connsiteX40" fmla="*/ 208163 w 260909"/>
                <a:gd name="connsiteY40" fmla="*/ 33728 h 168343"/>
                <a:gd name="connsiteX41" fmla="*/ 227033 w 260909"/>
                <a:gd name="connsiteY41" fmla="*/ 14858 h 168343"/>
                <a:gd name="connsiteX42" fmla="*/ 245903 w 260909"/>
                <a:gd name="connsiteY42" fmla="*/ 33728 h 168343"/>
                <a:gd name="connsiteX43" fmla="*/ 227033 w 260909"/>
                <a:gd name="connsiteY43" fmla="*/ 52598 h 168343"/>
                <a:gd name="connsiteX44" fmla="*/ 208163 w 260909"/>
                <a:gd name="connsiteY44" fmla="*/ 33728 h 168343"/>
                <a:gd name="connsiteX45" fmla="*/ 227033 w 260909"/>
                <a:gd name="connsiteY45" fmla="*/ 115745 h 168343"/>
                <a:gd name="connsiteX46" fmla="*/ 245903 w 260909"/>
                <a:gd name="connsiteY46" fmla="*/ 134615 h 168343"/>
                <a:gd name="connsiteX47" fmla="*/ 227033 w 260909"/>
                <a:gd name="connsiteY47" fmla="*/ 153485 h 168343"/>
                <a:gd name="connsiteX48" fmla="*/ 208163 w 260909"/>
                <a:gd name="connsiteY48" fmla="*/ 134615 h 168343"/>
                <a:gd name="connsiteX49" fmla="*/ 227033 w 260909"/>
                <a:gd name="connsiteY49" fmla="*/ 115745 h 168343"/>
                <a:gd name="connsiteX50" fmla="*/ 33728 w 260909"/>
                <a:gd name="connsiteY50" fmla="*/ 52598 h 168343"/>
                <a:gd name="connsiteX51" fmla="*/ 14858 w 260909"/>
                <a:gd name="connsiteY51" fmla="*/ 33728 h 168343"/>
                <a:gd name="connsiteX52" fmla="*/ 33728 w 260909"/>
                <a:gd name="connsiteY52" fmla="*/ 14858 h 168343"/>
                <a:gd name="connsiteX53" fmla="*/ 52598 w 260909"/>
                <a:gd name="connsiteY53" fmla="*/ 33728 h 168343"/>
                <a:gd name="connsiteX54" fmla="*/ 33728 w 260909"/>
                <a:gd name="connsiteY54" fmla="*/ 52598 h 168343"/>
                <a:gd name="connsiteX55" fmla="*/ 149176 w 260909"/>
                <a:gd name="connsiteY55" fmla="*/ 134615 h 168343"/>
                <a:gd name="connsiteX56" fmla="*/ 130306 w 260909"/>
                <a:gd name="connsiteY56" fmla="*/ 153485 h 168343"/>
                <a:gd name="connsiteX57" fmla="*/ 111437 w 260909"/>
                <a:gd name="connsiteY57" fmla="*/ 134615 h 168343"/>
                <a:gd name="connsiteX58" fmla="*/ 130306 w 260909"/>
                <a:gd name="connsiteY58" fmla="*/ 115745 h 168343"/>
                <a:gd name="connsiteX59" fmla="*/ 149176 w 260909"/>
                <a:gd name="connsiteY59" fmla="*/ 134615 h 168343"/>
                <a:gd name="connsiteX60" fmla="*/ 111585 w 260909"/>
                <a:gd name="connsiteY60" fmla="*/ 33728 h 168343"/>
                <a:gd name="connsiteX61" fmla="*/ 130455 w 260909"/>
                <a:gd name="connsiteY61" fmla="*/ 14858 h 168343"/>
                <a:gd name="connsiteX62" fmla="*/ 149325 w 260909"/>
                <a:gd name="connsiteY62" fmla="*/ 33728 h 168343"/>
                <a:gd name="connsiteX63" fmla="*/ 130455 w 260909"/>
                <a:gd name="connsiteY63" fmla="*/ 52598 h 168343"/>
                <a:gd name="connsiteX64" fmla="*/ 111585 w 260909"/>
                <a:gd name="connsiteY64" fmla="*/ 33728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60909" h="168343">
                  <a:moveTo>
                    <a:pt x="97618" y="127186"/>
                  </a:moveTo>
                  <a:lnTo>
                    <a:pt x="66565" y="127186"/>
                  </a:lnTo>
                  <a:cubicBezTo>
                    <a:pt x="63147" y="112179"/>
                    <a:pt x="49775" y="100887"/>
                    <a:pt x="33728" y="100887"/>
                  </a:cubicBezTo>
                  <a:cubicBezTo>
                    <a:pt x="15155" y="100887"/>
                    <a:pt x="0" y="116043"/>
                    <a:pt x="0" y="134615"/>
                  </a:cubicBezTo>
                  <a:cubicBezTo>
                    <a:pt x="0" y="153188"/>
                    <a:pt x="15155" y="168343"/>
                    <a:pt x="33728" y="168343"/>
                  </a:cubicBezTo>
                  <a:cubicBezTo>
                    <a:pt x="49775" y="168343"/>
                    <a:pt x="63147" y="157051"/>
                    <a:pt x="66565" y="142044"/>
                  </a:cubicBezTo>
                  <a:lnTo>
                    <a:pt x="97618" y="142044"/>
                  </a:lnTo>
                  <a:cubicBezTo>
                    <a:pt x="101036" y="157051"/>
                    <a:pt x="114408" y="168343"/>
                    <a:pt x="130455" y="168343"/>
                  </a:cubicBezTo>
                  <a:cubicBezTo>
                    <a:pt x="146502" y="168343"/>
                    <a:pt x="159874" y="157051"/>
                    <a:pt x="163292" y="142044"/>
                  </a:cubicBezTo>
                  <a:lnTo>
                    <a:pt x="194345" y="142044"/>
                  </a:lnTo>
                  <a:cubicBezTo>
                    <a:pt x="197763" y="157051"/>
                    <a:pt x="211135" y="168343"/>
                    <a:pt x="227182" y="168343"/>
                  </a:cubicBezTo>
                  <a:cubicBezTo>
                    <a:pt x="245755" y="168343"/>
                    <a:pt x="260910" y="153188"/>
                    <a:pt x="260910" y="134615"/>
                  </a:cubicBezTo>
                  <a:cubicBezTo>
                    <a:pt x="260910" y="118568"/>
                    <a:pt x="249618" y="105196"/>
                    <a:pt x="234611" y="101779"/>
                  </a:cubicBezTo>
                  <a:lnTo>
                    <a:pt x="234611" y="66565"/>
                  </a:lnTo>
                  <a:cubicBezTo>
                    <a:pt x="249618" y="63147"/>
                    <a:pt x="260910" y="49775"/>
                    <a:pt x="260910" y="33728"/>
                  </a:cubicBezTo>
                  <a:cubicBezTo>
                    <a:pt x="260910" y="15155"/>
                    <a:pt x="245755" y="0"/>
                    <a:pt x="227182" y="0"/>
                  </a:cubicBezTo>
                  <a:cubicBezTo>
                    <a:pt x="208609" y="0"/>
                    <a:pt x="193454" y="15155"/>
                    <a:pt x="193454" y="33728"/>
                  </a:cubicBezTo>
                  <a:cubicBezTo>
                    <a:pt x="193454" y="49775"/>
                    <a:pt x="204746" y="63147"/>
                    <a:pt x="219753" y="66565"/>
                  </a:cubicBezTo>
                  <a:lnTo>
                    <a:pt x="219753" y="101779"/>
                  </a:lnTo>
                  <a:cubicBezTo>
                    <a:pt x="207123" y="104602"/>
                    <a:pt x="197168" y="114557"/>
                    <a:pt x="194345" y="127186"/>
                  </a:cubicBezTo>
                  <a:lnTo>
                    <a:pt x="163292" y="127186"/>
                  </a:lnTo>
                  <a:cubicBezTo>
                    <a:pt x="160469" y="114557"/>
                    <a:pt x="150514" y="104602"/>
                    <a:pt x="137884" y="101779"/>
                  </a:cubicBezTo>
                  <a:lnTo>
                    <a:pt x="137884" y="66565"/>
                  </a:lnTo>
                  <a:cubicBezTo>
                    <a:pt x="152891" y="63147"/>
                    <a:pt x="164183" y="49775"/>
                    <a:pt x="164183" y="33728"/>
                  </a:cubicBezTo>
                  <a:cubicBezTo>
                    <a:pt x="164183" y="15155"/>
                    <a:pt x="149028" y="0"/>
                    <a:pt x="130455" y="0"/>
                  </a:cubicBezTo>
                  <a:cubicBezTo>
                    <a:pt x="114408" y="0"/>
                    <a:pt x="101036" y="11292"/>
                    <a:pt x="97618" y="26299"/>
                  </a:cubicBezTo>
                  <a:lnTo>
                    <a:pt x="66565" y="26299"/>
                  </a:lnTo>
                  <a:cubicBezTo>
                    <a:pt x="63147" y="11292"/>
                    <a:pt x="49775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52301"/>
                    <a:pt x="15155" y="67456"/>
                    <a:pt x="33728" y="67456"/>
                  </a:cubicBezTo>
                  <a:cubicBezTo>
                    <a:pt x="49775" y="67456"/>
                    <a:pt x="63147" y="56164"/>
                    <a:pt x="66565" y="41157"/>
                  </a:cubicBezTo>
                  <a:lnTo>
                    <a:pt x="97618" y="41157"/>
                  </a:lnTo>
                  <a:cubicBezTo>
                    <a:pt x="100441" y="53787"/>
                    <a:pt x="110396" y="63742"/>
                    <a:pt x="123026" y="66565"/>
                  </a:cubicBezTo>
                  <a:lnTo>
                    <a:pt x="123026" y="101779"/>
                  </a:lnTo>
                  <a:cubicBezTo>
                    <a:pt x="110396" y="104602"/>
                    <a:pt x="100441" y="114557"/>
                    <a:pt x="97618" y="127186"/>
                  </a:cubicBezTo>
                  <a:close/>
                  <a:moveTo>
                    <a:pt x="33728" y="153485"/>
                  </a:moveTo>
                  <a:cubicBezTo>
                    <a:pt x="23327" y="153485"/>
                    <a:pt x="14858" y="145016"/>
                    <a:pt x="14858" y="134615"/>
                  </a:cubicBezTo>
                  <a:cubicBezTo>
                    <a:pt x="14858" y="124215"/>
                    <a:pt x="23327" y="115745"/>
                    <a:pt x="33728" y="115745"/>
                  </a:cubicBezTo>
                  <a:cubicBezTo>
                    <a:pt x="44129" y="115745"/>
                    <a:pt x="52598" y="124215"/>
                    <a:pt x="52598" y="134615"/>
                  </a:cubicBezTo>
                  <a:cubicBezTo>
                    <a:pt x="52598" y="145016"/>
                    <a:pt x="44129" y="153485"/>
                    <a:pt x="33728" y="153485"/>
                  </a:cubicBezTo>
                  <a:close/>
                  <a:moveTo>
                    <a:pt x="208163" y="33728"/>
                  </a:moveTo>
                  <a:cubicBezTo>
                    <a:pt x="208163" y="23327"/>
                    <a:pt x="216633" y="14858"/>
                    <a:pt x="227033" y="14858"/>
                  </a:cubicBezTo>
                  <a:cubicBezTo>
                    <a:pt x="237434" y="14858"/>
                    <a:pt x="245903" y="23327"/>
                    <a:pt x="245903" y="33728"/>
                  </a:cubicBezTo>
                  <a:cubicBezTo>
                    <a:pt x="245903" y="44129"/>
                    <a:pt x="237434" y="52598"/>
                    <a:pt x="227033" y="52598"/>
                  </a:cubicBezTo>
                  <a:cubicBezTo>
                    <a:pt x="216633" y="52598"/>
                    <a:pt x="208163" y="44129"/>
                    <a:pt x="208163" y="33728"/>
                  </a:cubicBezTo>
                  <a:close/>
                  <a:moveTo>
                    <a:pt x="227033" y="115745"/>
                  </a:moveTo>
                  <a:cubicBezTo>
                    <a:pt x="237434" y="115745"/>
                    <a:pt x="245903" y="124215"/>
                    <a:pt x="245903" y="134615"/>
                  </a:cubicBezTo>
                  <a:cubicBezTo>
                    <a:pt x="245903" y="145016"/>
                    <a:pt x="237434" y="153485"/>
                    <a:pt x="227033" y="153485"/>
                  </a:cubicBezTo>
                  <a:cubicBezTo>
                    <a:pt x="216633" y="153485"/>
                    <a:pt x="208163" y="145016"/>
                    <a:pt x="208163" y="134615"/>
                  </a:cubicBezTo>
                  <a:cubicBezTo>
                    <a:pt x="208163" y="124215"/>
                    <a:pt x="216633" y="115745"/>
                    <a:pt x="227033" y="115745"/>
                  </a:cubicBezTo>
                  <a:close/>
                  <a:moveTo>
                    <a:pt x="33728" y="52598"/>
                  </a:moveTo>
                  <a:cubicBezTo>
                    <a:pt x="23327" y="52598"/>
                    <a:pt x="14858" y="44129"/>
                    <a:pt x="14858" y="33728"/>
                  </a:cubicBezTo>
                  <a:cubicBezTo>
                    <a:pt x="14858" y="23327"/>
                    <a:pt x="23327" y="14858"/>
                    <a:pt x="33728" y="14858"/>
                  </a:cubicBezTo>
                  <a:cubicBezTo>
                    <a:pt x="44129" y="14858"/>
                    <a:pt x="52598" y="23327"/>
                    <a:pt x="52598" y="33728"/>
                  </a:cubicBezTo>
                  <a:cubicBezTo>
                    <a:pt x="52598" y="44129"/>
                    <a:pt x="44129" y="52598"/>
                    <a:pt x="33728" y="52598"/>
                  </a:cubicBezTo>
                  <a:close/>
                  <a:moveTo>
                    <a:pt x="149176" y="134615"/>
                  </a:moveTo>
                  <a:cubicBezTo>
                    <a:pt x="149176" y="145016"/>
                    <a:pt x="140707" y="153485"/>
                    <a:pt x="130306" y="153485"/>
                  </a:cubicBezTo>
                  <a:cubicBezTo>
                    <a:pt x="119906" y="153485"/>
                    <a:pt x="111437" y="145016"/>
                    <a:pt x="111437" y="134615"/>
                  </a:cubicBezTo>
                  <a:cubicBezTo>
                    <a:pt x="111437" y="124215"/>
                    <a:pt x="119906" y="115745"/>
                    <a:pt x="130306" y="115745"/>
                  </a:cubicBezTo>
                  <a:cubicBezTo>
                    <a:pt x="140707" y="115745"/>
                    <a:pt x="149176" y="124215"/>
                    <a:pt x="149176" y="134615"/>
                  </a:cubicBezTo>
                  <a:close/>
                  <a:moveTo>
                    <a:pt x="111585" y="33728"/>
                  </a:moveTo>
                  <a:cubicBezTo>
                    <a:pt x="111585" y="23327"/>
                    <a:pt x="120054" y="14858"/>
                    <a:pt x="130455" y="14858"/>
                  </a:cubicBezTo>
                  <a:cubicBezTo>
                    <a:pt x="140856" y="14858"/>
                    <a:pt x="149325" y="23327"/>
                    <a:pt x="149325" y="33728"/>
                  </a:cubicBezTo>
                  <a:cubicBezTo>
                    <a:pt x="149325" y="44129"/>
                    <a:pt x="140856" y="52598"/>
                    <a:pt x="130455" y="52598"/>
                  </a:cubicBezTo>
                  <a:cubicBezTo>
                    <a:pt x="120054" y="52598"/>
                    <a:pt x="111585" y="44129"/>
                    <a:pt x="111585" y="33728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63DBD1-35F7-C29A-F304-B9031A59DA3A}"/>
                </a:ext>
              </a:extLst>
            </p:cNvPr>
            <p:cNvSpPr/>
            <p:nvPr/>
          </p:nvSpPr>
          <p:spPr>
            <a:xfrm>
              <a:off x="5914328" y="2452183"/>
              <a:ext cx="168343" cy="164183"/>
            </a:xfrm>
            <a:custGeom>
              <a:avLst/>
              <a:gdLst>
                <a:gd name="connsiteX0" fmla="*/ 66565 w 168343"/>
                <a:gd name="connsiteY0" fmla="*/ 41157 h 164183"/>
                <a:gd name="connsiteX1" fmla="*/ 101779 w 168343"/>
                <a:gd name="connsiteY1" fmla="*/ 41157 h 164183"/>
                <a:gd name="connsiteX2" fmla="*/ 134616 w 168343"/>
                <a:gd name="connsiteY2" fmla="*/ 67456 h 164183"/>
                <a:gd name="connsiteX3" fmla="*/ 168343 w 168343"/>
                <a:gd name="connsiteY3" fmla="*/ 33728 h 164183"/>
                <a:gd name="connsiteX4" fmla="*/ 134616 w 168343"/>
                <a:gd name="connsiteY4" fmla="*/ 0 h 164183"/>
                <a:gd name="connsiteX5" fmla="*/ 101779 w 168343"/>
                <a:gd name="connsiteY5" fmla="*/ 26299 h 164183"/>
                <a:gd name="connsiteX6" fmla="*/ 66565 w 168343"/>
                <a:gd name="connsiteY6" fmla="*/ 26299 h 164183"/>
                <a:gd name="connsiteX7" fmla="*/ 33728 w 168343"/>
                <a:gd name="connsiteY7" fmla="*/ 0 h 164183"/>
                <a:gd name="connsiteX8" fmla="*/ 0 w 168343"/>
                <a:gd name="connsiteY8" fmla="*/ 33728 h 164183"/>
                <a:gd name="connsiteX9" fmla="*/ 26299 w 168343"/>
                <a:gd name="connsiteY9" fmla="*/ 66565 h 164183"/>
                <a:gd name="connsiteX10" fmla="*/ 26299 w 168343"/>
                <a:gd name="connsiteY10" fmla="*/ 97619 h 164183"/>
                <a:gd name="connsiteX11" fmla="*/ 0 w 168343"/>
                <a:gd name="connsiteY11" fmla="*/ 130455 h 164183"/>
                <a:gd name="connsiteX12" fmla="*/ 33728 w 168343"/>
                <a:gd name="connsiteY12" fmla="*/ 164183 h 164183"/>
                <a:gd name="connsiteX13" fmla="*/ 66565 w 168343"/>
                <a:gd name="connsiteY13" fmla="*/ 137884 h 164183"/>
                <a:gd name="connsiteX14" fmla="*/ 101779 w 168343"/>
                <a:gd name="connsiteY14" fmla="*/ 137884 h 164183"/>
                <a:gd name="connsiteX15" fmla="*/ 134616 w 168343"/>
                <a:gd name="connsiteY15" fmla="*/ 164183 h 164183"/>
                <a:gd name="connsiteX16" fmla="*/ 168343 w 168343"/>
                <a:gd name="connsiteY16" fmla="*/ 130455 h 164183"/>
                <a:gd name="connsiteX17" fmla="*/ 134616 w 168343"/>
                <a:gd name="connsiteY17" fmla="*/ 96727 h 164183"/>
                <a:gd name="connsiteX18" fmla="*/ 101779 w 168343"/>
                <a:gd name="connsiteY18" fmla="*/ 123026 h 164183"/>
                <a:gd name="connsiteX19" fmla="*/ 66565 w 168343"/>
                <a:gd name="connsiteY19" fmla="*/ 123026 h 164183"/>
                <a:gd name="connsiteX20" fmla="*/ 41157 w 168343"/>
                <a:gd name="connsiteY20" fmla="*/ 97619 h 164183"/>
                <a:gd name="connsiteX21" fmla="*/ 41157 w 168343"/>
                <a:gd name="connsiteY21" fmla="*/ 66565 h 164183"/>
                <a:gd name="connsiteX22" fmla="*/ 66565 w 168343"/>
                <a:gd name="connsiteY22" fmla="*/ 41157 h 164183"/>
                <a:gd name="connsiteX23" fmla="*/ 134616 w 168343"/>
                <a:gd name="connsiteY23" fmla="*/ 14858 h 164183"/>
                <a:gd name="connsiteX24" fmla="*/ 153485 w 168343"/>
                <a:gd name="connsiteY24" fmla="*/ 33728 h 164183"/>
                <a:gd name="connsiteX25" fmla="*/ 134616 w 168343"/>
                <a:gd name="connsiteY25" fmla="*/ 52598 h 164183"/>
                <a:gd name="connsiteX26" fmla="*/ 115746 w 168343"/>
                <a:gd name="connsiteY26" fmla="*/ 33728 h 164183"/>
                <a:gd name="connsiteX27" fmla="*/ 134616 w 168343"/>
                <a:gd name="connsiteY27" fmla="*/ 14858 h 164183"/>
                <a:gd name="connsiteX28" fmla="*/ 134616 w 168343"/>
                <a:gd name="connsiteY28" fmla="*/ 111437 h 164183"/>
                <a:gd name="connsiteX29" fmla="*/ 153485 w 168343"/>
                <a:gd name="connsiteY29" fmla="*/ 130307 h 164183"/>
                <a:gd name="connsiteX30" fmla="*/ 134616 w 168343"/>
                <a:gd name="connsiteY30" fmla="*/ 149176 h 164183"/>
                <a:gd name="connsiteX31" fmla="*/ 115746 w 168343"/>
                <a:gd name="connsiteY31" fmla="*/ 130307 h 164183"/>
                <a:gd name="connsiteX32" fmla="*/ 134616 w 168343"/>
                <a:gd name="connsiteY32" fmla="*/ 111437 h 164183"/>
                <a:gd name="connsiteX33" fmla="*/ 14858 w 168343"/>
                <a:gd name="connsiteY33" fmla="*/ 33728 h 164183"/>
                <a:gd name="connsiteX34" fmla="*/ 33728 w 168343"/>
                <a:gd name="connsiteY34" fmla="*/ 14858 h 164183"/>
                <a:gd name="connsiteX35" fmla="*/ 52598 w 168343"/>
                <a:gd name="connsiteY35" fmla="*/ 33728 h 164183"/>
                <a:gd name="connsiteX36" fmla="*/ 33728 w 168343"/>
                <a:gd name="connsiteY36" fmla="*/ 52598 h 164183"/>
                <a:gd name="connsiteX37" fmla="*/ 14858 w 168343"/>
                <a:gd name="connsiteY37" fmla="*/ 33728 h 164183"/>
                <a:gd name="connsiteX38" fmla="*/ 52598 w 168343"/>
                <a:gd name="connsiteY38" fmla="*/ 130307 h 164183"/>
                <a:gd name="connsiteX39" fmla="*/ 33728 w 168343"/>
                <a:gd name="connsiteY39" fmla="*/ 149176 h 164183"/>
                <a:gd name="connsiteX40" fmla="*/ 14858 w 168343"/>
                <a:gd name="connsiteY40" fmla="*/ 130307 h 164183"/>
                <a:gd name="connsiteX41" fmla="*/ 33728 w 168343"/>
                <a:gd name="connsiteY41" fmla="*/ 111437 h 164183"/>
                <a:gd name="connsiteX42" fmla="*/ 52598 w 168343"/>
                <a:gd name="connsiteY42" fmla="*/ 130307 h 16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8343" h="164183">
                  <a:moveTo>
                    <a:pt x="66565" y="41157"/>
                  </a:moveTo>
                  <a:lnTo>
                    <a:pt x="101779" y="41157"/>
                  </a:lnTo>
                  <a:cubicBezTo>
                    <a:pt x="105196" y="56164"/>
                    <a:pt x="118569" y="67456"/>
                    <a:pt x="134616" y="67456"/>
                  </a:cubicBezTo>
                  <a:cubicBezTo>
                    <a:pt x="153188" y="67456"/>
                    <a:pt x="168343" y="52301"/>
                    <a:pt x="168343" y="33728"/>
                  </a:cubicBezTo>
                  <a:cubicBezTo>
                    <a:pt x="168343" y="15155"/>
                    <a:pt x="153188" y="0"/>
                    <a:pt x="134616" y="0"/>
                  </a:cubicBezTo>
                  <a:cubicBezTo>
                    <a:pt x="118569" y="0"/>
                    <a:pt x="105196" y="11292"/>
                    <a:pt x="101779" y="26299"/>
                  </a:cubicBezTo>
                  <a:lnTo>
                    <a:pt x="66565" y="26299"/>
                  </a:lnTo>
                  <a:cubicBezTo>
                    <a:pt x="63147" y="11292"/>
                    <a:pt x="49775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49775"/>
                    <a:pt x="11292" y="63147"/>
                    <a:pt x="26299" y="66565"/>
                  </a:cubicBezTo>
                  <a:lnTo>
                    <a:pt x="26299" y="97619"/>
                  </a:lnTo>
                  <a:cubicBezTo>
                    <a:pt x="11292" y="101036"/>
                    <a:pt x="0" y="114408"/>
                    <a:pt x="0" y="130455"/>
                  </a:cubicBezTo>
                  <a:cubicBezTo>
                    <a:pt x="0" y="149028"/>
                    <a:pt x="15155" y="164183"/>
                    <a:pt x="33728" y="164183"/>
                  </a:cubicBezTo>
                  <a:cubicBezTo>
                    <a:pt x="49775" y="164183"/>
                    <a:pt x="63147" y="152891"/>
                    <a:pt x="66565" y="137884"/>
                  </a:cubicBezTo>
                  <a:lnTo>
                    <a:pt x="101779" y="137884"/>
                  </a:lnTo>
                  <a:cubicBezTo>
                    <a:pt x="105196" y="152891"/>
                    <a:pt x="118569" y="164183"/>
                    <a:pt x="134616" y="164183"/>
                  </a:cubicBezTo>
                  <a:cubicBezTo>
                    <a:pt x="153188" y="164183"/>
                    <a:pt x="168343" y="149028"/>
                    <a:pt x="168343" y="130455"/>
                  </a:cubicBezTo>
                  <a:cubicBezTo>
                    <a:pt x="168343" y="111882"/>
                    <a:pt x="153188" y="96727"/>
                    <a:pt x="134616" y="96727"/>
                  </a:cubicBezTo>
                  <a:cubicBezTo>
                    <a:pt x="118569" y="96727"/>
                    <a:pt x="105196" y="108019"/>
                    <a:pt x="101779" y="123026"/>
                  </a:cubicBezTo>
                  <a:lnTo>
                    <a:pt x="66565" y="123026"/>
                  </a:lnTo>
                  <a:cubicBezTo>
                    <a:pt x="63742" y="110397"/>
                    <a:pt x="53787" y="100442"/>
                    <a:pt x="41157" y="97619"/>
                  </a:cubicBezTo>
                  <a:lnTo>
                    <a:pt x="41157" y="66565"/>
                  </a:lnTo>
                  <a:cubicBezTo>
                    <a:pt x="53787" y="63742"/>
                    <a:pt x="63742" y="53787"/>
                    <a:pt x="66565" y="41157"/>
                  </a:cubicBezTo>
                  <a:close/>
                  <a:moveTo>
                    <a:pt x="134616" y="14858"/>
                  </a:moveTo>
                  <a:cubicBezTo>
                    <a:pt x="145016" y="14858"/>
                    <a:pt x="153485" y="23327"/>
                    <a:pt x="153485" y="33728"/>
                  </a:cubicBezTo>
                  <a:cubicBezTo>
                    <a:pt x="153485" y="44129"/>
                    <a:pt x="145016" y="52598"/>
                    <a:pt x="134616" y="52598"/>
                  </a:cubicBezTo>
                  <a:cubicBezTo>
                    <a:pt x="124215" y="52598"/>
                    <a:pt x="115746" y="44129"/>
                    <a:pt x="115746" y="33728"/>
                  </a:cubicBezTo>
                  <a:cubicBezTo>
                    <a:pt x="115746" y="23327"/>
                    <a:pt x="124215" y="14858"/>
                    <a:pt x="134616" y="14858"/>
                  </a:cubicBezTo>
                  <a:close/>
                  <a:moveTo>
                    <a:pt x="134616" y="111437"/>
                  </a:moveTo>
                  <a:cubicBezTo>
                    <a:pt x="145016" y="111437"/>
                    <a:pt x="153485" y="119906"/>
                    <a:pt x="153485" y="130307"/>
                  </a:cubicBezTo>
                  <a:cubicBezTo>
                    <a:pt x="153485" y="140707"/>
                    <a:pt x="145016" y="149176"/>
                    <a:pt x="134616" y="149176"/>
                  </a:cubicBezTo>
                  <a:cubicBezTo>
                    <a:pt x="124215" y="149176"/>
                    <a:pt x="115746" y="140707"/>
                    <a:pt x="115746" y="130307"/>
                  </a:cubicBezTo>
                  <a:cubicBezTo>
                    <a:pt x="115746" y="119906"/>
                    <a:pt x="124215" y="111437"/>
                    <a:pt x="134616" y="111437"/>
                  </a:cubicBezTo>
                  <a:close/>
                  <a:moveTo>
                    <a:pt x="14858" y="33728"/>
                  </a:moveTo>
                  <a:cubicBezTo>
                    <a:pt x="14858" y="23327"/>
                    <a:pt x="23327" y="14858"/>
                    <a:pt x="33728" y="14858"/>
                  </a:cubicBezTo>
                  <a:cubicBezTo>
                    <a:pt x="44129" y="14858"/>
                    <a:pt x="52598" y="23327"/>
                    <a:pt x="52598" y="33728"/>
                  </a:cubicBezTo>
                  <a:cubicBezTo>
                    <a:pt x="52598" y="44129"/>
                    <a:pt x="44129" y="52598"/>
                    <a:pt x="33728" y="52598"/>
                  </a:cubicBezTo>
                  <a:cubicBezTo>
                    <a:pt x="23327" y="52598"/>
                    <a:pt x="14858" y="44129"/>
                    <a:pt x="14858" y="33728"/>
                  </a:cubicBezTo>
                  <a:close/>
                  <a:moveTo>
                    <a:pt x="52598" y="130307"/>
                  </a:moveTo>
                  <a:cubicBezTo>
                    <a:pt x="52598" y="140707"/>
                    <a:pt x="44129" y="149176"/>
                    <a:pt x="33728" y="149176"/>
                  </a:cubicBezTo>
                  <a:cubicBezTo>
                    <a:pt x="23327" y="149176"/>
                    <a:pt x="14858" y="140707"/>
                    <a:pt x="14858" y="130307"/>
                  </a:cubicBezTo>
                  <a:cubicBezTo>
                    <a:pt x="14858" y="119906"/>
                    <a:pt x="23327" y="111437"/>
                    <a:pt x="33728" y="111437"/>
                  </a:cubicBezTo>
                  <a:cubicBezTo>
                    <a:pt x="44129" y="111437"/>
                    <a:pt x="52598" y="119906"/>
                    <a:pt x="52598" y="130307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CE44641-7583-4B1B-BAF1-AA1DC1B90984}"/>
                </a:ext>
              </a:extLst>
            </p:cNvPr>
            <p:cNvSpPr/>
            <p:nvPr/>
          </p:nvSpPr>
          <p:spPr>
            <a:xfrm>
              <a:off x="3295867" y="739478"/>
              <a:ext cx="164183" cy="168343"/>
            </a:xfrm>
            <a:custGeom>
              <a:avLst/>
              <a:gdLst>
                <a:gd name="connsiteX0" fmla="*/ 0 w 164183"/>
                <a:gd name="connsiteY0" fmla="*/ 134615 h 168343"/>
                <a:gd name="connsiteX1" fmla="*/ 33728 w 164183"/>
                <a:gd name="connsiteY1" fmla="*/ 168343 h 168343"/>
                <a:gd name="connsiteX2" fmla="*/ 66565 w 164183"/>
                <a:gd name="connsiteY2" fmla="*/ 142044 h 168343"/>
                <a:gd name="connsiteX3" fmla="*/ 97618 w 164183"/>
                <a:gd name="connsiteY3" fmla="*/ 142044 h 168343"/>
                <a:gd name="connsiteX4" fmla="*/ 130455 w 164183"/>
                <a:gd name="connsiteY4" fmla="*/ 168343 h 168343"/>
                <a:gd name="connsiteX5" fmla="*/ 164183 w 164183"/>
                <a:gd name="connsiteY5" fmla="*/ 134615 h 168343"/>
                <a:gd name="connsiteX6" fmla="*/ 130455 w 164183"/>
                <a:gd name="connsiteY6" fmla="*/ 100887 h 168343"/>
                <a:gd name="connsiteX7" fmla="*/ 97618 w 164183"/>
                <a:gd name="connsiteY7" fmla="*/ 127186 h 168343"/>
                <a:gd name="connsiteX8" fmla="*/ 66565 w 164183"/>
                <a:gd name="connsiteY8" fmla="*/ 127186 h 168343"/>
                <a:gd name="connsiteX9" fmla="*/ 41157 w 164183"/>
                <a:gd name="connsiteY9" fmla="*/ 101779 h 168343"/>
                <a:gd name="connsiteX10" fmla="*/ 41157 w 164183"/>
                <a:gd name="connsiteY10" fmla="*/ 66565 h 168343"/>
                <a:gd name="connsiteX11" fmla="*/ 67456 w 164183"/>
                <a:gd name="connsiteY11" fmla="*/ 33728 h 168343"/>
                <a:gd name="connsiteX12" fmla="*/ 33728 w 164183"/>
                <a:gd name="connsiteY12" fmla="*/ 0 h 168343"/>
                <a:gd name="connsiteX13" fmla="*/ 0 w 164183"/>
                <a:gd name="connsiteY13" fmla="*/ 33728 h 168343"/>
                <a:gd name="connsiteX14" fmla="*/ 26299 w 164183"/>
                <a:gd name="connsiteY14" fmla="*/ 66565 h 168343"/>
                <a:gd name="connsiteX15" fmla="*/ 26299 w 164183"/>
                <a:gd name="connsiteY15" fmla="*/ 101779 h 168343"/>
                <a:gd name="connsiteX16" fmla="*/ 0 w 164183"/>
                <a:gd name="connsiteY16" fmla="*/ 134615 h 168343"/>
                <a:gd name="connsiteX17" fmla="*/ 130455 w 164183"/>
                <a:gd name="connsiteY17" fmla="*/ 115745 h 168343"/>
                <a:gd name="connsiteX18" fmla="*/ 149325 w 164183"/>
                <a:gd name="connsiteY18" fmla="*/ 134615 h 168343"/>
                <a:gd name="connsiteX19" fmla="*/ 130455 w 164183"/>
                <a:gd name="connsiteY19" fmla="*/ 153485 h 168343"/>
                <a:gd name="connsiteX20" fmla="*/ 111585 w 164183"/>
                <a:gd name="connsiteY20" fmla="*/ 134615 h 168343"/>
                <a:gd name="connsiteX21" fmla="*/ 130455 w 164183"/>
                <a:gd name="connsiteY21" fmla="*/ 115745 h 168343"/>
                <a:gd name="connsiteX22" fmla="*/ 52598 w 164183"/>
                <a:gd name="connsiteY22" fmla="*/ 134615 h 168343"/>
                <a:gd name="connsiteX23" fmla="*/ 33728 w 164183"/>
                <a:gd name="connsiteY23" fmla="*/ 153485 h 168343"/>
                <a:gd name="connsiteX24" fmla="*/ 14858 w 164183"/>
                <a:gd name="connsiteY24" fmla="*/ 134615 h 168343"/>
                <a:gd name="connsiteX25" fmla="*/ 33728 w 164183"/>
                <a:gd name="connsiteY25" fmla="*/ 115745 h 168343"/>
                <a:gd name="connsiteX26" fmla="*/ 52598 w 164183"/>
                <a:gd name="connsiteY26" fmla="*/ 134615 h 168343"/>
                <a:gd name="connsiteX27" fmla="*/ 14858 w 164183"/>
                <a:gd name="connsiteY27" fmla="*/ 33580 h 168343"/>
                <a:gd name="connsiteX28" fmla="*/ 33728 w 164183"/>
                <a:gd name="connsiteY28" fmla="*/ 14710 h 168343"/>
                <a:gd name="connsiteX29" fmla="*/ 52598 w 164183"/>
                <a:gd name="connsiteY29" fmla="*/ 33580 h 168343"/>
                <a:gd name="connsiteX30" fmla="*/ 33728 w 164183"/>
                <a:gd name="connsiteY30" fmla="*/ 52449 h 168343"/>
                <a:gd name="connsiteX31" fmla="*/ 14858 w 164183"/>
                <a:gd name="connsiteY31" fmla="*/ 33580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4183" h="168343">
                  <a:moveTo>
                    <a:pt x="0" y="134615"/>
                  </a:moveTo>
                  <a:cubicBezTo>
                    <a:pt x="0" y="153188"/>
                    <a:pt x="15155" y="168343"/>
                    <a:pt x="33728" y="168343"/>
                  </a:cubicBezTo>
                  <a:cubicBezTo>
                    <a:pt x="49775" y="168343"/>
                    <a:pt x="63147" y="157051"/>
                    <a:pt x="66565" y="142044"/>
                  </a:cubicBezTo>
                  <a:lnTo>
                    <a:pt x="97618" y="142044"/>
                  </a:lnTo>
                  <a:cubicBezTo>
                    <a:pt x="101036" y="157051"/>
                    <a:pt x="114408" y="168343"/>
                    <a:pt x="130455" y="168343"/>
                  </a:cubicBezTo>
                  <a:cubicBezTo>
                    <a:pt x="149028" y="168343"/>
                    <a:pt x="164183" y="153188"/>
                    <a:pt x="164183" y="134615"/>
                  </a:cubicBezTo>
                  <a:cubicBezTo>
                    <a:pt x="164183" y="116043"/>
                    <a:pt x="149028" y="100887"/>
                    <a:pt x="130455" y="100887"/>
                  </a:cubicBezTo>
                  <a:cubicBezTo>
                    <a:pt x="114408" y="100887"/>
                    <a:pt x="101036" y="112179"/>
                    <a:pt x="97618" y="127186"/>
                  </a:cubicBezTo>
                  <a:lnTo>
                    <a:pt x="66565" y="127186"/>
                  </a:lnTo>
                  <a:cubicBezTo>
                    <a:pt x="63742" y="114557"/>
                    <a:pt x="53787" y="104602"/>
                    <a:pt x="41157" y="101779"/>
                  </a:cubicBezTo>
                  <a:lnTo>
                    <a:pt x="41157" y="66565"/>
                  </a:lnTo>
                  <a:cubicBezTo>
                    <a:pt x="56164" y="63147"/>
                    <a:pt x="67456" y="49775"/>
                    <a:pt x="67456" y="33728"/>
                  </a:cubicBezTo>
                  <a:cubicBezTo>
                    <a:pt x="67456" y="15155"/>
                    <a:pt x="52301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49775"/>
                    <a:pt x="11292" y="63147"/>
                    <a:pt x="26299" y="66565"/>
                  </a:cubicBezTo>
                  <a:lnTo>
                    <a:pt x="26299" y="101779"/>
                  </a:lnTo>
                  <a:cubicBezTo>
                    <a:pt x="11292" y="105196"/>
                    <a:pt x="0" y="118568"/>
                    <a:pt x="0" y="134615"/>
                  </a:cubicBezTo>
                  <a:close/>
                  <a:moveTo>
                    <a:pt x="130455" y="115745"/>
                  </a:moveTo>
                  <a:cubicBezTo>
                    <a:pt x="140856" y="115745"/>
                    <a:pt x="149325" y="124215"/>
                    <a:pt x="149325" y="134615"/>
                  </a:cubicBezTo>
                  <a:cubicBezTo>
                    <a:pt x="149325" y="145016"/>
                    <a:pt x="140856" y="153485"/>
                    <a:pt x="130455" y="153485"/>
                  </a:cubicBezTo>
                  <a:cubicBezTo>
                    <a:pt x="120054" y="153485"/>
                    <a:pt x="111585" y="145016"/>
                    <a:pt x="111585" y="134615"/>
                  </a:cubicBezTo>
                  <a:cubicBezTo>
                    <a:pt x="111585" y="124215"/>
                    <a:pt x="120054" y="115745"/>
                    <a:pt x="130455" y="115745"/>
                  </a:cubicBezTo>
                  <a:close/>
                  <a:moveTo>
                    <a:pt x="52598" y="134615"/>
                  </a:moveTo>
                  <a:cubicBezTo>
                    <a:pt x="52598" y="145016"/>
                    <a:pt x="44129" y="153485"/>
                    <a:pt x="33728" y="153485"/>
                  </a:cubicBezTo>
                  <a:cubicBezTo>
                    <a:pt x="23327" y="153485"/>
                    <a:pt x="14858" y="145016"/>
                    <a:pt x="14858" y="134615"/>
                  </a:cubicBezTo>
                  <a:cubicBezTo>
                    <a:pt x="14858" y="124215"/>
                    <a:pt x="23327" y="115745"/>
                    <a:pt x="33728" y="115745"/>
                  </a:cubicBezTo>
                  <a:cubicBezTo>
                    <a:pt x="44129" y="115745"/>
                    <a:pt x="52598" y="124215"/>
                    <a:pt x="52598" y="134615"/>
                  </a:cubicBezTo>
                  <a:close/>
                  <a:moveTo>
                    <a:pt x="14858" y="33580"/>
                  </a:moveTo>
                  <a:cubicBezTo>
                    <a:pt x="14858" y="23179"/>
                    <a:pt x="23327" y="14710"/>
                    <a:pt x="33728" y="14710"/>
                  </a:cubicBezTo>
                  <a:cubicBezTo>
                    <a:pt x="44129" y="14710"/>
                    <a:pt x="52598" y="23179"/>
                    <a:pt x="52598" y="33580"/>
                  </a:cubicBezTo>
                  <a:cubicBezTo>
                    <a:pt x="52598" y="43980"/>
                    <a:pt x="44129" y="52449"/>
                    <a:pt x="33728" y="52449"/>
                  </a:cubicBezTo>
                  <a:cubicBezTo>
                    <a:pt x="23327" y="52449"/>
                    <a:pt x="14858" y="43980"/>
                    <a:pt x="14858" y="33580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2D38F0D-B7BD-797B-780B-A3D02D66243C}"/>
                </a:ext>
              </a:extLst>
            </p:cNvPr>
            <p:cNvSpPr/>
            <p:nvPr/>
          </p:nvSpPr>
          <p:spPr>
            <a:xfrm>
              <a:off x="4158832" y="2386807"/>
              <a:ext cx="164183" cy="168343"/>
            </a:xfrm>
            <a:custGeom>
              <a:avLst/>
              <a:gdLst>
                <a:gd name="connsiteX0" fmla="*/ 0 w 164183"/>
                <a:gd name="connsiteY0" fmla="*/ 134615 h 168343"/>
                <a:gd name="connsiteX1" fmla="*/ 33728 w 164183"/>
                <a:gd name="connsiteY1" fmla="*/ 168343 h 168343"/>
                <a:gd name="connsiteX2" fmla="*/ 66565 w 164183"/>
                <a:gd name="connsiteY2" fmla="*/ 142044 h 168343"/>
                <a:gd name="connsiteX3" fmla="*/ 97618 w 164183"/>
                <a:gd name="connsiteY3" fmla="*/ 142044 h 168343"/>
                <a:gd name="connsiteX4" fmla="*/ 130455 w 164183"/>
                <a:gd name="connsiteY4" fmla="*/ 168343 h 168343"/>
                <a:gd name="connsiteX5" fmla="*/ 164183 w 164183"/>
                <a:gd name="connsiteY5" fmla="*/ 134615 h 168343"/>
                <a:gd name="connsiteX6" fmla="*/ 130455 w 164183"/>
                <a:gd name="connsiteY6" fmla="*/ 100887 h 168343"/>
                <a:gd name="connsiteX7" fmla="*/ 97618 w 164183"/>
                <a:gd name="connsiteY7" fmla="*/ 127186 h 168343"/>
                <a:gd name="connsiteX8" fmla="*/ 66565 w 164183"/>
                <a:gd name="connsiteY8" fmla="*/ 127186 h 168343"/>
                <a:gd name="connsiteX9" fmla="*/ 41157 w 164183"/>
                <a:gd name="connsiteY9" fmla="*/ 101779 h 168343"/>
                <a:gd name="connsiteX10" fmla="*/ 41157 w 164183"/>
                <a:gd name="connsiteY10" fmla="*/ 66565 h 168343"/>
                <a:gd name="connsiteX11" fmla="*/ 67456 w 164183"/>
                <a:gd name="connsiteY11" fmla="*/ 33728 h 168343"/>
                <a:gd name="connsiteX12" fmla="*/ 33728 w 164183"/>
                <a:gd name="connsiteY12" fmla="*/ 0 h 168343"/>
                <a:gd name="connsiteX13" fmla="*/ 0 w 164183"/>
                <a:gd name="connsiteY13" fmla="*/ 33728 h 168343"/>
                <a:gd name="connsiteX14" fmla="*/ 26299 w 164183"/>
                <a:gd name="connsiteY14" fmla="*/ 66565 h 168343"/>
                <a:gd name="connsiteX15" fmla="*/ 26299 w 164183"/>
                <a:gd name="connsiteY15" fmla="*/ 101779 h 168343"/>
                <a:gd name="connsiteX16" fmla="*/ 0 w 164183"/>
                <a:gd name="connsiteY16" fmla="*/ 134615 h 168343"/>
                <a:gd name="connsiteX17" fmla="*/ 130455 w 164183"/>
                <a:gd name="connsiteY17" fmla="*/ 115745 h 168343"/>
                <a:gd name="connsiteX18" fmla="*/ 149325 w 164183"/>
                <a:gd name="connsiteY18" fmla="*/ 134615 h 168343"/>
                <a:gd name="connsiteX19" fmla="*/ 130455 w 164183"/>
                <a:gd name="connsiteY19" fmla="*/ 153485 h 168343"/>
                <a:gd name="connsiteX20" fmla="*/ 111585 w 164183"/>
                <a:gd name="connsiteY20" fmla="*/ 134615 h 168343"/>
                <a:gd name="connsiteX21" fmla="*/ 130455 w 164183"/>
                <a:gd name="connsiteY21" fmla="*/ 115745 h 168343"/>
                <a:gd name="connsiteX22" fmla="*/ 52598 w 164183"/>
                <a:gd name="connsiteY22" fmla="*/ 134615 h 168343"/>
                <a:gd name="connsiteX23" fmla="*/ 33728 w 164183"/>
                <a:gd name="connsiteY23" fmla="*/ 153485 h 168343"/>
                <a:gd name="connsiteX24" fmla="*/ 14858 w 164183"/>
                <a:gd name="connsiteY24" fmla="*/ 134615 h 168343"/>
                <a:gd name="connsiteX25" fmla="*/ 33728 w 164183"/>
                <a:gd name="connsiteY25" fmla="*/ 115745 h 168343"/>
                <a:gd name="connsiteX26" fmla="*/ 52598 w 164183"/>
                <a:gd name="connsiteY26" fmla="*/ 134615 h 168343"/>
                <a:gd name="connsiteX27" fmla="*/ 14858 w 164183"/>
                <a:gd name="connsiteY27" fmla="*/ 33728 h 168343"/>
                <a:gd name="connsiteX28" fmla="*/ 33728 w 164183"/>
                <a:gd name="connsiteY28" fmla="*/ 14858 h 168343"/>
                <a:gd name="connsiteX29" fmla="*/ 52598 w 164183"/>
                <a:gd name="connsiteY29" fmla="*/ 33728 h 168343"/>
                <a:gd name="connsiteX30" fmla="*/ 33728 w 164183"/>
                <a:gd name="connsiteY30" fmla="*/ 52598 h 168343"/>
                <a:gd name="connsiteX31" fmla="*/ 14858 w 164183"/>
                <a:gd name="connsiteY31" fmla="*/ 33728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4183" h="168343">
                  <a:moveTo>
                    <a:pt x="0" y="134615"/>
                  </a:moveTo>
                  <a:cubicBezTo>
                    <a:pt x="0" y="153188"/>
                    <a:pt x="15155" y="168343"/>
                    <a:pt x="33728" y="168343"/>
                  </a:cubicBezTo>
                  <a:cubicBezTo>
                    <a:pt x="49775" y="168343"/>
                    <a:pt x="63147" y="157051"/>
                    <a:pt x="66565" y="142044"/>
                  </a:cubicBezTo>
                  <a:lnTo>
                    <a:pt x="97618" y="142044"/>
                  </a:lnTo>
                  <a:cubicBezTo>
                    <a:pt x="101036" y="157051"/>
                    <a:pt x="114408" y="168343"/>
                    <a:pt x="130455" y="168343"/>
                  </a:cubicBezTo>
                  <a:cubicBezTo>
                    <a:pt x="149028" y="168343"/>
                    <a:pt x="164183" y="153188"/>
                    <a:pt x="164183" y="134615"/>
                  </a:cubicBezTo>
                  <a:cubicBezTo>
                    <a:pt x="164183" y="116043"/>
                    <a:pt x="149028" y="100887"/>
                    <a:pt x="130455" y="100887"/>
                  </a:cubicBezTo>
                  <a:cubicBezTo>
                    <a:pt x="114408" y="100887"/>
                    <a:pt x="101036" y="112179"/>
                    <a:pt x="97618" y="127186"/>
                  </a:cubicBezTo>
                  <a:lnTo>
                    <a:pt x="66565" y="127186"/>
                  </a:lnTo>
                  <a:cubicBezTo>
                    <a:pt x="63742" y="114557"/>
                    <a:pt x="53787" y="104602"/>
                    <a:pt x="41157" y="101779"/>
                  </a:cubicBezTo>
                  <a:lnTo>
                    <a:pt x="41157" y="66565"/>
                  </a:lnTo>
                  <a:cubicBezTo>
                    <a:pt x="56164" y="63147"/>
                    <a:pt x="67456" y="49775"/>
                    <a:pt x="67456" y="33728"/>
                  </a:cubicBezTo>
                  <a:cubicBezTo>
                    <a:pt x="67456" y="15155"/>
                    <a:pt x="52301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49775"/>
                    <a:pt x="11292" y="63147"/>
                    <a:pt x="26299" y="66565"/>
                  </a:cubicBezTo>
                  <a:lnTo>
                    <a:pt x="26299" y="101779"/>
                  </a:lnTo>
                  <a:cubicBezTo>
                    <a:pt x="11292" y="105196"/>
                    <a:pt x="0" y="118568"/>
                    <a:pt x="0" y="134615"/>
                  </a:cubicBezTo>
                  <a:close/>
                  <a:moveTo>
                    <a:pt x="130455" y="115745"/>
                  </a:moveTo>
                  <a:cubicBezTo>
                    <a:pt x="140856" y="115745"/>
                    <a:pt x="149325" y="124215"/>
                    <a:pt x="149325" y="134615"/>
                  </a:cubicBezTo>
                  <a:cubicBezTo>
                    <a:pt x="149325" y="145016"/>
                    <a:pt x="140856" y="153485"/>
                    <a:pt x="130455" y="153485"/>
                  </a:cubicBezTo>
                  <a:cubicBezTo>
                    <a:pt x="120054" y="153485"/>
                    <a:pt x="111585" y="145016"/>
                    <a:pt x="111585" y="134615"/>
                  </a:cubicBezTo>
                  <a:cubicBezTo>
                    <a:pt x="111585" y="124215"/>
                    <a:pt x="120054" y="115745"/>
                    <a:pt x="130455" y="115745"/>
                  </a:cubicBezTo>
                  <a:close/>
                  <a:moveTo>
                    <a:pt x="52598" y="134615"/>
                  </a:moveTo>
                  <a:cubicBezTo>
                    <a:pt x="52598" y="145016"/>
                    <a:pt x="44129" y="153485"/>
                    <a:pt x="33728" y="153485"/>
                  </a:cubicBezTo>
                  <a:cubicBezTo>
                    <a:pt x="23327" y="153485"/>
                    <a:pt x="14858" y="145016"/>
                    <a:pt x="14858" y="134615"/>
                  </a:cubicBezTo>
                  <a:cubicBezTo>
                    <a:pt x="14858" y="124215"/>
                    <a:pt x="23327" y="115745"/>
                    <a:pt x="33728" y="115745"/>
                  </a:cubicBezTo>
                  <a:cubicBezTo>
                    <a:pt x="44129" y="115745"/>
                    <a:pt x="52598" y="124215"/>
                    <a:pt x="52598" y="134615"/>
                  </a:cubicBezTo>
                  <a:close/>
                  <a:moveTo>
                    <a:pt x="14858" y="33728"/>
                  </a:moveTo>
                  <a:cubicBezTo>
                    <a:pt x="14858" y="23327"/>
                    <a:pt x="23327" y="14858"/>
                    <a:pt x="33728" y="14858"/>
                  </a:cubicBezTo>
                  <a:cubicBezTo>
                    <a:pt x="44129" y="14858"/>
                    <a:pt x="52598" y="23327"/>
                    <a:pt x="52598" y="33728"/>
                  </a:cubicBezTo>
                  <a:cubicBezTo>
                    <a:pt x="52598" y="44129"/>
                    <a:pt x="44129" y="52598"/>
                    <a:pt x="33728" y="52598"/>
                  </a:cubicBezTo>
                  <a:cubicBezTo>
                    <a:pt x="23327" y="52598"/>
                    <a:pt x="14858" y="44129"/>
                    <a:pt x="14858" y="33728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5EBBC99-571A-8693-3983-20B4E08F4EC7}"/>
                </a:ext>
              </a:extLst>
            </p:cNvPr>
            <p:cNvSpPr/>
            <p:nvPr/>
          </p:nvSpPr>
          <p:spPr>
            <a:xfrm>
              <a:off x="4979004" y="2564214"/>
              <a:ext cx="164183" cy="168343"/>
            </a:xfrm>
            <a:custGeom>
              <a:avLst/>
              <a:gdLst>
                <a:gd name="connsiteX0" fmla="*/ 0 w 164183"/>
                <a:gd name="connsiteY0" fmla="*/ 134615 h 168343"/>
                <a:gd name="connsiteX1" fmla="*/ 33728 w 164183"/>
                <a:gd name="connsiteY1" fmla="*/ 168343 h 168343"/>
                <a:gd name="connsiteX2" fmla="*/ 67456 w 164183"/>
                <a:gd name="connsiteY2" fmla="*/ 134615 h 168343"/>
                <a:gd name="connsiteX3" fmla="*/ 41157 w 164183"/>
                <a:gd name="connsiteY3" fmla="*/ 101779 h 168343"/>
                <a:gd name="connsiteX4" fmla="*/ 41157 w 164183"/>
                <a:gd name="connsiteY4" fmla="*/ 66565 h 168343"/>
                <a:gd name="connsiteX5" fmla="*/ 66565 w 164183"/>
                <a:gd name="connsiteY5" fmla="*/ 41157 h 168343"/>
                <a:gd name="connsiteX6" fmla="*/ 97618 w 164183"/>
                <a:gd name="connsiteY6" fmla="*/ 41157 h 168343"/>
                <a:gd name="connsiteX7" fmla="*/ 130455 w 164183"/>
                <a:gd name="connsiteY7" fmla="*/ 67456 h 168343"/>
                <a:gd name="connsiteX8" fmla="*/ 164183 w 164183"/>
                <a:gd name="connsiteY8" fmla="*/ 33728 h 168343"/>
                <a:gd name="connsiteX9" fmla="*/ 130455 w 164183"/>
                <a:gd name="connsiteY9" fmla="*/ 0 h 168343"/>
                <a:gd name="connsiteX10" fmla="*/ 97618 w 164183"/>
                <a:gd name="connsiteY10" fmla="*/ 26299 h 168343"/>
                <a:gd name="connsiteX11" fmla="*/ 66565 w 164183"/>
                <a:gd name="connsiteY11" fmla="*/ 26299 h 168343"/>
                <a:gd name="connsiteX12" fmla="*/ 33728 w 164183"/>
                <a:gd name="connsiteY12" fmla="*/ 0 h 168343"/>
                <a:gd name="connsiteX13" fmla="*/ 0 w 164183"/>
                <a:gd name="connsiteY13" fmla="*/ 33728 h 168343"/>
                <a:gd name="connsiteX14" fmla="*/ 26299 w 164183"/>
                <a:gd name="connsiteY14" fmla="*/ 66565 h 168343"/>
                <a:gd name="connsiteX15" fmla="*/ 26299 w 164183"/>
                <a:gd name="connsiteY15" fmla="*/ 101779 h 168343"/>
                <a:gd name="connsiteX16" fmla="*/ 0 w 164183"/>
                <a:gd name="connsiteY16" fmla="*/ 134615 h 168343"/>
                <a:gd name="connsiteX17" fmla="*/ 130306 w 164183"/>
                <a:gd name="connsiteY17" fmla="*/ 14858 h 168343"/>
                <a:gd name="connsiteX18" fmla="*/ 149176 w 164183"/>
                <a:gd name="connsiteY18" fmla="*/ 33728 h 168343"/>
                <a:gd name="connsiteX19" fmla="*/ 130306 w 164183"/>
                <a:gd name="connsiteY19" fmla="*/ 52598 h 168343"/>
                <a:gd name="connsiteX20" fmla="*/ 111437 w 164183"/>
                <a:gd name="connsiteY20" fmla="*/ 33728 h 168343"/>
                <a:gd name="connsiteX21" fmla="*/ 130306 w 164183"/>
                <a:gd name="connsiteY21" fmla="*/ 14858 h 168343"/>
                <a:gd name="connsiteX22" fmla="*/ 52449 w 164183"/>
                <a:gd name="connsiteY22" fmla="*/ 134615 h 168343"/>
                <a:gd name="connsiteX23" fmla="*/ 33580 w 164183"/>
                <a:gd name="connsiteY23" fmla="*/ 153485 h 168343"/>
                <a:gd name="connsiteX24" fmla="*/ 14710 w 164183"/>
                <a:gd name="connsiteY24" fmla="*/ 134615 h 168343"/>
                <a:gd name="connsiteX25" fmla="*/ 33580 w 164183"/>
                <a:gd name="connsiteY25" fmla="*/ 115745 h 168343"/>
                <a:gd name="connsiteX26" fmla="*/ 52449 w 164183"/>
                <a:gd name="connsiteY26" fmla="*/ 134615 h 168343"/>
                <a:gd name="connsiteX27" fmla="*/ 14858 w 164183"/>
                <a:gd name="connsiteY27" fmla="*/ 33728 h 168343"/>
                <a:gd name="connsiteX28" fmla="*/ 33728 w 164183"/>
                <a:gd name="connsiteY28" fmla="*/ 14858 h 168343"/>
                <a:gd name="connsiteX29" fmla="*/ 52598 w 164183"/>
                <a:gd name="connsiteY29" fmla="*/ 33728 h 168343"/>
                <a:gd name="connsiteX30" fmla="*/ 33728 w 164183"/>
                <a:gd name="connsiteY30" fmla="*/ 52598 h 168343"/>
                <a:gd name="connsiteX31" fmla="*/ 14858 w 164183"/>
                <a:gd name="connsiteY31" fmla="*/ 33728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4183" h="168343">
                  <a:moveTo>
                    <a:pt x="0" y="134615"/>
                  </a:moveTo>
                  <a:cubicBezTo>
                    <a:pt x="0" y="153188"/>
                    <a:pt x="15155" y="168343"/>
                    <a:pt x="33728" y="168343"/>
                  </a:cubicBezTo>
                  <a:cubicBezTo>
                    <a:pt x="52301" y="168343"/>
                    <a:pt x="67456" y="153188"/>
                    <a:pt x="67456" y="134615"/>
                  </a:cubicBezTo>
                  <a:cubicBezTo>
                    <a:pt x="67456" y="118568"/>
                    <a:pt x="56164" y="105196"/>
                    <a:pt x="41157" y="101779"/>
                  </a:cubicBezTo>
                  <a:lnTo>
                    <a:pt x="41157" y="66565"/>
                  </a:lnTo>
                  <a:cubicBezTo>
                    <a:pt x="53787" y="63742"/>
                    <a:pt x="63742" y="53787"/>
                    <a:pt x="66565" y="41157"/>
                  </a:cubicBezTo>
                  <a:lnTo>
                    <a:pt x="97618" y="41157"/>
                  </a:lnTo>
                  <a:cubicBezTo>
                    <a:pt x="101036" y="56164"/>
                    <a:pt x="114408" y="67456"/>
                    <a:pt x="130455" y="67456"/>
                  </a:cubicBezTo>
                  <a:cubicBezTo>
                    <a:pt x="149028" y="67456"/>
                    <a:pt x="164183" y="52301"/>
                    <a:pt x="164183" y="33728"/>
                  </a:cubicBezTo>
                  <a:cubicBezTo>
                    <a:pt x="164183" y="15155"/>
                    <a:pt x="149028" y="0"/>
                    <a:pt x="130455" y="0"/>
                  </a:cubicBezTo>
                  <a:cubicBezTo>
                    <a:pt x="114408" y="0"/>
                    <a:pt x="101036" y="11292"/>
                    <a:pt x="97618" y="26299"/>
                  </a:cubicBezTo>
                  <a:lnTo>
                    <a:pt x="66565" y="26299"/>
                  </a:lnTo>
                  <a:cubicBezTo>
                    <a:pt x="63147" y="11292"/>
                    <a:pt x="49775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49775"/>
                    <a:pt x="11292" y="63147"/>
                    <a:pt x="26299" y="66565"/>
                  </a:cubicBezTo>
                  <a:lnTo>
                    <a:pt x="26299" y="101779"/>
                  </a:lnTo>
                  <a:cubicBezTo>
                    <a:pt x="11292" y="105196"/>
                    <a:pt x="0" y="118568"/>
                    <a:pt x="0" y="134615"/>
                  </a:cubicBezTo>
                  <a:close/>
                  <a:moveTo>
                    <a:pt x="130306" y="14858"/>
                  </a:moveTo>
                  <a:cubicBezTo>
                    <a:pt x="140707" y="14858"/>
                    <a:pt x="149176" y="23327"/>
                    <a:pt x="149176" y="33728"/>
                  </a:cubicBezTo>
                  <a:cubicBezTo>
                    <a:pt x="149176" y="44129"/>
                    <a:pt x="140707" y="52598"/>
                    <a:pt x="130306" y="52598"/>
                  </a:cubicBezTo>
                  <a:cubicBezTo>
                    <a:pt x="119906" y="52598"/>
                    <a:pt x="111437" y="44129"/>
                    <a:pt x="111437" y="33728"/>
                  </a:cubicBezTo>
                  <a:cubicBezTo>
                    <a:pt x="111437" y="23327"/>
                    <a:pt x="119906" y="14858"/>
                    <a:pt x="130306" y="14858"/>
                  </a:cubicBezTo>
                  <a:close/>
                  <a:moveTo>
                    <a:pt x="52449" y="134615"/>
                  </a:moveTo>
                  <a:cubicBezTo>
                    <a:pt x="52449" y="145016"/>
                    <a:pt x="43980" y="153485"/>
                    <a:pt x="33580" y="153485"/>
                  </a:cubicBezTo>
                  <a:cubicBezTo>
                    <a:pt x="23179" y="153485"/>
                    <a:pt x="14710" y="145016"/>
                    <a:pt x="14710" y="134615"/>
                  </a:cubicBezTo>
                  <a:cubicBezTo>
                    <a:pt x="14710" y="124215"/>
                    <a:pt x="23179" y="115745"/>
                    <a:pt x="33580" y="115745"/>
                  </a:cubicBezTo>
                  <a:cubicBezTo>
                    <a:pt x="43980" y="115745"/>
                    <a:pt x="52449" y="124215"/>
                    <a:pt x="52449" y="134615"/>
                  </a:cubicBezTo>
                  <a:close/>
                  <a:moveTo>
                    <a:pt x="14858" y="33728"/>
                  </a:moveTo>
                  <a:cubicBezTo>
                    <a:pt x="14858" y="23327"/>
                    <a:pt x="23327" y="14858"/>
                    <a:pt x="33728" y="14858"/>
                  </a:cubicBezTo>
                  <a:cubicBezTo>
                    <a:pt x="44129" y="14858"/>
                    <a:pt x="52598" y="23327"/>
                    <a:pt x="52598" y="33728"/>
                  </a:cubicBezTo>
                  <a:cubicBezTo>
                    <a:pt x="52598" y="44129"/>
                    <a:pt x="44129" y="52598"/>
                    <a:pt x="33728" y="52598"/>
                  </a:cubicBezTo>
                  <a:cubicBezTo>
                    <a:pt x="23327" y="52598"/>
                    <a:pt x="14858" y="44129"/>
                    <a:pt x="14858" y="33728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9279AE9-B49B-1D36-718F-836ECE85CBC0}"/>
                </a:ext>
              </a:extLst>
            </p:cNvPr>
            <p:cNvSpPr/>
            <p:nvPr/>
          </p:nvSpPr>
          <p:spPr>
            <a:xfrm>
              <a:off x="4930567" y="1529192"/>
              <a:ext cx="164183" cy="168343"/>
            </a:xfrm>
            <a:custGeom>
              <a:avLst/>
              <a:gdLst>
                <a:gd name="connsiteX0" fmla="*/ 0 w 164183"/>
                <a:gd name="connsiteY0" fmla="*/ 134615 h 168343"/>
                <a:gd name="connsiteX1" fmla="*/ 33728 w 164183"/>
                <a:gd name="connsiteY1" fmla="*/ 168343 h 168343"/>
                <a:gd name="connsiteX2" fmla="*/ 66565 w 164183"/>
                <a:gd name="connsiteY2" fmla="*/ 142044 h 168343"/>
                <a:gd name="connsiteX3" fmla="*/ 97618 w 164183"/>
                <a:gd name="connsiteY3" fmla="*/ 142044 h 168343"/>
                <a:gd name="connsiteX4" fmla="*/ 130455 w 164183"/>
                <a:gd name="connsiteY4" fmla="*/ 168343 h 168343"/>
                <a:gd name="connsiteX5" fmla="*/ 164183 w 164183"/>
                <a:gd name="connsiteY5" fmla="*/ 134615 h 168343"/>
                <a:gd name="connsiteX6" fmla="*/ 137884 w 164183"/>
                <a:gd name="connsiteY6" fmla="*/ 101779 h 168343"/>
                <a:gd name="connsiteX7" fmla="*/ 137884 w 164183"/>
                <a:gd name="connsiteY7" fmla="*/ 66565 h 168343"/>
                <a:gd name="connsiteX8" fmla="*/ 164183 w 164183"/>
                <a:gd name="connsiteY8" fmla="*/ 33728 h 168343"/>
                <a:gd name="connsiteX9" fmla="*/ 130455 w 164183"/>
                <a:gd name="connsiteY9" fmla="*/ 0 h 168343"/>
                <a:gd name="connsiteX10" fmla="*/ 96727 w 164183"/>
                <a:gd name="connsiteY10" fmla="*/ 33728 h 168343"/>
                <a:gd name="connsiteX11" fmla="*/ 123026 w 164183"/>
                <a:gd name="connsiteY11" fmla="*/ 66565 h 168343"/>
                <a:gd name="connsiteX12" fmla="*/ 123026 w 164183"/>
                <a:gd name="connsiteY12" fmla="*/ 101779 h 168343"/>
                <a:gd name="connsiteX13" fmla="*/ 97618 w 164183"/>
                <a:gd name="connsiteY13" fmla="*/ 127186 h 168343"/>
                <a:gd name="connsiteX14" fmla="*/ 66565 w 164183"/>
                <a:gd name="connsiteY14" fmla="*/ 127186 h 168343"/>
                <a:gd name="connsiteX15" fmla="*/ 41157 w 164183"/>
                <a:gd name="connsiteY15" fmla="*/ 101779 h 168343"/>
                <a:gd name="connsiteX16" fmla="*/ 41157 w 164183"/>
                <a:gd name="connsiteY16" fmla="*/ 66565 h 168343"/>
                <a:gd name="connsiteX17" fmla="*/ 67456 w 164183"/>
                <a:gd name="connsiteY17" fmla="*/ 33728 h 168343"/>
                <a:gd name="connsiteX18" fmla="*/ 33728 w 164183"/>
                <a:gd name="connsiteY18" fmla="*/ 0 h 168343"/>
                <a:gd name="connsiteX19" fmla="*/ 0 w 164183"/>
                <a:gd name="connsiteY19" fmla="*/ 33728 h 168343"/>
                <a:gd name="connsiteX20" fmla="*/ 26299 w 164183"/>
                <a:gd name="connsiteY20" fmla="*/ 66565 h 168343"/>
                <a:gd name="connsiteX21" fmla="*/ 26299 w 164183"/>
                <a:gd name="connsiteY21" fmla="*/ 101779 h 168343"/>
                <a:gd name="connsiteX22" fmla="*/ 0 w 164183"/>
                <a:gd name="connsiteY22" fmla="*/ 134615 h 168343"/>
                <a:gd name="connsiteX23" fmla="*/ 111585 w 164183"/>
                <a:gd name="connsiteY23" fmla="*/ 33580 h 168343"/>
                <a:gd name="connsiteX24" fmla="*/ 130455 w 164183"/>
                <a:gd name="connsiteY24" fmla="*/ 14710 h 168343"/>
                <a:gd name="connsiteX25" fmla="*/ 149325 w 164183"/>
                <a:gd name="connsiteY25" fmla="*/ 33580 h 168343"/>
                <a:gd name="connsiteX26" fmla="*/ 130455 w 164183"/>
                <a:gd name="connsiteY26" fmla="*/ 52449 h 168343"/>
                <a:gd name="connsiteX27" fmla="*/ 111585 w 164183"/>
                <a:gd name="connsiteY27" fmla="*/ 33580 h 168343"/>
                <a:gd name="connsiteX28" fmla="*/ 130455 w 164183"/>
                <a:gd name="connsiteY28" fmla="*/ 115745 h 168343"/>
                <a:gd name="connsiteX29" fmla="*/ 149325 w 164183"/>
                <a:gd name="connsiteY29" fmla="*/ 134615 h 168343"/>
                <a:gd name="connsiteX30" fmla="*/ 130455 w 164183"/>
                <a:gd name="connsiteY30" fmla="*/ 153485 h 168343"/>
                <a:gd name="connsiteX31" fmla="*/ 111585 w 164183"/>
                <a:gd name="connsiteY31" fmla="*/ 134615 h 168343"/>
                <a:gd name="connsiteX32" fmla="*/ 130455 w 164183"/>
                <a:gd name="connsiteY32" fmla="*/ 115745 h 168343"/>
                <a:gd name="connsiteX33" fmla="*/ 52598 w 164183"/>
                <a:gd name="connsiteY33" fmla="*/ 134615 h 168343"/>
                <a:gd name="connsiteX34" fmla="*/ 33728 w 164183"/>
                <a:gd name="connsiteY34" fmla="*/ 153485 h 168343"/>
                <a:gd name="connsiteX35" fmla="*/ 14858 w 164183"/>
                <a:gd name="connsiteY35" fmla="*/ 134615 h 168343"/>
                <a:gd name="connsiteX36" fmla="*/ 33728 w 164183"/>
                <a:gd name="connsiteY36" fmla="*/ 115745 h 168343"/>
                <a:gd name="connsiteX37" fmla="*/ 52598 w 164183"/>
                <a:gd name="connsiteY37" fmla="*/ 134615 h 168343"/>
                <a:gd name="connsiteX38" fmla="*/ 14858 w 164183"/>
                <a:gd name="connsiteY38" fmla="*/ 33580 h 168343"/>
                <a:gd name="connsiteX39" fmla="*/ 33728 w 164183"/>
                <a:gd name="connsiteY39" fmla="*/ 14710 h 168343"/>
                <a:gd name="connsiteX40" fmla="*/ 52598 w 164183"/>
                <a:gd name="connsiteY40" fmla="*/ 33580 h 168343"/>
                <a:gd name="connsiteX41" fmla="*/ 33728 w 164183"/>
                <a:gd name="connsiteY41" fmla="*/ 52449 h 168343"/>
                <a:gd name="connsiteX42" fmla="*/ 14858 w 164183"/>
                <a:gd name="connsiteY42" fmla="*/ 33580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4183" h="168343">
                  <a:moveTo>
                    <a:pt x="0" y="134615"/>
                  </a:moveTo>
                  <a:cubicBezTo>
                    <a:pt x="0" y="153188"/>
                    <a:pt x="15155" y="168343"/>
                    <a:pt x="33728" y="168343"/>
                  </a:cubicBezTo>
                  <a:cubicBezTo>
                    <a:pt x="49775" y="168343"/>
                    <a:pt x="63147" y="157051"/>
                    <a:pt x="66565" y="142044"/>
                  </a:cubicBezTo>
                  <a:lnTo>
                    <a:pt x="97618" y="142044"/>
                  </a:lnTo>
                  <a:cubicBezTo>
                    <a:pt x="101036" y="157051"/>
                    <a:pt x="114408" y="168343"/>
                    <a:pt x="130455" y="168343"/>
                  </a:cubicBezTo>
                  <a:cubicBezTo>
                    <a:pt x="149028" y="168343"/>
                    <a:pt x="164183" y="153188"/>
                    <a:pt x="164183" y="134615"/>
                  </a:cubicBezTo>
                  <a:cubicBezTo>
                    <a:pt x="164183" y="118569"/>
                    <a:pt x="152891" y="105196"/>
                    <a:pt x="137884" y="101779"/>
                  </a:cubicBezTo>
                  <a:lnTo>
                    <a:pt x="137884" y="66565"/>
                  </a:lnTo>
                  <a:cubicBezTo>
                    <a:pt x="152891" y="63147"/>
                    <a:pt x="164183" y="49775"/>
                    <a:pt x="164183" y="33728"/>
                  </a:cubicBezTo>
                  <a:cubicBezTo>
                    <a:pt x="164183" y="15155"/>
                    <a:pt x="149028" y="0"/>
                    <a:pt x="130455" y="0"/>
                  </a:cubicBezTo>
                  <a:cubicBezTo>
                    <a:pt x="111882" y="0"/>
                    <a:pt x="96727" y="15155"/>
                    <a:pt x="96727" y="33728"/>
                  </a:cubicBezTo>
                  <a:cubicBezTo>
                    <a:pt x="96727" y="49775"/>
                    <a:pt x="108019" y="63147"/>
                    <a:pt x="123026" y="66565"/>
                  </a:cubicBezTo>
                  <a:lnTo>
                    <a:pt x="123026" y="101779"/>
                  </a:lnTo>
                  <a:cubicBezTo>
                    <a:pt x="110396" y="104602"/>
                    <a:pt x="100441" y="114557"/>
                    <a:pt x="97618" y="127186"/>
                  </a:cubicBezTo>
                  <a:lnTo>
                    <a:pt x="66565" y="127186"/>
                  </a:lnTo>
                  <a:cubicBezTo>
                    <a:pt x="63742" y="114557"/>
                    <a:pt x="53787" y="104602"/>
                    <a:pt x="41157" y="101779"/>
                  </a:cubicBezTo>
                  <a:lnTo>
                    <a:pt x="41157" y="66565"/>
                  </a:lnTo>
                  <a:cubicBezTo>
                    <a:pt x="56164" y="63147"/>
                    <a:pt x="67456" y="49775"/>
                    <a:pt x="67456" y="33728"/>
                  </a:cubicBezTo>
                  <a:cubicBezTo>
                    <a:pt x="67456" y="15155"/>
                    <a:pt x="52301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49775"/>
                    <a:pt x="11292" y="63147"/>
                    <a:pt x="26299" y="66565"/>
                  </a:cubicBezTo>
                  <a:lnTo>
                    <a:pt x="26299" y="101779"/>
                  </a:lnTo>
                  <a:cubicBezTo>
                    <a:pt x="11292" y="105196"/>
                    <a:pt x="0" y="118569"/>
                    <a:pt x="0" y="134615"/>
                  </a:cubicBezTo>
                  <a:close/>
                  <a:moveTo>
                    <a:pt x="111585" y="33580"/>
                  </a:moveTo>
                  <a:cubicBezTo>
                    <a:pt x="111585" y="23179"/>
                    <a:pt x="120054" y="14710"/>
                    <a:pt x="130455" y="14710"/>
                  </a:cubicBezTo>
                  <a:cubicBezTo>
                    <a:pt x="140856" y="14710"/>
                    <a:pt x="149325" y="23179"/>
                    <a:pt x="149325" y="33580"/>
                  </a:cubicBezTo>
                  <a:cubicBezTo>
                    <a:pt x="149325" y="43980"/>
                    <a:pt x="140856" y="52449"/>
                    <a:pt x="130455" y="52449"/>
                  </a:cubicBezTo>
                  <a:cubicBezTo>
                    <a:pt x="120054" y="52449"/>
                    <a:pt x="111585" y="43980"/>
                    <a:pt x="111585" y="33580"/>
                  </a:cubicBezTo>
                  <a:close/>
                  <a:moveTo>
                    <a:pt x="130455" y="115745"/>
                  </a:moveTo>
                  <a:cubicBezTo>
                    <a:pt x="140856" y="115745"/>
                    <a:pt x="149325" y="124215"/>
                    <a:pt x="149325" y="134615"/>
                  </a:cubicBezTo>
                  <a:cubicBezTo>
                    <a:pt x="149325" y="145016"/>
                    <a:pt x="140856" y="153485"/>
                    <a:pt x="130455" y="153485"/>
                  </a:cubicBezTo>
                  <a:cubicBezTo>
                    <a:pt x="120054" y="153485"/>
                    <a:pt x="111585" y="145016"/>
                    <a:pt x="111585" y="134615"/>
                  </a:cubicBezTo>
                  <a:cubicBezTo>
                    <a:pt x="111585" y="124215"/>
                    <a:pt x="120054" y="115745"/>
                    <a:pt x="130455" y="115745"/>
                  </a:cubicBezTo>
                  <a:close/>
                  <a:moveTo>
                    <a:pt x="52598" y="134615"/>
                  </a:moveTo>
                  <a:cubicBezTo>
                    <a:pt x="52598" y="145016"/>
                    <a:pt x="44129" y="153485"/>
                    <a:pt x="33728" y="153485"/>
                  </a:cubicBezTo>
                  <a:cubicBezTo>
                    <a:pt x="23327" y="153485"/>
                    <a:pt x="14858" y="145016"/>
                    <a:pt x="14858" y="134615"/>
                  </a:cubicBezTo>
                  <a:cubicBezTo>
                    <a:pt x="14858" y="124215"/>
                    <a:pt x="23327" y="115745"/>
                    <a:pt x="33728" y="115745"/>
                  </a:cubicBezTo>
                  <a:cubicBezTo>
                    <a:pt x="44129" y="115745"/>
                    <a:pt x="52598" y="124215"/>
                    <a:pt x="52598" y="134615"/>
                  </a:cubicBezTo>
                  <a:close/>
                  <a:moveTo>
                    <a:pt x="14858" y="33580"/>
                  </a:moveTo>
                  <a:cubicBezTo>
                    <a:pt x="14858" y="23179"/>
                    <a:pt x="23327" y="14710"/>
                    <a:pt x="33728" y="14710"/>
                  </a:cubicBezTo>
                  <a:cubicBezTo>
                    <a:pt x="44129" y="14710"/>
                    <a:pt x="52598" y="23179"/>
                    <a:pt x="52598" y="33580"/>
                  </a:cubicBezTo>
                  <a:cubicBezTo>
                    <a:pt x="52598" y="43980"/>
                    <a:pt x="44129" y="52449"/>
                    <a:pt x="33728" y="52449"/>
                  </a:cubicBezTo>
                  <a:cubicBezTo>
                    <a:pt x="23327" y="52449"/>
                    <a:pt x="14858" y="43980"/>
                    <a:pt x="14858" y="33580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2759F10-EA1A-E78E-05BD-A271BE3EE968}"/>
                </a:ext>
              </a:extLst>
            </p:cNvPr>
            <p:cNvSpPr/>
            <p:nvPr/>
          </p:nvSpPr>
          <p:spPr>
            <a:xfrm>
              <a:off x="4682509" y="3654653"/>
              <a:ext cx="339138" cy="79348"/>
            </a:xfrm>
            <a:custGeom>
              <a:avLst/>
              <a:gdLst>
                <a:gd name="connsiteX0" fmla="*/ 33060 w 339138"/>
                <a:gd name="connsiteY0" fmla="*/ 67461 h 79348"/>
                <a:gd name="connsiteX1" fmla="*/ 65005 w 339138"/>
                <a:gd name="connsiteY1" fmla="*/ 41163 h 79348"/>
                <a:gd name="connsiteX2" fmla="*/ 163069 w 339138"/>
                <a:gd name="connsiteY2" fmla="*/ 41163 h 79348"/>
                <a:gd name="connsiteX3" fmla="*/ 201255 w 339138"/>
                <a:gd name="connsiteY3" fmla="*/ 79348 h 79348"/>
                <a:gd name="connsiteX4" fmla="*/ 339139 w 339138"/>
                <a:gd name="connsiteY4" fmla="*/ 79348 h 79348"/>
                <a:gd name="connsiteX5" fmla="*/ 339139 w 339138"/>
                <a:gd name="connsiteY5" fmla="*/ 64490 h 79348"/>
                <a:gd name="connsiteX6" fmla="*/ 207346 w 339138"/>
                <a:gd name="connsiteY6" fmla="*/ 64490 h 79348"/>
                <a:gd name="connsiteX7" fmla="*/ 169161 w 339138"/>
                <a:gd name="connsiteY7" fmla="*/ 26304 h 79348"/>
                <a:gd name="connsiteX8" fmla="*/ 64856 w 339138"/>
                <a:gd name="connsiteY8" fmla="*/ 26304 h 79348"/>
                <a:gd name="connsiteX9" fmla="*/ 32762 w 339138"/>
                <a:gd name="connsiteY9" fmla="*/ 5 h 79348"/>
                <a:gd name="connsiteX10" fmla="*/ 32762 w 339138"/>
                <a:gd name="connsiteY10" fmla="*/ 67461 h 79348"/>
                <a:gd name="connsiteX11" fmla="*/ 33060 w 339138"/>
                <a:gd name="connsiteY11" fmla="*/ 14863 h 79348"/>
                <a:gd name="connsiteX12" fmla="*/ 33060 w 339138"/>
                <a:gd name="connsiteY12" fmla="*/ 52603 h 79348"/>
                <a:gd name="connsiteX13" fmla="*/ 33060 w 339138"/>
                <a:gd name="connsiteY13" fmla="*/ 14863 h 7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9138" h="79348">
                  <a:moveTo>
                    <a:pt x="33060" y="67461"/>
                  </a:moveTo>
                  <a:cubicBezTo>
                    <a:pt x="51781" y="67759"/>
                    <a:pt x="62330" y="55426"/>
                    <a:pt x="65005" y="41163"/>
                  </a:cubicBezTo>
                  <a:lnTo>
                    <a:pt x="163069" y="41163"/>
                  </a:lnTo>
                  <a:lnTo>
                    <a:pt x="201255" y="79348"/>
                  </a:lnTo>
                  <a:lnTo>
                    <a:pt x="339139" y="79348"/>
                  </a:lnTo>
                  <a:lnTo>
                    <a:pt x="339139" y="64490"/>
                  </a:lnTo>
                  <a:lnTo>
                    <a:pt x="207346" y="64490"/>
                  </a:lnTo>
                  <a:lnTo>
                    <a:pt x="169161" y="26304"/>
                  </a:lnTo>
                  <a:lnTo>
                    <a:pt x="64856" y="26304"/>
                  </a:lnTo>
                  <a:cubicBezTo>
                    <a:pt x="62182" y="12040"/>
                    <a:pt x="51484" y="-292"/>
                    <a:pt x="32762" y="5"/>
                  </a:cubicBezTo>
                  <a:cubicBezTo>
                    <a:pt x="-10921" y="-589"/>
                    <a:pt x="-10921" y="68056"/>
                    <a:pt x="32762" y="67461"/>
                  </a:cubicBezTo>
                  <a:close/>
                  <a:moveTo>
                    <a:pt x="33060" y="14863"/>
                  </a:moveTo>
                  <a:cubicBezTo>
                    <a:pt x="57576" y="14566"/>
                    <a:pt x="57576" y="52900"/>
                    <a:pt x="33060" y="52603"/>
                  </a:cubicBezTo>
                  <a:cubicBezTo>
                    <a:pt x="8544" y="52900"/>
                    <a:pt x="8544" y="14566"/>
                    <a:pt x="33060" y="14863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058C8D0-3923-53FC-143C-6C1C0EDB2744}"/>
                </a:ext>
              </a:extLst>
            </p:cNvPr>
            <p:cNvSpPr/>
            <p:nvPr/>
          </p:nvSpPr>
          <p:spPr>
            <a:xfrm>
              <a:off x="3453141" y="3946468"/>
              <a:ext cx="259020" cy="168502"/>
            </a:xfrm>
            <a:custGeom>
              <a:avLst/>
              <a:gdLst>
                <a:gd name="connsiteX0" fmla="*/ 97396 w 259020"/>
                <a:gd name="connsiteY0" fmla="*/ 127340 h 168502"/>
                <a:gd name="connsiteX1" fmla="*/ 64707 w 259020"/>
                <a:gd name="connsiteY1" fmla="*/ 127340 h 168502"/>
                <a:gd name="connsiteX2" fmla="*/ 32762 w 259020"/>
                <a:gd name="connsiteY2" fmla="*/ 101041 h 168502"/>
                <a:gd name="connsiteX3" fmla="*/ 32762 w 259020"/>
                <a:gd name="connsiteY3" fmla="*/ 168497 h 168502"/>
                <a:gd name="connsiteX4" fmla="*/ 64707 w 259020"/>
                <a:gd name="connsiteY4" fmla="*/ 142198 h 168502"/>
                <a:gd name="connsiteX5" fmla="*/ 97396 w 259020"/>
                <a:gd name="connsiteY5" fmla="*/ 142198 h 168502"/>
                <a:gd name="connsiteX6" fmla="*/ 129489 w 259020"/>
                <a:gd name="connsiteY6" fmla="*/ 168497 h 168502"/>
                <a:gd name="connsiteX7" fmla="*/ 136918 w 259020"/>
                <a:gd name="connsiteY7" fmla="*/ 101635 h 168502"/>
                <a:gd name="connsiteX8" fmla="*/ 136918 w 259020"/>
                <a:gd name="connsiteY8" fmla="*/ 66867 h 168502"/>
                <a:gd name="connsiteX9" fmla="*/ 161434 w 259020"/>
                <a:gd name="connsiteY9" fmla="*/ 41163 h 168502"/>
                <a:gd name="connsiteX10" fmla="*/ 194122 w 259020"/>
                <a:gd name="connsiteY10" fmla="*/ 41163 h 168502"/>
                <a:gd name="connsiteX11" fmla="*/ 218787 w 259020"/>
                <a:gd name="connsiteY11" fmla="*/ 66867 h 168502"/>
                <a:gd name="connsiteX12" fmla="*/ 218787 w 259020"/>
                <a:gd name="connsiteY12" fmla="*/ 101635 h 168502"/>
                <a:gd name="connsiteX13" fmla="*/ 226216 w 259020"/>
                <a:gd name="connsiteY13" fmla="*/ 168497 h 168502"/>
                <a:gd name="connsiteX14" fmla="*/ 233645 w 259020"/>
                <a:gd name="connsiteY14" fmla="*/ 101635 h 168502"/>
                <a:gd name="connsiteX15" fmla="*/ 233645 w 259020"/>
                <a:gd name="connsiteY15" fmla="*/ 66867 h 168502"/>
                <a:gd name="connsiteX16" fmla="*/ 226216 w 259020"/>
                <a:gd name="connsiteY16" fmla="*/ 5 h 168502"/>
                <a:gd name="connsiteX17" fmla="*/ 194122 w 259020"/>
                <a:gd name="connsiteY17" fmla="*/ 26304 h 168502"/>
                <a:gd name="connsiteX18" fmla="*/ 161434 w 259020"/>
                <a:gd name="connsiteY18" fmla="*/ 26304 h 168502"/>
                <a:gd name="connsiteX19" fmla="*/ 129489 w 259020"/>
                <a:gd name="connsiteY19" fmla="*/ 5 h 168502"/>
                <a:gd name="connsiteX20" fmla="*/ 97396 w 259020"/>
                <a:gd name="connsiteY20" fmla="*/ 26304 h 168502"/>
                <a:gd name="connsiteX21" fmla="*/ 64707 w 259020"/>
                <a:gd name="connsiteY21" fmla="*/ 26304 h 168502"/>
                <a:gd name="connsiteX22" fmla="*/ 32762 w 259020"/>
                <a:gd name="connsiteY22" fmla="*/ 5 h 168502"/>
                <a:gd name="connsiteX23" fmla="*/ 32762 w 259020"/>
                <a:gd name="connsiteY23" fmla="*/ 67462 h 168502"/>
                <a:gd name="connsiteX24" fmla="*/ 64707 w 259020"/>
                <a:gd name="connsiteY24" fmla="*/ 41163 h 168502"/>
                <a:gd name="connsiteX25" fmla="*/ 97396 w 259020"/>
                <a:gd name="connsiteY25" fmla="*/ 41163 h 168502"/>
                <a:gd name="connsiteX26" fmla="*/ 122060 w 259020"/>
                <a:gd name="connsiteY26" fmla="*/ 66867 h 168502"/>
                <a:gd name="connsiteX27" fmla="*/ 122060 w 259020"/>
                <a:gd name="connsiteY27" fmla="*/ 101635 h 168502"/>
                <a:gd name="connsiteX28" fmla="*/ 97396 w 259020"/>
                <a:gd name="connsiteY28" fmla="*/ 127340 h 168502"/>
                <a:gd name="connsiteX29" fmla="*/ 32762 w 259020"/>
                <a:gd name="connsiteY29" fmla="*/ 153639 h 168502"/>
                <a:gd name="connsiteX30" fmla="*/ 32762 w 259020"/>
                <a:gd name="connsiteY30" fmla="*/ 115899 h 168502"/>
                <a:gd name="connsiteX31" fmla="*/ 32762 w 259020"/>
                <a:gd name="connsiteY31" fmla="*/ 153639 h 168502"/>
                <a:gd name="connsiteX32" fmla="*/ 226068 w 259020"/>
                <a:gd name="connsiteY32" fmla="*/ 153639 h 168502"/>
                <a:gd name="connsiteX33" fmla="*/ 226068 w 259020"/>
                <a:gd name="connsiteY33" fmla="*/ 115899 h 168502"/>
                <a:gd name="connsiteX34" fmla="*/ 226068 w 259020"/>
                <a:gd name="connsiteY34" fmla="*/ 153639 h 168502"/>
                <a:gd name="connsiteX35" fmla="*/ 226068 w 259020"/>
                <a:gd name="connsiteY35" fmla="*/ 15012 h 168502"/>
                <a:gd name="connsiteX36" fmla="*/ 226068 w 259020"/>
                <a:gd name="connsiteY36" fmla="*/ 52752 h 168502"/>
                <a:gd name="connsiteX37" fmla="*/ 226068 w 259020"/>
                <a:gd name="connsiteY37" fmla="*/ 15012 h 168502"/>
                <a:gd name="connsiteX38" fmla="*/ 32762 w 259020"/>
                <a:gd name="connsiteY38" fmla="*/ 52752 h 168502"/>
                <a:gd name="connsiteX39" fmla="*/ 32762 w 259020"/>
                <a:gd name="connsiteY39" fmla="*/ 15012 h 168502"/>
                <a:gd name="connsiteX40" fmla="*/ 32762 w 259020"/>
                <a:gd name="connsiteY40" fmla="*/ 52752 h 168502"/>
                <a:gd name="connsiteX41" fmla="*/ 129489 w 259020"/>
                <a:gd name="connsiteY41" fmla="*/ 153639 h 168502"/>
                <a:gd name="connsiteX42" fmla="*/ 129489 w 259020"/>
                <a:gd name="connsiteY42" fmla="*/ 115899 h 168502"/>
                <a:gd name="connsiteX43" fmla="*/ 129489 w 259020"/>
                <a:gd name="connsiteY43" fmla="*/ 153639 h 168502"/>
                <a:gd name="connsiteX44" fmla="*/ 129489 w 259020"/>
                <a:gd name="connsiteY44" fmla="*/ 15012 h 168502"/>
                <a:gd name="connsiteX45" fmla="*/ 129489 w 259020"/>
                <a:gd name="connsiteY45" fmla="*/ 52752 h 168502"/>
                <a:gd name="connsiteX46" fmla="*/ 129489 w 259020"/>
                <a:gd name="connsiteY46" fmla="*/ 15012 h 16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59020" h="168502">
                  <a:moveTo>
                    <a:pt x="97396" y="127340"/>
                  </a:moveTo>
                  <a:lnTo>
                    <a:pt x="64707" y="127340"/>
                  </a:lnTo>
                  <a:cubicBezTo>
                    <a:pt x="62033" y="113076"/>
                    <a:pt x="51335" y="100744"/>
                    <a:pt x="32762" y="101041"/>
                  </a:cubicBezTo>
                  <a:cubicBezTo>
                    <a:pt x="-10921" y="100447"/>
                    <a:pt x="-10921" y="169092"/>
                    <a:pt x="32762" y="168497"/>
                  </a:cubicBezTo>
                  <a:cubicBezTo>
                    <a:pt x="51484" y="168794"/>
                    <a:pt x="62033" y="156462"/>
                    <a:pt x="64707" y="142198"/>
                  </a:cubicBezTo>
                  <a:lnTo>
                    <a:pt x="97396" y="142198"/>
                  </a:lnTo>
                  <a:cubicBezTo>
                    <a:pt x="100070" y="156462"/>
                    <a:pt x="110768" y="168794"/>
                    <a:pt x="129489" y="168497"/>
                  </a:cubicBezTo>
                  <a:cubicBezTo>
                    <a:pt x="170646" y="169092"/>
                    <a:pt x="173024" y="108470"/>
                    <a:pt x="136918" y="101635"/>
                  </a:cubicBezTo>
                  <a:lnTo>
                    <a:pt x="136918" y="66867"/>
                  </a:lnTo>
                  <a:cubicBezTo>
                    <a:pt x="151034" y="64193"/>
                    <a:pt x="159206" y="53346"/>
                    <a:pt x="161434" y="41163"/>
                  </a:cubicBezTo>
                  <a:lnTo>
                    <a:pt x="194122" y="41163"/>
                  </a:lnTo>
                  <a:cubicBezTo>
                    <a:pt x="196500" y="53346"/>
                    <a:pt x="204672" y="64193"/>
                    <a:pt x="218787" y="66867"/>
                  </a:cubicBezTo>
                  <a:lnTo>
                    <a:pt x="218787" y="101635"/>
                  </a:lnTo>
                  <a:cubicBezTo>
                    <a:pt x="182682" y="108470"/>
                    <a:pt x="185059" y="168943"/>
                    <a:pt x="226216" y="168497"/>
                  </a:cubicBezTo>
                  <a:cubicBezTo>
                    <a:pt x="267373" y="169092"/>
                    <a:pt x="269751" y="108470"/>
                    <a:pt x="233645" y="101635"/>
                  </a:cubicBezTo>
                  <a:lnTo>
                    <a:pt x="233645" y="66867"/>
                  </a:lnTo>
                  <a:cubicBezTo>
                    <a:pt x="269751" y="60033"/>
                    <a:pt x="267373" y="-440"/>
                    <a:pt x="226216" y="5"/>
                  </a:cubicBezTo>
                  <a:cubicBezTo>
                    <a:pt x="207495" y="-292"/>
                    <a:pt x="196945" y="12040"/>
                    <a:pt x="194122" y="26304"/>
                  </a:cubicBezTo>
                  <a:lnTo>
                    <a:pt x="161434" y="26304"/>
                  </a:lnTo>
                  <a:cubicBezTo>
                    <a:pt x="158760" y="12040"/>
                    <a:pt x="148062" y="-292"/>
                    <a:pt x="129489" y="5"/>
                  </a:cubicBezTo>
                  <a:cubicBezTo>
                    <a:pt x="110768" y="-292"/>
                    <a:pt x="100219" y="12040"/>
                    <a:pt x="97396" y="26304"/>
                  </a:cubicBezTo>
                  <a:lnTo>
                    <a:pt x="64707" y="26304"/>
                  </a:lnTo>
                  <a:cubicBezTo>
                    <a:pt x="62033" y="12040"/>
                    <a:pt x="51335" y="-292"/>
                    <a:pt x="32762" y="5"/>
                  </a:cubicBezTo>
                  <a:cubicBezTo>
                    <a:pt x="-10921" y="-589"/>
                    <a:pt x="-10921" y="68056"/>
                    <a:pt x="32762" y="67462"/>
                  </a:cubicBezTo>
                  <a:cubicBezTo>
                    <a:pt x="51484" y="67759"/>
                    <a:pt x="62033" y="55426"/>
                    <a:pt x="64707" y="41163"/>
                  </a:cubicBezTo>
                  <a:lnTo>
                    <a:pt x="97396" y="41163"/>
                  </a:lnTo>
                  <a:cubicBezTo>
                    <a:pt x="99773" y="53346"/>
                    <a:pt x="107945" y="64193"/>
                    <a:pt x="122060" y="66867"/>
                  </a:cubicBezTo>
                  <a:lnTo>
                    <a:pt x="122060" y="101635"/>
                  </a:lnTo>
                  <a:cubicBezTo>
                    <a:pt x="107945" y="104310"/>
                    <a:pt x="99773" y="115156"/>
                    <a:pt x="97396" y="127340"/>
                  </a:cubicBezTo>
                  <a:close/>
                  <a:moveTo>
                    <a:pt x="32762" y="153639"/>
                  </a:moveTo>
                  <a:cubicBezTo>
                    <a:pt x="8246" y="153936"/>
                    <a:pt x="8246" y="115602"/>
                    <a:pt x="32762" y="115899"/>
                  </a:cubicBezTo>
                  <a:cubicBezTo>
                    <a:pt x="57278" y="115602"/>
                    <a:pt x="57278" y="153936"/>
                    <a:pt x="32762" y="153639"/>
                  </a:cubicBezTo>
                  <a:close/>
                  <a:moveTo>
                    <a:pt x="226068" y="153639"/>
                  </a:moveTo>
                  <a:cubicBezTo>
                    <a:pt x="201551" y="153936"/>
                    <a:pt x="201551" y="115602"/>
                    <a:pt x="226068" y="115899"/>
                  </a:cubicBezTo>
                  <a:cubicBezTo>
                    <a:pt x="250584" y="115602"/>
                    <a:pt x="250584" y="153936"/>
                    <a:pt x="226068" y="153639"/>
                  </a:cubicBezTo>
                  <a:close/>
                  <a:moveTo>
                    <a:pt x="226068" y="15012"/>
                  </a:moveTo>
                  <a:cubicBezTo>
                    <a:pt x="250584" y="14715"/>
                    <a:pt x="250584" y="53049"/>
                    <a:pt x="226068" y="52752"/>
                  </a:cubicBezTo>
                  <a:cubicBezTo>
                    <a:pt x="201551" y="53049"/>
                    <a:pt x="201551" y="14715"/>
                    <a:pt x="226068" y="15012"/>
                  </a:cubicBezTo>
                  <a:close/>
                  <a:moveTo>
                    <a:pt x="32762" y="52752"/>
                  </a:moveTo>
                  <a:cubicBezTo>
                    <a:pt x="8246" y="53049"/>
                    <a:pt x="8246" y="14715"/>
                    <a:pt x="32762" y="15012"/>
                  </a:cubicBezTo>
                  <a:cubicBezTo>
                    <a:pt x="57278" y="14715"/>
                    <a:pt x="57278" y="53049"/>
                    <a:pt x="32762" y="52752"/>
                  </a:cubicBezTo>
                  <a:close/>
                  <a:moveTo>
                    <a:pt x="129489" y="153639"/>
                  </a:moveTo>
                  <a:cubicBezTo>
                    <a:pt x="104973" y="153936"/>
                    <a:pt x="104973" y="115602"/>
                    <a:pt x="129489" y="115899"/>
                  </a:cubicBezTo>
                  <a:cubicBezTo>
                    <a:pt x="154005" y="115602"/>
                    <a:pt x="154005" y="153936"/>
                    <a:pt x="129489" y="153639"/>
                  </a:cubicBezTo>
                  <a:close/>
                  <a:moveTo>
                    <a:pt x="129489" y="15012"/>
                  </a:moveTo>
                  <a:cubicBezTo>
                    <a:pt x="154005" y="14715"/>
                    <a:pt x="154005" y="53049"/>
                    <a:pt x="129489" y="52752"/>
                  </a:cubicBezTo>
                  <a:cubicBezTo>
                    <a:pt x="104973" y="53049"/>
                    <a:pt x="104973" y="14715"/>
                    <a:pt x="129489" y="15012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C951F60-112D-BA36-4C19-A95E1EF3D44E}"/>
                </a:ext>
              </a:extLst>
            </p:cNvPr>
            <p:cNvSpPr/>
            <p:nvPr/>
          </p:nvSpPr>
          <p:spPr>
            <a:xfrm>
              <a:off x="5915103" y="4240512"/>
              <a:ext cx="166454" cy="164193"/>
            </a:xfrm>
            <a:custGeom>
              <a:avLst/>
              <a:gdLst>
                <a:gd name="connsiteX0" fmla="*/ 64899 w 166454"/>
                <a:gd name="connsiteY0" fmla="*/ 41162 h 164193"/>
                <a:gd name="connsiteX1" fmla="*/ 101747 w 166454"/>
                <a:gd name="connsiteY1" fmla="*/ 41162 h 164193"/>
                <a:gd name="connsiteX2" fmla="*/ 133692 w 166454"/>
                <a:gd name="connsiteY2" fmla="*/ 67461 h 164193"/>
                <a:gd name="connsiteX3" fmla="*/ 133692 w 166454"/>
                <a:gd name="connsiteY3" fmla="*/ 5 h 164193"/>
                <a:gd name="connsiteX4" fmla="*/ 101747 w 166454"/>
                <a:gd name="connsiteY4" fmla="*/ 26304 h 164193"/>
                <a:gd name="connsiteX5" fmla="*/ 64899 w 166454"/>
                <a:gd name="connsiteY5" fmla="*/ 26304 h 164193"/>
                <a:gd name="connsiteX6" fmla="*/ 32805 w 166454"/>
                <a:gd name="connsiteY6" fmla="*/ 5 h 164193"/>
                <a:gd name="connsiteX7" fmla="*/ 25376 w 166454"/>
                <a:gd name="connsiteY7" fmla="*/ 66867 h 164193"/>
                <a:gd name="connsiteX8" fmla="*/ 25376 w 166454"/>
                <a:gd name="connsiteY8" fmla="*/ 97326 h 164193"/>
                <a:gd name="connsiteX9" fmla="*/ 32805 w 166454"/>
                <a:gd name="connsiteY9" fmla="*/ 164188 h 164193"/>
                <a:gd name="connsiteX10" fmla="*/ 64750 w 166454"/>
                <a:gd name="connsiteY10" fmla="*/ 137889 h 164193"/>
                <a:gd name="connsiteX11" fmla="*/ 101598 w 166454"/>
                <a:gd name="connsiteY11" fmla="*/ 137889 h 164193"/>
                <a:gd name="connsiteX12" fmla="*/ 133543 w 166454"/>
                <a:gd name="connsiteY12" fmla="*/ 164188 h 164193"/>
                <a:gd name="connsiteX13" fmla="*/ 133543 w 166454"/>
                <a:gd name="connsiteY13" fmla="*/ 96732 h 164193"/>
                <a:gd name="connsiteX14" fmla="*/ 101598 w 166454"/>
                <a:gd name="connsiteY14" fmla="*/ 123031 h 164193"/>
                <a:gd name="connsiteX15" fmla="*/ 64750 w 166454"/>
                <a:gd name="connsiteY15" fmla="*/ 123031 h 164193"/>
                <a:gd name="connsiteX16" fmla="*/ 40085 w 166454"/>
                <a:gd name="connsiteY16" fmla="*/ 97326 h 164193"/>
                <a:gd name="connsiteX17" fmla="*/ 40085 w 166454"/>
                <a:gd name="connsiteY17" fmla="*/ 66867 h 164193"/>
                <a:gd name="connsiteX18" fmla="*/ 64750 w 166454"/>
                <a:gd name="connsiteY18" fmla="*/ 41162 h 164193"/>
                <a:gd name="connsiteX19" fmla="*/ 133841 w 166454"/>
                <a:gd name="connsiteY19" fmla="*/ 14863 h 164193"/>
                <a:gd name="connsiteX20" fmla="*/ 133841 w 166454"/>
                <a:gd name="connsiteY20" fmla="*/ 52603 h 164193"/>
                <a:gd name="connsiteX21" fmla="*/ 133841 w 166454"/>
                <a:gd name="connsiteY21" fmla="*/ 14863 h 164193"/>
                <a:gd name="connsiteX22" fmla="*/ 133841 w 166454"/>
                <a:gd name="connsiteY22" fmla="*/ 111590 h 164193"/>
                <a:gd name="connsiteX23" fmla="*/ 133841 w 166454"/>
                <a:gd name="connsiteY23" fmla="*/ 149330 h 164193"/>
                <a:gd name="connsiteX24" fmla="*/ 133841 w 166454"/>
                <a:gd name="connsiteY24" fmla="*/ 111590 h 164193"/>
                <a:gd name="connsiteX25" fmla="*/ 32953 w 166454"/>
                <a:gd name="connsiteY25" fmla="*/ 14863 h 164193"/>
                <a:gd name="connsiteX26" fmla="*/ 32953 w 166454"/>
                <a:gd name="connsiteY26" fmla="*/ 52603 h 164193"/>
                <a:gd name="connsiteX27" fmla="*/ 32953 w 166454"/>
                <a:gd name="connsiteY27" fmla="*/ 14863 h 164193"/>
                <a:gd name="connsiteX28" fmla="*/ 32953 w 166454"/>
                <a:gd name="connsiteY28" fmla="*/ 149181 h 164193"/>
                <a:gd name="connsiteX29" fmla="*/ 32953 w 166454"/>
                <a:gd name="connsiteY29" fmla="*/ 111442 h 164193"/>
                <a:gd name="connsiteX30" fmla="*/ 32953 w 166454"/>
                <a:gd name="connsiteY30" fmla="*/ 149181 h 16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6454" h="164193">
                  <a:moveTo>
                    <a:pt x="64899" y="41162"/>
                  </a:moveTo>
                  <a:lnTo>
                    <a:pt x="101747" y="41162"/>
                  </a:lnTo>
                  <a:cubicBezTo>
                    <a:pt x="104421" y="55278"/>
                    <a:pt x="115119" y="67759"/>
                    <a:pt x="133692" y="67461"/>
                  </a:cubicBezTo>
                  <a:cubicBezTo>
                    <a:pt x="177375" y="68056"/>
                    <a:pt x="177375" y="-589"/>
                    <a:pt x="133692" y="5"/>
                  </a:cubicBezTo>
                  <a:cubicBezTo>
                    <a:pt x="114971" y="-292"/>
                    <a:pt x="104421" y="12040"/>
                    <a:pt x="101747" y="26304"/>
                  </a:cubicBezTo>
                  <a:lnTo>
                    <a:pt x="64899" y="26304"/>
                  </a:lnTo>
                  <a:cubicBezTo>
                    <a:pt x="62224" y="12040"/>
                    <a:pt x="51526" y="-292"/>
                    <a:pt x="32805" y="5"/>
                  </a:cubicBezTo>
                  <a:cubicBezTo>
                    <a:pt x="-8352" y="-589"/>
                    <a:pt x="-10730" y="60032"/>
                    <a:pt x="25376" y="66867"/>
                  </a:cubicBezTo>
                  <a:lnTo>
                    <a:pt x="25376" y="97326"/>
                  </a:lnTo>
                  <a:cubicBezTo>
                    <a:pt x="-10730" y="104161"/>
                    <a:pt x="-8352" y="164634"/>
                    <a:pt x="32805" y="164188"/>
                  </a:cubicBezTo>
                  <a:cubicBezTo>
                    <a:pt x="51526" y="164485"/>
                    <a:pt x="62075" y="152153"/>
                    <a:pt x="64750" y="137889"/>
                  </a:cubicBezTo>
                  <a:lnTo>
                    <a:pt x="101598" y="137889"/>
                  </a:lnTo>
                  <a:cubicBezTo>
                    <a:pt x="104273" y="152153"/>
                    <a:pt x="114971" y="164485"/>
                    <a:pt x="133543" y="164188"/>
                  </a:cubicBezTo>
                  <a:cubicBezTo>
                    <a:pt x="177227" y="164783"/>
                    <a:pt x="177227" y="96138"/>
                    <a:pt x="133543" y="96732"/>
                  </a:cubicBezTo>
                  <a:cubicBezTo>
                    <a:pt x="114822" y="96435"/>
                    <a:pt x="104273" y="108767"/>
                    <a:pt x="101598" y="123031"/>
                  </a:cubicBezTo>
                  <a:lnTo>
                    <a:pt x="64750" y="123031"/>
                  </a:lnTo>
                  <a:cubicBezTo>
                    <a:pt x="62372" y="110847"/>
                    <a:pt x="54201" y="100001"/>
                    <a:pt x="40085" y="97326"/>
                  </a:cubicBezTo>
                  <a:lnTo>
                    <a:pt x="40085" y="66867"/>
                  </a:lnTo>
                  <a:cubicBezTo>
                    <a:pt x="54201" y="64192"/>
                    <a:pt x="62372" y="53346"/>
                    <a:pt x="64750" y="41162"/>
                  </a:cubicBezTo>
                  <a:close/>
                  <a:moveTo>
                    <a:pt x="133841" y="14863"/>
                  </a:moveTo>
                  <a:cubicBezTo>
                    <a:pt x="158357" y="14566"/>
                    <a:pt x="158357" y="52900"/>
                    <a:pt x="133841" y="52603"/>
                  </a:cubicBezTo>
                  <a:cubicBezTo>
                    <a:pt x="109324" y="52900"/>
                    <a:pt x="109324" y="14566"/>
                    <a:pt x="133841" y="14863"/>
                  </a:cubicBezTo>
                  <a:close/>
                  <a:moveTo>
                    <a:pt x="133841" y="111590"/>
                  </a:moveTo>
                  <a:cubicBezTo>
                    <a:pt x="158357" y="111293"/>
                    <a:pt x="158357" y="149627"/>
                    <a:pt x="133841" y="149330"/>
                  </a:cubicBezTo>
                  <a:cubicBezTo>
                    <a:pt x="109324" y="149627"/>
                    <a:pt x="109324" y="111293"/>
                    <a:pt x="133841" y="111590"/>
                  </a:cubicBezTo>
                  <a:close/>
                  <a:moveTo>
                    <a:pt x="32953" y="14863"/>
                  </a:moveTo>
                  <a:cubicBezTo>
                    <a:pt x="57469" y="14566"/>
                    <a:pt x="57469" y="52900"/>
                    <a:pt x="32953" y="52603"/>
                  </a:cubicBezTo>
                  <a:cubicBezTo>
                    <a:pt x="8437" y="52900"/>
                    <a:pt x="8437" y="14566"/>
                    <a:pt x="32953" y="14863"/>
                  </a:cubicBezTo>
                  <a:close/>
                  <a:moveTo>
                    <a:pt x="32953" y="149181"/>
                  </a:moveTo>
                  <a:cubicBezTo>
                    <a:pt x="8437" y="149479"/>
                    <a:pt x="8437" y="111144"/>
                    <a:pt x="32953" y="111442"/>
                  </a:cubicBezTo>
                  <a:cubicBezTo>
                    <a:pt x="57469" y="111144"/>
                    <a:pt x="57469" y="149479"/>
                    <a:pt x="32953" y="149181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225D433-8386-E441-1BA2-7FBBE8D2DF73}"/>
                </a:ext>
              </a:extLst>
            </p:cNvPr>
            <p:cNvSpPr/>
            <p:nvPr/>
          </p:nvSpPr>
          <p:spPr>
            <a:xfrm>
              <a:off x="3296791" y="5948907"/>
              <a:ext cx="162442" cy="168501"/>
            </a:xfrm>
            <a:custGeom>
              <a:avLst/>
              <a:gdLst>
                <a:gd name="connsiteX0" fmla="*/ 32805 w 162442"/>
                <a:gd name="connsiteY0" fmla="*/ 168497 h 168501"/>
                <a:gd name="connsiteX1" fmla="*/ 40234 w 162442"/>
                <a:gd name="connsiteY1" fmla="*/ 101635 h 168501"/>
                <a:gd name="connsiteX2" fmla="*/ 40234 w 162442"/>
                <a:gd name="connsiteY2" fmla="*/ 66867 h 168501"/>
                <a:gd name="connsiteX3" fmla="*/ 64898 w 162442"/>
                <a:gd name="connsiteY3" fmla="*/ 41163 h 168501"/>
                <a:gd name="connsiteX4" fmla="*/ 97587 w 162442"/>
                <a:gd name="connsiteY4" fmla="*/ 41163 h 168501"/>
                <a:gd name="connsiteX5" fmla="*/ 129680 w 162442"/>
                <a:gd name="connsiteY5" fmla="*/ 67462 h 168501"/>
                <a:gd name="connsiteX6" fmla="*/ 129680 w 162442"/>
                <a:gd name="connsiteY6" fmla="*/ 5 h 168501"/>
                <a:gd name="connsiteX7" fmla="*/ 97587 w 162442"/>
                <a:gd name="connsiteY7" fmla="*/ 26305 h 168501"/>
                <a:gd name="connsiteX8" fmla="*/ 64898 w 162442"/>
                <a:gd name="connsiteY8" fmla="*/ 26305 h 168501"/>
                <a:gd name="connsiteX9" fmla="*/ 32805 w 162442"/>
                <a:gd name="connsiteY9" fmla="*/ 5 h 168501"/>
                <a:gd name="connsiteX10" fmla="*/ 25376 w 162442"/>
                <a:gd name="connsiteY10" fmla="*/ 66867 h 168501"/>
                <a:gd name="connsiteX11" fmla="*/ 25376 w 162442"/>
                <a:gd name="connsiteY11" fmla="*/ 101635 h 168501"/>
                <a:gd name="connsiteX12" fmla="*/ 32805 w 162442"/>
                <a:gd name="connsiteY12" fmla="*/ 168497 h 168501"/>
                <a:gd name="connsiteX13" fmla="*/ 129532 w 162442"/>
                <a:gd name="connsiteY13" fmla="*/ 15012 h 168501"/>
                <a:gd name="connsiteX14" fmla="*/ 129532 w 162442"/>
                <a:gd name="connsiteY14" fmla="*/ 52752 h 168501"/>
                <a:gd name="connsiteX15" fmla="*/ 129532 w 162442"/>
                <a:gd name="connsiteY15" fmla="*/ 15012 h 168501"/>
                <a:gd name="connsiteX16" fmla="*/ 32805 w 162442"/>
                <a:gd name="connsiteY16" fmla="*/ 153639 h 168501"/>
                <a:gd name="connsiteX17" fmla="*/ 32805 w 162442"/>
                <a:gd name="connsiteY17" fmla="*/ 115900 h 168501"/>
                <a:gd name="connsiteX18" fmla="*/ 32805 w 162442"/>
                <a:gd name="connsiteY18" fmla="*/ 153639 h 168501"/>
                <a:gd name="connsiteX19" fmla="*/ 32805 w 162442"/>
                <a:gd name="connsiteY19" fmla="*/ 15012 h 168501"/>
                <a:gd name="connsiteX20" fmla="*/ 32805 w 162442"/>
                <a:gd name="connsiteY20" fmla="*/ 52752 h 168501"/>
                <a:gd name="connsiteX21" fmla="*/ 32805 w 162442"/>
                <a:gd name="connsiteY21" fmla="*/ 15012 h 16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2442" h="168501">
                  <a:moveTo>
                    <a:pt x="32805" y="168497"/>
                  </a:moveTo>
                  <a:cubicBezTo>
                    <a:pt x="73962" y="169092"/>
                    <a:pt x="76339" y="108470"/>
                    <a:pt x="40234" y="101635"/>
                  </a:cubicBezTo>
                  <a:lnTo>
                    <a:pt x="40234" y="66867"/>
                  </a:lnTo>
                  <a:cubicBezTo>
                    <a:pt x="54349" y="64193"/>
                    <a:pt x="62521" y="53346"/>
                    <a:pt x="64898" y="41163"/>
                  </a:cubicBezTo>
                  <a:lnTo>
                    <a:pt x="97587" y="41163"/>
                  </a:lnTo>
                  <a:cubicBezTo>
                    <a:pt x="100261" y="55427"/>
                    <a:pt x="110959" y="67759"/>
                    <a:pt x="129680" y="67462"/>
                  </a:cubicBezTo>
                  <a:cubicBezTo>
                    <a:pt x="173363" y="68056"/>
                    <a:pt x="173363" y="-589"/>
                    <a:pt x="129680" y="5"/>
                  </a:cubicBezTo>
                  <a:cubicBezTo>
                    <a:pt x="110959" y="-292"/>
                    <a:pt x="100410" y="12040"/>
                    <a:pt x="97587" y="26305"/>
                  </a:cubicBezTo>
                  <a:lnTo>
                    <a:pt x="64898" y="26305"/>
                  </a:lnTo>
                  <a:cubicBezTo>
                    <a:pt x="62224" y="12040"/>
                    <a:pt x="51526" y="-292"/>
                    <a:pt x="32805" y="5"/>
                  </a:cubicBezTo>
                  <a:cubicBezTo>
                    <a:pt x="-8352" y="-589"/>
                    <a:pt x="-10730" y="60033"/>
                    <a:pt x="25376" y="66867"/>
                  </a:cubicBezTo>
                  <a:lnTo>
                    <a:pt x="25376" y="101635"/>
                  </a:lnTo>
                  <a:cubicBezTo>
                    <a:pt x="-10730" y="108470"/>
                    <a:pt x="-8352" y="168943"/>
                    <a:pt x="32805" y="168497"/>
                  </a:cubicBezTo>
                  <a:close/>
                  <a:moveTo>
                    <a:pt x="129532" y="15012"/>
                  </a:moveTo>
                  <a:cubicBezTo>
                    <a:pt x="154048" y="14715"/>
                    <a:pt x="154048" y="53049"/>
                    <a:pt x="129532" y="52752"/>
                  </a:cubicBezTo>
                  <a:cubicBezTo>
                    <a:pt x="105016" y="53049"/>
                    <a:pt x="105016" y="14715"/>
                    <a:pt x="129532" y="15012"/>
                  </a:cubicBezTo>
                  <a:close/>
                  <a:moveTo>
                    <a:pt x="32805" y="153639"/>
                  </a:moveTo>
                  <a:cubicBezTo>
                    <a:pt x="8289" y="153936"/>
                    <a:pt x="8289" y="115602"/>
                    <a:pt x="32805" y="115900"/>
                  </a:cubicBezTo>
                  <a:cubicBezTo>
                    <a:pt x="57321" y="115602"/>
                    <a:pt x="57321" y="153936"/>
                    <a:pt x="32805" y="153639"/>
                  </a:cubicBezTo>
                  <a:close/>
                  <a:moveTo>
                    <a:pt x="32805" y="15012"/>
                  </a:moveTo>
                  <a:cubicBezTo>
                    <a:pt x="57321" y="14715"/>
                    <a:pt x="57321" y="53049"/>
                    <a:pt x="32805" y="52752"/>
                  </a:cubicBezTo>
                  <a:cubicBezTo>
                    <a:pt x="8289" y="53049"/>
                    <a:pt x="8289" y="14715"/>
                    <a:pt x="32805" y="15012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82D24D6-9DB2-6436-9F9E-9BD0096AB0F2}"/>
                </a:ext>
              </a:extLst>
            </p:cNvPr>
            <p:cNvSpPr/>
            <p:nvPr/>
          </p:nvSpPr>
          <p:spPr>
            <a:xfrm>
              <a:off x="4159755" y="4301579"/>
              <a:ext cx="162442" cy="168501"/>
            </a:xfrm>
            <a:custGeom>
              <a:avLst/>
              <a:gdLst>
                <a:gd name="connsiteX0" fmla="*/ 32805 w 162442"/>
                <a:gd name="connsiteY0" fmla="*/ 168497 h 168501"/>
                <a:gd name="connsiteX1" fmla="*/ 40234 w 162442"/>
                <a:gd name="connsiteY1" fmla="*/ 101635 h 168501"/>
                <a:gd name="connsiteX2" fmla="*/ 40234 w 162442"/>
                <a:gd name="connsiteY2" fmla="*/ 66867 h 168501"/>
                <a:gd name="connsiteX3" fmla="*/ 64898 w 162442"/>
                <a:gd name="connsiteY3" fmla="*/ 41163 h 168501"/>
                <a:gd name="connsiteX4" fmla="*/ 97587 w 162442"/>
                <a:gd name="connsiteY4" fmla="*/ 41163 h 168501"/>
                <a:gd name="connsiteX5" fmla="*/ 129680 w 162442"/>
                <a:gd name="connsiteY5" fmla="*/ 67462 h 168501"/>
                <a:gd name="connsiteX6" fmla="*/ 129680 w 162442"/>
                <a:gd name="connsiteY6" fmla="*/ 5 h 168501"/>
                <a:gd name="connsiteX7" fmla="*/ 97587 w 162442"/>
                <a:gd name="connsiteY7" fmla="*/ 26305 h 168501"/>
                <a:gd name="connsiteX8" fmla="*/ 64898 w 162442"/>
                <a:gd name="connsiteY8" fmla="*/ 26305 h 168501"/>
                <a:gd name="connsiteX9" fmla="*/ 32805 w 162442"/>
                <a:gd name="connsiteY9" fmla="*/ 5 h 168501"/>
                <a:gd name="connsiteX10" fmla="*/ 25376 w 162442"/>
                <a:gd name="connsiteY10" fmla="*/ 66867 h 168501"/>
                <a:gd name="connsiteX11" fmla="*/ 25376 w 162442"/>
                <a:gd name="connsiteY11" fmla="*/ 101635 h 168501"/>
                <a:gd name="connsiteX12" fmla="*/ 32805 w 162442"/>
                <a:gd name="connsiteY12" fmla="*/ 168497 h 168501"/>
                <a:gd name="connsiteX13" fmla="*/ 129532 w 162442"/>
                <a:gd name="connsiteY13" fmla="*/ 15012 h 168501"/>
                <a:gd name="connsiteX14" fmla="*/ 129532 w 162442"/>
                <a:gd name="connsiteY14" fmla="*/ 52752 h 168501"/>
                <a:gd name="connsiteX15" fmla="*/ 129532 w 162442"/>
                <a:gd name="connsiteY15" fmla="*/ 15012 h 168501"/>
                <a:gd name="connsiteX16" fmla="*/ 32805 w 162442"/>
                <a:gd name="connsiteY16" fmla="*/ 153639 h 168501"/>
                <a:gd name="connsiteX17" fmla="*/ 32805 w 162442"/>
                <a:gd name="connsiteY17" fmla="*/ 115900 h 168501"/>
                <a:gd name="connsiteX18" fmla="*/ 32805 w 162442"/>
                <a:gd name="connsiteY18" fmla="*/ 153639 h 168501"/>
                <a:gd name="connsiteX19" fmla="*/ 32805 w 162442"/>
                <a:gd name="connsiteY19" fmla="*/ 15012 h 168501"/>
                <a:gd name="connsiteX20" fmla="*/ 32805 w 162442"/>
                <a:gd name="connsiteY20" fmla="*/ 52752 h 168501"/>
                <a:gd name="connsiteX21" fmla="*/ 32805 w 162442"/>
                <a:gd name="connsiteY21" fmla="*/ 15012 h 16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2442" h="168501">
                  <a:moveTo>
                    <a:pt x="32805" y="168497"/>
                  </a:moveTo>
                  <a:cubicBezTo>
                    <a:pt x="73962" y="169092"/>
                    <a:pt x="76339" y="108470"/>
                    <a:pt x="40234" y="101635"/>
                  </a:cubicBezTo>
                  <a:lnTo>
                    <a:pt x="40234" y="66867"/>
                  </a:lnTo>
                  <a:cubicBezTo>
                    <a:pt x="54349" y="64193"/>
                    <a:pt x="62521" y="53346"/>
                    <a:pt x="64898" y="41163"/>
                  </a:cubicBezTo>
                  <a:lnTo>
                    <a:pt x="97587" y="41163"/>
                  </a:lnTo>
                  <a:cubicBezTo>
                    <a:pt x="100261" y="55427"/>
                    <a:pt x="110959" y="67759"/>
                    <a:pt x="129680" y="67462"/>
                  </a:cubicBezTo>
                  <a:cubicBezTo>
                    <a:pt x="173363" y="68056"/>
                    <a:pt x="173363" y="-589"/>
                    <a:pt x="129680" y="5"/>
                  </a:cubicBezTo>
                  <a:cubicBezTo>
                    <a:pt x="110959" y="-292"/>
                    <a:pt x="100410" y="12040"/>
                    <a:pt x="97587" y="26305"/>
                  </a:cubicBezTo>
                  <a:lnTo>
                    <a:pt x="64898" y="26305"/>
                  </a:lnTo>
                  <a:cubicBezTo>
                    <a:pt x="62224" y="12040"/>
                    <a:pt x="51526" y="-292"/>
                    <a:pt x="32805" y="5"/>
                  </a:cubicBezTo>
                  <a:cubicBezTo>
                    <a:pt x="-8353" y="-589"/>
                    <a:pt x="-10730" y="60033"/>
                    <a:pt x="25376" y="66867"/>
                  </a:cubicBezTo>
                  <a:lnTo>
                    <a:pt x="25376" y="101635"/>
                  </a:lnTo>
                  <a:cubicBezTo>
                    <a:pt x="-10730" y="108470"/>
                    <a:pt x="-8353" y="168943"/>
                    <a:pt x="32805" y="168497"/>
                  </a:cubicBezTo>
                  <a:close/>
                  <a:moveTo>
                    <a:pt x="129532" y="15012"/>
                  </a:moveTo>
                  <a:cubicBezTo>
                    <a:pt x="154048" y="14715"/>
                    <a:pt x="154048" y="53049"/>
                    <a:pt x="129532" y="52752"/>
                  </a:cubicBezTo>
                  <a:cubicBezTo>
                    <a:pt x="105016" y="53049"/>
                    <a:pt x="105016" y="14715"/>
                    <a:pt x="129532" y="15012"/>
                  </a:cubicBezTo>
                  <a:close/>
                  <a:moveTo>
                    <a:pt x="32805" y="153639"/>
                  </a:moveTo>
                  <a:cubicBezTo>
                    <a:pt x="8289" y="153936"/>
                    <a:pt x="8289" y="115602"/>
                    <a:pt x="32805" y="115900"/>
                  </a:cubicBezTo>
                  <a:cubicBezTo>
                    <a:pt x="57321" y="115602"/>
                    <a:pt x="57321" y="153936"/>
                    <a:pt x="32805" y="153639"/>
                  </a:cubicBezTo>
                  <a:close/>
                  <a:moveTo>
                    <a:pt x="32805" y="15012"/>
                  </a:moveTo>
                  <a:cubicBezTo>
                    <a:pt x="57321" y="14715"/>
                    <a:pt x="57321" y="53049"/>
                    <a:pt x="32805" y="52752"/>
                  </a:cubicBezTo>
                  <a:cubicBezTo>
                    <a:pt x="8289" y="53049"/>
                    <a:pt x="8289" y="14715"/>
                    <a:pt x="32805" y="15012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DA86AB8-2D29-9A95-F4BE-3A78A3968D43}"/>
                </a:ext>
              </a:extLst>
            </p:cNvPr>
            <p:cNvSpPr/>
            <p:nvPr/>
          </p:nvSpPr>
          <p:spPr>
            <a:xfrm>
              <a:off x="4979779" y="4124024"/>
              <a:ext cx="162293" cy="168501"/>
            </a:xfrm>
            <a:custGeom>
              <a:avLst/>
              <a:gdLst>
                <a:gd name="connsiteX0" fmla="*/ 64898 w 162293"/>
                <a:gd name="connsiteY0" fmla="*/ 127339 h 168501"/>
                <a:gd name="connsiteX1" fmla="*/ 40234 w 162293"/>
                <a:gd name="connsiteY1" fmla="*/ 101634 h 168501"/>
                <a:gd name="connsiteX2" fmla="*/ 40234 w 162293"/>
                <a:gd name="connsiteY2" fmla="*/ 66866 h 168501"/>
                <a:gd name="connsiteX3" fmla="*/ 32805 w 162293"/>
                <a:gd name="connsiteY3" fmla="*/ 4 h 168501"/>
                <a:gd name="connsiteX4" fmla="*/ 25376 w 162293"/>
                <a:gd name="connsiteY4" fmla="*/ 66866 h 168501"/>
                <a:gd name="connsiteX5" fmla="*/ 25376 w 162293"/>
                <a:gd name="connsiteY5" fmla="*/ 101634 h 168501"/>
                <a:gd name="connsiteX6" fmla="*/ 32805 w 162293"/>
                <a:gd name="connsiteY6" fmla="*/ 168496 h 168501"/>
                <a:gd name="connsiteX7" fmla="*/ 64750 w 162293"/>
                <a:gd name="connsiteY7" fmla="*/ 142197 h 168501"/>
                <a:gd name="connsiteX8" fmla="*/ 97438 w 162293"/>
                <a:gd name="connsiteY8" fmla="*/ 142197 h 168501"/>
                <a:gd name="connsiteX9" fmla="*/ 129532 w 162293"/>
                <a:gd name="connsiteY9" fmla="*/ 168496 h 168501"/>
                <a:gd name="connsiteX10" fmla="*/ 129532 w 162293"/>
                <a:gd name="connsiteY10" fmla="*/ 101040 h 168501"/>
                <a:gd name="connsiteX11" fmla="*/ 97438 w 162293"/>
                <a:gd name="connsiteY11" fmla="*/ 127339 h 168501"/>
                <a:gd name="connsiteX12" fmla="*/ 64750 w 162293"/>
                <a:gd name="connsiteY12" fmla="*/ 127339 h 168501"/>
                <a:gd name="connsiteX13" fmla="*/ 32953 w 162293"/>
                <a:gd name="connsiteY13" fmla="*/ 15011 h 168501"/>
                <a:gd name="connsiteX14" fmla="*/ 32953 w 162293"/>
                <a:gd name="connsiteY14" fmla="*/ 52751 h 168501"/>
                <a:gd name="connsiteX15" fmla="*/ 32953 w 162293"/>
                <a:gd name="connsiteY15" fmla="*/ 15011 h 168501"/>
                <a:gd name="connsiteX16" fmla="*/ 32953 w 162293"/>
                <a:gd name="connsiteY16" fmla="*/ 153638 h 168501"/>
                <a:gd name="connsiteX17" fmla="*/ 32953 w 162293"/>
                <a:gd name="connsiteY17" fmla="*/ 115898 h 168501"/>
                <a:gd name="connsiteX18" fmla="*/ 32953 w 162293"/>
                <a:gd name="connsiteY18" fmla="*/ 153638 h 168501"/>
                <a:gd name="connsiteX19" fmla="*/ 129532 w 162293"/>
                <a:gd name="connsiteY19" fmla="*/ 115898 h 168501"/>
                <a:gd name="connsiteX20" fmla="*/ 129532 w 162293"/>
                <a:gd name="connsiteY20" fmla="*/ 153638 h 168501"/>
                <a:gd name="connsiteX21" fmla="*/ 129532 w 162293"/>
                <a:gd name="connsiteY21" fmla="*/ 115898 h 16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2293" h="168501">
                  <a:moveTo>
                    <a:pt x="64898" y="127339"/>
                  </a:moveTo>
                  <a:cubicBezTo>
                    <a:pt x="62521" y="115155"/>
                    <a:pt x="54349" y="104309"/>
                    <a:pt x="40234" y="101634"/>
                  </a:cubicBezTo>
                  <a:lnTo>
                    <a:pt x="40234" y="66866"/>
                  </a:lnTo>
                  <a:cubicBezTo>
                    <a:pt x="76339" y="60031"/>
                    <a:pt x="73962" y="-441"/>
                    <a:pt x="32805" y="4"/>
                  </a:cubicBezTo>
                  <a:cubicBezTo>
                    <a:pt x="-8352" y="-590"/>
                    <a:pt x="-10730" y="60031"/>
                    <a:pt x="25376" y="66866"/>
                  </a:cubicBezTo>
                  <a:lnTo>
                    <a:pt x="25376" y="101634"/>
                  </a:lnTo>
                  <a:cubicBezTo>
                    <a:pt x="-10730" y="108469"/>
                    <a:pt x="-8352" y="168942"/>
                    <a:pt x="32805" y="168496"/>
                  </a:cubicBezTo>
                  <a:cubicBezTo>
                    <a:pt x="51526" y="168793"/>
                    <a:pt x="62075" y="156461"/>
                    <a:pt x="64750" y="142197"/>
                  </a:cubicBezTo>
                  <a:lnTo>
                    <a:pt x="97438" y="142197"/>
                  </a:lnTo>
                  <a:cubicBezTo>
                    <a:pt x="100112" y="156461"/>
                    <a:pt x="110810" y="168793"/>
                    <a:pt x="129532" y="168496"/>
                  </a:cubicBezTo>
                  <a:cubicBezTo>
                    <a:pt x="173215" y="169090"/>
                    <a:pt x="173215" y="100445"/>
                    <a:pt x="129532" y="101040"/>
                  </a:cubicBezTo>
                  <a:cubicBezTo>
                    <a:pt x="110810" y="100743"/>
                    <a:pt x="100261" y="113075"/>
                    <a:pt x="97438" y="127339"/>
                  </a:cubicBezTo>
                  <a:lnTo>
                    <a:pt x="64750" y="127339"/>
                  </a:lnTo>
                  <a:close/>
                  <a:moveTo>
                    <a:pt x="32953" y="15011"/>
                  </a:moveTo>
                  <a:cubicBezTo>
                    <a:pt x="57469" y="14714"/>
                    <a:pt x="57469" y="53048"/>
                    <a:pt x="32953" y="52751"/>
                  </a:cubicBezTo>
                  <a:cubicBezTo>
                    <a:pt x="8437" y="53048"/>
                    <a:pt x="8437" y="14714"/>
                    <a:pt x="32953" y="15011"/>
                  </a:cubicBezTo>
                  <a:close/>
                  <a:moveTo>
                    <a:pt x="32953" y="153638"/>
                  </a:moveTo>
                  <a:cubicBezTo>
                    <a:pt x="8437" y="153935"/>
                    <a:pt x="8437" y="115601"/>
                    <a:pt x="32953" y="115898"/>
                  </a:cubicBezTo>
                  <a:cubicBezTo>
                    <a:pt x="57469" y="115601"/>
                    <a:pt x="57469" y="153935"/>
                    <a:pt x="32953" y="153638"/>
                  </a:cubicBezTo>
                  <a:close/>
                  <a:moveTo>
                    <a:pt x="129532" y="115898"/>
                  </a:moveTo>
                  <a:cubicBezTo>
                    <a:pt x="154048" y="115601"/>
                    <a:pt x="154048" y="153935"/>
                    <a:pt x="129532" y="153638"/>
                  </a:cubicBezTo>
                  <a:cubicBezTo>
                    <a:pt x="105016" y="153935"/>
                    <a:pt x="105016" y="115601"/>
                    <a:pt x="129532" y="115898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CA2F57C-C488-E627-27C6-67537E5FE3C0}"/>
                </a:ext>
              </a:extLst>
            </p:cNvPr>
            <p:cNvSpPr/>
            <p:nvPr/>
          </p:nvSpPr>
          <p:spPr>
            <a:xfrm>
              <a:off x="4931490" y="5159194"/>
              <a:ext cx="162484" cy="168501"/>
            </a:xfrm>
            <a:custGeom>
              <a:avLst/>
              <a:gdLst>
                <a:gd name="connsiteX0" fmla="*/ 25376 w 162484"/>
                <a:gd name="connsiteY0" fmla="*/ 66867 h 168501"/>
                <a:gd name="connsiteX1" fmla="*/ 25376 w 162484"/>
                <a:gd name="connsiteY1" fmla="*/ 101635 h 168501"/>
                <a:gd name="connsiteX2" fmla="*/ 32805 w 162484"/>
                <a:gd name="connsiteY2" fmla="*/ 168497 h 168501"/>
                <a:gd name="connsiteX3" fmla="*/ 40234 w 162484"/>
                <a:gd name="connsiteY3" fmla="*/ 101635 h 168501"/>
                <a:gd name="connsiteX4" fmla="*/ 40234 w 162484"/>
                <a:gd name="connsiteY4" fmla="*/ 66867 h 168501"/>
                <a:gd name="connsiteX5" fmla="*/ 64898 w 162484"/>
                <a:gd name="connsiteY5" fmla="*/ 41162 h 168501"/>
                <a:gd name="connsiteX6" fmla="*/ 97587 w 162484"/>
                <a:gd name="connsiteY6" fmla="*/ 41162 h 168501"/>
                <a:gd name="connsiteX7" fmla="*/ 122251 w 162484"/>
                <a:gd name="connsiteY7" fmla="*/ 66867 h 168501"/>
                <a:gd name="connsiteX8" fmla="*/ 122251 w 162484"/>
                <a:gd name="connsiteY8" fmla="*/ 101635 h 168501"/>
                <a:gd name="connsiteX9" fmla="*/ 129680 w 162484"/>
                <a:gd name="connsiteY9" fmla="*/ 168497 h 168501"/>
                <a:gd name="connsiteX10" fmla="*/ 137109 w 162484"/>
                <a:gd name="connsiteY10" fmla="*/ 101635 h 168501"/>
                <a:gd name="connsiteX11" fmla="*/ 137109 w 162484"/>
                <a:gd name="connsiteY11" fmla="*/ 66867 h 168501"/>
                <a:gd name="connsiteX12" fmla="*/ 129680 w 162484"/>
                <a:gd name="connsiteY12" fmla="*/ 5 h 168501"/>
                <a:gd name="connsiteX13" fmla="*/ 97587 w 162484"/>
                <a:gd name="connsiteY13" fmla="*/ 26304 h 168501"/>
                <a:gd name="connsiteX14" fmla="*/ 64898 w 162484"/>
                <a:gd name="connsiteY14" fmla="*/ 26304 h 168501"/>
                <a:gd name="connsiteX15" fmla="*/ 32805 w 162484"/>
                <a:gd name="connsiteY15" fmla="*/ 5 h 168501"/>
                <a:gd name="connsiteX16" fmla="*/ 25376 w 162484"/>
                <a:gd name="connsiteY16" fmla="*/ 66867 h 168501"/>
                <a:gd name="connsiteX17" fmla="*/ 129532 w 162484"/>
                <a:gd name="connsiteY17" fmla="*/ 153639 h 168501"/>
                <a:gd name="connsiteX18" fmla="*/ 129532 w 162484"/>
                <a:gd name="connsiteY18" fmla="*/ 115900 h 168501"/>
                <a:gd name="connsiteX19" fmla="*/ 129532 w 162484"/>
                <a:gd name="connsiteY19" fmla="*/ 153639 h 168501"/>
                <a:gd name="connsiteX20" fmla="*/ 129532 w 162484"/>
                <a:gd name="connsiteY20" fmla="*/ 15012 h 168501"/>
                <a:gd name="connsiteX21" fmla="*/ 129532 w 162484"/>
                <a:gd name="connsiteY21" fmla="*/ 52752 h 168501"/>
                <a:gd name="connsiteX22" fmla="*/ 129532 w 162484"/>
                <a:gd name="connsiteY22" fmla="*/ 15012 h 168501"/>
                <a:gd name="connsiteX23" fmla="*/ 32805 w 162484"/>
                <a:gd name="connsiteY23" fmla="*/ 153639 h 168501"/>
                <a:gd name="connsiteX24" fmla="*/ 32805 w 162484"/>
                <a:gd name="connsiteY24" fmla="*/ 115900 h 168501"/>
                <a:gd name="connsiteX25" fmla="*/ 32805 w 162484"/>
                <a:gd name="connsiteY25" fmla="*/ 153639 h 168501"/>
                <a:gd name="connsiteX26" fmla="*/ 32805 w 162484"/>
                <a:gd name="connsiteY26" fmla="*/ 15012 h 168501"/>
                <a:gd name="connsiteX27" fmla="*/ 32805 w 162484"/>
                <a:gd name="connsiteY27" fmla="*/ 52752 h 168501"/>
                <a:gd name="connsiteX28" fmla="*/ 32805 w 162484"/>
                <a:gd name="connsiteY28" fmla="*/ 15012 h 16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2484" h="168501">
                  <a:moveTo>
                    <a:pt x="25376" y="66867"/>
                  </a:moveTo>
                  <a:lnTo>
                    <a:pt x="25376" y="101635"/>
                  </a:lnTo>
                  <a:cubicBezTo>
                    <a:pt x="-10730" y="108470"/>
                    <a:pt x="-8352" y="168943"/>
                    <a:pt x="32805" y="168497"/>
                  </a:cubicBezTo>
                  <a:cubicBezTo>
                    <a:pt x="73962" y="169092"/>
                    <a:pt x="76339" y="108470"/>
                    <a:pt x="40234" y="101635"/>
                  </a:cubicBezTo>
                  <a:lnTo>
                    <a:pt x="40234" y="66867"/>
                  </a:lnTo>
                  <a:cubicBezTo>
                    <a:pt x="54349" y="64193"/>
                    <a:pt x="62521" y="53346"/>
                    <a:pt x="64898" y="41162"/>
                  </a:cubicBezTo>
                  <a:lnTo>
                    <a:pt x="97587" y="41162"/>
                  </a:lnTo>
                  <a:cubicBezTo>
                    <a:pt x="99964" y="53346"/>
                    <a:pt x="108136" y="64193"/>
                    <a:pt x="122251" y="66867"/>
                  </a:cubicBezTo>
                  <a:lnTo>
                    <a:pt x="122251" y="101635"/>
                  </a:lnTo>
                  <a:cubicBezTo>
                    <a:pt x="86146" y="108470"/>
                    <a:pt x="88523" y="168943"/>
                    <a:pt x="129680" y="168497"/>
                  </a:cubicBezTo>
                  <a:cubicBezTo>
                    <a:pt x="170837" y="169092"/>
                    <a:pt x="173215" y="108470"/>
                    <a:pt x="137109" y="101635"/>
                  </a:cubicBezTo>
                  <a:lnTo>
                    <a:pt x="137109" y="66867"/>
                  </a:lnTo>
                  <a:cubicBezTo>
                    <a:pt x="173215" y="60033"/>
                    <a:pt x="170837" y="-440"/>
                    <a:pt x="129680" y="5"/>
                  </a:cubicBezTo>
                  <a:cubicBezTo>
                    <a:pt x="110959" y="-292"/>
                    <a:pt x="100409" y="12040"/>
                    <a:pt x="97587" y="26304"/>
                  </a:cubicBezTo>
                  <a:lnTo>
                    <a:pt x="64898" y="26304"/>
                  </a:lnTo>
                  <a:cubicBezTo>
                    <a:pt x="62224" y="12040"/>
                    <a:pt x="51526" y="-292"/>
                    <a:pt x="32805" y="5"/>
                  </a:cubicBezTo>
                  <a:cubicBezTo>
                    <a:pt x="-8352" y="-589"/>
                    <a:pt x="-10730" y="60033"/>
                    <a:pt x="25376" y="66867"/>
                  </a:cubicBezTo>
                  <a:close/>
                  <a:moveTo>
                    <a:pt x="129532" y="153639"/>
                  </a:moveTo>
                  <a:cubicBezTo>
                    <a:pt x="105016" y="153936"/>
                    <a:pt x="105016" y="115602"/>
                    <a:pt x="129532" y="115900"/>
                  </a:cubicBezTo>
                  <a:cubicBezTo>
                    <a:pt x="154048" y="115602"/>
                    <a:pt x="154048" y="153936"/>
                    <a:pt x="129532" y="153639"/>
                  </a:cubicBezTo>
                  <a:close/>
                  <a:moveTo>
                    <a:pt x="129532" y="15012"/>
                  </a:moveTo>
                  <a:cubicBezTo>
                    <a:pt x="154048" y="14715"/>
                    <a:pt x="154048" y="53049"/>
                    <a:pt x="129532" y="52752"/>
                  </a:cubicBezTo>
                  <a:cubicBezTo>
                    <a:pt x="105016" y="53049"/>
                    <a:pt x="105016" y="14715"/>
                    <a:pt x="129532" y="15012"/>
                  </a:cubicBezTo>
                  <a:close/>
                  <a:moveTo>
                    <a:pt x="32805" y="153639"/>
                  </a:moveTo>
                  <a:cubicBezTo>
                    <a:pt x="8289" y="153936"/>
                    <a:pt x="8289" y="115602"/>
                    <a:pt x="32805" y="115900"/>
                  </a:cubicBezTo>
                  <a:cubicBezTo>
                    <a:pt x="57321" y="115602"/>
                    <a:pt x="57321" y="153936"/>
                    <a:pt x="32805" y="153639"/>
                  </a:cubicBezTo>
                  <a:close/>
                  <a:moveTo>
                    <a:pt x="32805" y="15012"/>
                  </a:moveTo>
                  <a:cubicBezTo>
                    <a:pt x="57321" y="14715"/>
                    <a:pt x="57321" y="53049"/>
                    <a:pt x="32805" y="52752"/>
                  </a:cubicBezTo>
                  <a:cubicBezTo>
                    <a:pt x="8289" y="53049"/>
                    <a:pt x="8289" y="14715"/>
                    <a:pt x="32805" y="15012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A91E7EE-186A-1508-6803-070A15F81298}"/>
                </a:ext>
              </a:extLst>
            </p:cNvPr>
            <p:cNvSpPr/>
            <p:nvPr/>
          </p:nvSpPr>
          <p:spPr>
            <a:xfrm>
              <a:off x="6831822" y="2853206"/>
              <a:ext cx="98955" cy="98955"/>
            </a:xfrm>
            <a:custGeom>
              <a:avLst/>
              <a:gdLst>
                <a:gd name="connsiteX0" fmla="*/ 49478 w 98955"/>
                <a:gd name="connsiteY0" fmla="*/ 0 h 98955"/>
                <a:gd name="connsiteX1" fmla="*/ 0 w 98955"/>
                <a:gd name="connsiteY1" fmla="*/ 49478 h 98955"/>
                <a:gd name="connsiteX2" fmla="*/ 49478 w 98955"/>
                <a:gd name="connsiteY2" fmla="*/ 98956 h 98955"/>
                <a:gd name="connsiteX3" fmla="*/ 98956 w 98955"/>
                <a:gd name="connsiteY3" fmla="*/ 49478 h 98955"/>
                <a:gd name="connsiteX4" fmla="*/ 49478 w 98955"/>
                <a:gd name="connsiteY4" fmla="*/ 0 h 98955"/>
                <a:gd name="connsiteX5" fmla="*/ 49478 w 98955"/>
                <a:gd name="connsiteY5" fmla="*/ 84097 h 98955"/>
                <a:gd name="connsiteX6" fmla="*/ 14858 w 98955"/>
                <a:gd name="connsiteY6" fmla="*/ 49478 h 98955"/>
                <a:gd name="connsiteX7" fmla="*/ 49478 w 98955"/>
                <a:gd name="connsiteY7" fmla="*/ 14858 h 98955"/>
                <a:gd name="connsiteX8" fmla="*/ 84097 w 98955"/>
                <a:gd name="connsiteY8" fmla="*/ 49478 h 98955"/>
                <a:gd name="connsiteX9" fmla="*/ 49478 w 98955"/>
                <a:gd name="connsiteY9" fmla="*/ 84097 h 9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955" h="98955">
                  <a:moveTo>
                    <a:pt x="49478" y="0"/>
                  </a:moveTo>
                  <a:cubicBezTo>
                    <a:pt x="22139" y="0"/>
                    <a:pt x="0" y="22287"/>
                    <a:pt x="0" y="49478"/>
                  </a:cubicBezTo>
                  <a:cubicBezTo>
                    <a:pt x="0" y="76668"/>
                    <a:pt x="22287" y="98956"/>
                    <a:pt x="49478" y="98956"/>
                  </a:cubicBezTo>
                  <a:cubicBezTo>
                    <a:pt x="76668" y="98956"/>
                    <a:pt x="98956" y="76668"/>
                    <a:pt x="98956" y="49478"/>
                  </a:cubicBezTo>
                  <a:cubicBezTo>
                    <a:pt x="98956" y="22287"/>
                    <a:pt x="76668" y="0"/>
                    <a:pt x="49478" y="0"/>
                  </a:cubicBezTo>
                  <a:close/>
                  <a:moveTo>
                    <a:pt x="49478" y="84097"/>
                  </a:moveTo>
                  <a:cubicBezTo>
                    <a:pt x="30311" y="84097"/>
                    <a:pt x="14858" y="68496"/>
                    <a:pt x="14858" y="49478"/>
                  </a:cubicBezTo>
                  <a:cubicBezTo>
                    <a:pt x="14858" y="30459"/>
                    <a:pt x="30460" y="14858"/>
                    <a:pt x="49478" y="14858"/>
                  </a:cubicBezTo>
                  <a:cubicBezTo>
                    <a:pt x="68497" y="14858"/>
                    <a:pt x="84097" y="30459"/>
                    <a:pt x="84097" y="49478"/>
                  </a:cubicBezTo>
                  <a:cubicBezTo>
                    <a:pt x="84097" y="68496"/>
                    <a:pt x="68497" y="84097"/>
                    <a:pt x="49478" y="84097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CC663AF-C16F-9562-3BA1-7EA85D1F82FC}"/>
                </a:ext>
              </a:extLst>
            </p:cNvPr>
            <p:cNvSpPr/>
            <p:nvPr/>
          </p:nvSpPr>
          <p:spPr>
            <a:xfrm>
              <a:off x="7301192" y="3122883"/>
              <a:ext cx="339955" cy="79342"/>
            </a:xfrm>
            <a:custGeom>
              <a:avLst/>
              <a:gdLst>
                <a:gd name="connsiteX0" fmla="*/ 306228 w 339955"/>
                <a:gd name="connsiteY0" fmla="*/ 11887 h 79342"/>
                <a:gd name="connsiteX1" fmla="*/ 273391 w 339955"/>
                <a:gd name="connsiteY1" fmla="*/ 38186 h 79342"/>
                <a:gd name="connsiteX2" fmla="*/ 176070 w 339955"/>
                <a:gd name="connsiteY2" fmla="*/ 38186 h 79342"/>
                <a:gd name="connsiteX3" fmla="*/ 137884 w 339955"/>
                <a:gd name="connsiteY3" fmla="*/ 0 h 79342"/>
                <a:gd name="connsiteX4" fmla="*/ 0 w 339955"/>
                <a:gd name="connsiteY4" fmla="*/ 0 h 79342"/>
                <a:gd name="connsiteX5" fmla="*/ 0 w 339955"/>
                <a:gd name="connsiteY5" fmla="*/ 14858 h 79342"/>
                <a:gd name="connsiteX6" fmla="*/ 131793 w 339955"/>
                <a:gd name="connsiteY6" fmla="*/ 14858 h 79342"/>
                <a:gd name="connsiteX7" fmla="*/ 169978 w 339955"/>
                <a:gd name="connsiteY7" fmla="*/ 53044 h 79342"/>
                <a:gd name="connsiteX8" fmla="*/ 273391 w 339955"/>
                <a:gd name="connsiteY8" fmla="*/ 53044 h 79342"/>
                <a:gd name="connsiteX9" fmla="*/ 306228 w 339955"/>
                <a:gd name="connsiteY9" fmla="*/ 79343 h 79342"/>
                <a:gd name="connsiteX10" fmla="*/ 339956 w 339955"/>
                <a:gd name="connsiteY10" fmla="*/ 45615 h 79342"/>
                <a:gd name="connsiteX11" fmla="*/ 306228 w 339955"/>
                <a:gd name="connsiteY11" fmla="*/ 11887 h 79342"/>
                <a:gd name="connsiteX12" fmla="*/ 306228 w 339955"/>
                <a:gd name="connsiteY12" fmla="*/ 64485 h 79342"/>
                <a:gd name="connsiteX13" fmla="*/ 287358 w 339955"/>
                <a:gd name="connsiteY13" fmla="*/ 45615 h 79342"/>
                <a:gd name="connsiteX14" fmla="*/ 306228 w 339955"/>
                <a:gd name="connsiteY14" fmla="*/ 26745 h 79342"/>
                <a:gd name="connsiteX15" fmla="*/ 325098 w 339955"/>
                <a:gd name="connsiteY15" fmla="*/ 45615 h 79342"/>
                <a:gd name="connsiteX16" fmla="*/ 306228 w 339955"/>
                <a:gd name="connsiteY16" fmla="*/ 64485 h 7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9955" h="79342">
                  <a:moveTo>
                    <a:pt x="306228" y="11887"/>
                  </a:moveTo>
                  <a:cubicBezTo>
                    <a:pt x="290181" y="11887"/>
                    <a:pt x="276808" y="23179"/>
                    <a:pt x="273391" y="38186"/>
                  </a:cubicBezTo>
                  <a:lnTo>
                    <a:pt x="176070" y="38186"/>
                  </a:lnTo>
                  <a:lnTo>
                    <a:pt x="137884" y="0"/>
                  </a:lnTo>
                  <a:lnTo>
                    <a:pt x="0" y="0"/>
                  </a:lnTo>
                  <a:lnTo>
                    <a:pt x="0" y="14858"/>
                  </a:lnTo>
                  <a:lnTo>
                    <a:pt x="131793" y="14858"/>
                  </a:lnTo>
                  <a:lnTo>
                    <a:pt x="169978" y="53044"/>
                  </a:lnTo>
                  <a:lnTo>
                    <a:pt x="273391" y="53044"/>
                  </a:lnTo>
                  <a:cubicBezTo>
                    <a:pt x="276808" y="68051"/>
                    <a:pt x="290181" y="79343"/>
                    <a:pt x="306228" y="79343"/>
                  </a:cubicBezTo>
                  <a:cubicBezTo>
                    <a:pt x="324801" y="79343"/>
                    <a:pt x="339956" y="64188"/>
                    <a:pt x="339956" y="45615"/>
                  </a:cubicBezTo>
                  <a:cubicBezTo>
                    <a:pt x="339956" y="27042"/>
                    <a:pt x="324801" y="11887"/>
                    <a:pt x="306228" y="11887"/>
                  </a:cubicBezTo>
                  <a:close/>
                  <a:moveTo>
                    <a:pt x="306228" y="64485"/>
                  </a:moveTo>
                  <a:cubicBezTo>
                    <a:pt x="295827" y="64485"/>
                    <a:pt x="287358" y="56015"/>
                    <a:pt x="287358" y="45615"/>
                  </a:cubicBezTo>
                  <a:cubicBezTo>
                    <a:pt x="287358" y="35214"/>
                    <a:pt x="295827" y="26745"/>
                    <a:pt x="306228" y="26745"/>
                  </a:cubicBezTo>
                  <a:cubicBezTo>
                    <a:pt x="316628" y="26745"/>
                    <a:pt x="325098" y="35214"/>
                    <a:pt x="325098" y="45615"/>
                  </a:cubicBezTo>
                  <a:cubicBezTo>
                    <a:pt x="325098" y="56015"/>
                    <a:pt x="316628" y="64485"/>
                    <a:pt x="306228" y="64485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7E75D0F-EB15-F43A-0094-6BBF266971BA}"/>
                </a:ext>
              </a:extLst>
            </p:cNvPr>
            <p:cNvSpPr/>
            <p:nvPr/>
          </p:nvSpPr>
          <p:spPr>
            <a:xfrm>
              <a:off x="2731999" y="202800"/>
              <a:ext cx="6858991" cy="6452775"/>
            </a:xfrm>
            <a:custGeom>
              <a:avLst/>
              <a:gdLst>
                <a:gd name="connsiteX0" fmla="*/ 6858992 w 6858991"/>
                <a:gd name="connsiteY0" fmla="*/ 3025576 h 6452775"/>
                <a:gd name="connsiteX1" fmla="*/ 5578512 w 6858991"/>
                <a:gd name="connsiteY1" fmla="*/ 3025576 h 6452775"/>
                <a:gd name="connsiteX2" fmla="*/ 5476733 w 6858991"/>
                <a:gd name="connsiteY2" fmla="*/ 3127355 h 6452775"/>
                <a:gd name="connsiteX3" fmla="*/ 5423244 w 6858991"/>
                <a:gd name="connsiteY3" fmla="*/ 3127355 h 6452775"/>
                <a:gd name="connsiteX4" fmla="*/ 5415072 w 6858991"/>
                <a:gd name="connsiteY4" fmla="*/ 3021861 h 6452775"/>
                <a:gd name="connsiteX5" fmla="*/ 5458755 w 6858991"/>
                <a:gd name="connsiteY5" fmla="*/ 3021861 h 6452775"/>
                <a:gd name="connsiteX6" fmla="*/ 5546121 w 6858991"/>
                <a:gd name="connsiteY6" fmla="*/ 2934495 h 6452775"/>
                <a:gd name="connsiteX7" fmla="*/ 5683708 w 6858991"/>
                <a:gd name="connsiteY7" fmla="*/ 2934495 h 6452775"/>
                <a:gd name="connsiteX8" fmla="*/ 5732443 w 6858991"/>
                <a:gd name="connsiteY8" fmla="*/ 2976544 h 6452775"/>
                <a:gd name="connsiteX9" fmla="*/ 5781921 w 6858991"/>
                <a:gd name="connsiteY9" fmla="*/ 2927066 h 6452775"/>
                <a:gd name="connsiteX10" fmla="*/ 5732443 w 6858991"/>
                <a:gd name="connsiteY10" fmla="*/ 2877588 h 6452775"/>
                <a:gd name="connsiteX11" fmla="*/ 5683708 w 6858991"/>
                <a:gd name="connsiteY11" fmla="*/ 2919637 h 6452775"/>
                <a:gd name="connsiteX12" fmla="*/ 5540029 w 6858991"/>
                <a:gd name="connsiteY12" fmla="*/ 2919637 h 6452775"/>
                <a:gd name="connsiteX13" fmla="*/ 5452663 w 6858991"/>
                <a:gd name="connsiteY13" fmla="*/ 3007003 h 6452775"/>
                <a:gd name="connsiteX14" fmla="*/ 5413586 w 6858991"/>
                <a:gd name="connsiteY14" fmla="*/ 3007003 h 6452775"/>
                <a:gd name="connsiteX15" fmla="*/ 5410168 w 6858991"/>
                <a:gd name="connsiteY15" fmla="*/ 2978178 h 6452775"/>
                <a:gd name="connsiteX16" fmla="*/ 5445828 w 6858991"/>
                <a:gd name="connsiteY16" fmla="*/ 2978178 h 6452775"/>
                <a:gd name="connsiteX17" fmla="*/ 5592033 w 6858991"/>
                <a:gd name="connsiteY17" fmla="*/ 2831974 h 6452775"/>
                <a:gd name="connsiteX18" fmla="*/ 5683708 w 6858991"/>
                <a:gd name="connsiteY18" fmla="*/ 2831974 h 6452775"/>
                <a:gd name="connsiteX19" fmla="*/ 5732443 w 6858991"/>
                <a:gd name="connsiteY19" fmla="*/ 2874022 h 6452775"/>
                <a:gd name="connsiteX20" fmla="*/ 5781921 w 6858991"/>
                <a:gd name="connsiteY20" fmla="*/ 2824544 h 6452775"/>
                <a:gd name="connsiteX21" fmla="*/ 5732443 w 6858991"/>
                <a:gd name="connsiteY21" fmla="*/ 2775067 h 6452775"/>
                <a:gd name="connsiteX22" fmla="*/ 5683708 w 6858991"/>
                <a:gd name="connsiteY22" fmla="*/ 2817115 h 6452775"/>
                <a:gd name="connsiteX23" fmla="*/ 5585941 w 6858991"/>
                <a:gd name="connsiteY23" fmla="*/ 2817115 h 6452775"/>
                <a:gd name="connsiteX24" fmla="*/ 5439736 w 6858991"/>
                <a:gd name="connsiteY24" fmla="*/ 2963320 h 6452775"/>
                <a:gd name="connsiteX25" fmla="*/ 5408237 w 6858991"/>
                <a:gd name="connsiteY25" fmla="*/ 2963320 h 6452775"/>
                <a:gd name="connsiteX26" fmla="*/ 5342861 w 6858991"/>
                <a:gd name="connsiteY26" fmla="*/ 2659173 h 6452775"/>
                <a:gd name="connsiteX27" fmla="*/ 5328003 w 6858991"/>
                <a:gd name="connsiteY27" fmla="*/ 2611181 h 6452775"/>
                <a:gd name="connsiteX28" fmla="*/ 5730065 w 6858991"/>
                <a:gd name="connsiteY28" fmla="*/ 2611181 h 6452775"/>
                <a:gd name="connsiteX29" fmla="*/ 5871218 w 6858991"/>
                <a:gd name="connsiteY29" fmla="*/ 2470028 h 6452775"/>
                <a:gd name="connsiteX30" fmla="*/ 6284871 w 6858991"/>
                <a:gd name="connsiteY30" fmla="*/ 2470028 h 6452775"/>
                <a:gd name="connsiteX31" fmla="*/ 6333606 w 6858991"/>
                <a:gd name="connsiteY31" fmla="*/ 2512076 h 6452775"/>
                <a:gd name="connsiteX32" fmla="*/ 6383084 w 6858991"/>
                <a:gd name="connsiteY32" fmla="*/ 2462599 h 6452775"/>
                <a:gd name="connsiteX33" fmla="*/ 6333606 w 6858991"/>
                <a:gd name="connsiteY33" fmla="*/ 2413121 h 6452775"/>
                <a:gd name="connsiteX34" fmla="*/ 6284871 w 6858991"/>
                <a:gd name="connsiteY34" fmla="*/ 2455170 h 6452775"/>
                <a:gd name="connsiteX35" fmla="*/ 5864978 w 6858991"/>
                <a:gd name="connsiteY35" fmla="*/ 2455170 h 6452775"/>
                <a:gd name="connsiteX36" fmla="*/ 5723825 w 6858991"/>
                <a:gd name="connsiteY36" fmla="*/ 2596322 h 6452775"/>
                <a:gd name="connsiteX37" fmla="*/ 5590101 w 6858991"/>
                <a:gd name="connsiteY37" fmla="*/ 2596322 h 6452775"/>
                <a:gd name="connsiteX38" fmla="*/ 5897815 w 6858991"/>
                <a:gd name="connsiteY38" fmla="*/ 2288609 h 6452775"/>
                <a:gd name="connsiteX39" fmla="*/ 6284871 w 6858991"/>
                <a:gd name="connsiteY39" fmla="*/ 2288609 h 6452775"/>
                <a:gd name="connsiteX40" fmla="*/ 6333606 w 6858991"/>
                <a:gd name="connsiteY40" fmla="*/ 2330658 h 6452775"/>
                <a:gd name="connsiteX41" fmla="*/ 6383084 w 6858991"/>
                <a:gd name="connsiteY41" fmla="*/ 2281180 h 6452775"/>
                <a:gd name="connsiteX42" fmla="*/ 6333606 w 6858991"/>
                <a:gd name="connsiteY42" fmla="*/ 2231702 h 6452775"/>
                <a:gd name="connsiteX43" fmla="*/ 6284871 w 6858991"/>
                <a:gd name="connsiteY43" fmla="*/ 2273751 h 6452775"/>
                <a:gd name="connsiteX44" fmla="*/ 5891574 w 6858991"/>
                <a:gd name="connsiteY44" fmla="*/ 2273751 h 6452775"/>
                <a:gd name="connsiteX45" fmla="*/ 5693811 w 6858991"/>
                <a:gd name="connsiteY45" fmla="*/ 2471514 h 6452775"/>
                <a:gd name="connsiteX46" fmla="*/ 5613726 w 6858991"/>
                <a:gd name="connsiteY46" fmla="*/ 2265282 h 6452775"/>
                <a:gd name="connsiteX47" fmla="*/ 6015789 w 6858991"/>
                <a:gd name="connsiteY47" fmla="*/ 1863219 h 6452775"/>
                <a:gd name="connsiteX48" fmla="*/ 6015789 w 6858991"/>
                <a:gd name="connsiteY48" fmla="*/ 1618801 h 6452775"/>
                <a:gd name="connsiteX49" fmla="*/ 6850226 w 6858991"/>
                <a:gd name="connsiteY49" fmla="*/ 1618801 h 6452775"/>
                <a:gd name="connsiteX50" fmla="*/ 6850226 w 6858991"/>
                <a:gd name="connsiteY50" fmla="*/ 1603943 h 6452775"/>
                <a:gd name="connsiteX51" fmla="*/ 6000782 w 6858991"/>
                <a:gd name="connsiteY51" fmla="*/ 1603943 h 6452775"/>
                <a:gd name="connsiteX52" fmla="*/ 6000782 w 6858991"/>
                <a:gd name="connsiteY52" fmla="*/ 1618801 h 6452775"/>
                <a:gd name="connsiteX53" fmla="*/ 6000782 w 6858991"/>
                <a:gd name="connsiteY53" fmla="*/ 1618801 h 6452775"/>
                <a:gd name="connsiteX54" fmla="*/ 6000782 w 6858991"/>
                <a:gd name="connsiteY54" fmla="*/ 1857127 h 6452775"/>
                <a:gd name="connsiteX55" fmla="*/ 5599908 w 6858991"/>
                <a:gd name="connsiteY55" fmla="*/ 2258001 h 6452775"/>
                <a:gd name="connsiteX56" fmla="*/ 5595153 w 6858991"/>
                <a:gd name="connsiteY56" fmla="*/ 2260230 h 6452775"/>
                <a:gd name="connsiteX57" fmla="*/ 5595896 w 6858991"/>
                <a:gd name="connsiteY57" fmla="*/ 2262013 h 6452775"/>
                <a:gd name="connsiteX58" fmla="*/ 5381789 w 6858991"/>
                <a:gd name="connsiteY58" fmla="*/ 2476120 h 6452775"/>
                <a:gd name="connsiteX59" fmla="*/ 5278079 w 6858991"/>
                <a:gd name="connsiteY59" fmla="*/ 2476120 h 6452775"/>
                <a:gd name="connsiteX60" fmla="*/ 5160402 w 6858991"/>
                <a:gd name="connsiteY60" fmla="*/ 2236457 h 6452775"/>
                <a:gd name="connsiteX61" fmla="*/ 5259804 w 6858991"/>
                <a:gd name="connsiteY61" fmla="*/ 2137055 h 6452775"/>
                <a:gd name="connsiteX62" fmla="*/ 5275850 w 6858991"/>
                <a:gd name="connsiteY62" fmla="*/ 2141364 h 6452775"/>
                <a:gd name="connsiteX63" fmla="*/ 5309579 w 6858991"/>
                <a:gd name="connsiteY63" fmla="*/ 2107636 h 6452775"/>
                <a:gd name="connsiteX64" fmla="*/ 5275850 w 6858991"/>
                <a:gd name="connsiteY64" fmla="*/ 2073908 h 6452775"/>
                <a:gd name="connsiteX65" fmla="*/ 5242122 w 6858991"/>
                <a:gd name="connsiteY65" fmla="*/ 2107636 h 6452775"/>
                <a:gd name="connsiteX66" fmla="*/ 5248511 w 6858991"/>
                <a:gd name="connsiteY66" fmla="*/ 2127249 h 6452775"/>
                <a:gd name="connsiteX67" fmla="*/ 5152676 w 6858991"/>
                <a:gd name="connsiteY67" fmla="*/ 2223084 h 6452775"/>
                <a:gd name="connsiteX68" fmla="*/ 5120731 w 6858991"/>
                <a:gd name="connsiteY68" fmla="*/ 2170338 h 6452775"/>
                <a:gd name="connsiteX69" fmla="*/ 5258912 w 6858991"/>
                <a:gd name="connsiteY69" fmla="*/ 2032156 h 6452775"/>
                <a:gd name="connsiteX70" fmla="*/ 5525022 w 6858991"/>
                <a:gd name="connsiteY70" fmla="*/ 2032156 h 6452775"/>
                <a:gd name="connsiteX71" fmla="*/ 5557859 w 6858991"/>
                <a:gd name="connsiteY71" fmla="*/ 2058456 h 6452775"/>
                <a:gd name="connsiteX72" fmla="*/ 5591587 w 6858991"/>
                <a:gd name="connsiteY72" fmla="*/ 2024727 h 6452775"/>
                <a:gd name="connsiteX73" fmla="*/ 5560533 w 6858991"/>
                <a:gd name="connsiteY73" fmla="*/ 1991296 h 6452775"/>
                <a:gd name="connsiteX74" fmla="*/ 5591587 w 6858991"/>
                <a:gd name="connsiteY74" fmla="*/ 1957865 h 6452775"/>
                <a:gd name="connsiteX75" fmla="*/ 5557859 w 6858991"/>
                <a:gd name="connsiteY75" fmla="*/ 1924137 h 6452775"/>
                <a:gd name="connsiteX76" fmla="*/ 5525022 w 6858991"/>
                <a:gd name="connsiteY76" fmla="*/ 1950436 h 6452775"/>
                <a:gd name="connsiteX77" fmla="*/ 5235288 w 6858991"/>
                <a:gd name="connsiteY77" fmla="*/ 1950436 h 6452775"/>
                <a:gd name="connsiteX78" fmla="*/ 5078979 w 6858991"/>
                <a:gd name="connsiteY78" fmla="*/ 2106745 h 6452775"/>
                <a:gd name="connsiteX79" fmla="*/ 4889537 w 6858991"/>
                <a:gd name="connsiteY79" fmla="*/ 1869756 h 6452775"/>
                <a:gd name="connsiteX80" fmla="*/ 4992653 w 6858991"/>
                <a:gd name="connsiteY80" fmla="*/ 1766640 h 6452775"/>
                <a:gd name="connsiteX81" fmla="*/ 5641808 w 6858991"/>
                <a:gd name="connsiteY81" fmla="*/ 1766640 h 6452775"/>
                <a:gd name="connsiteX82" fmla="*/ 5690543 w 6858991"/>
                <a:gd name="connsiteY82" fmla="*/ 1808689 h 6452775"/>
                <a:gd name="connsiteX83" fmla="*/ 5740021 w 6858991"/>
                <a:gd name="connsiteY83" fmla="*/ 1759211 h 6452775"/>
                <a:gd name="connsiteX84" fmla="*/ 5690543 w 6858991"/>
                <a:gd name="connsiteY84" fmla="*/ 1709733 h 6452775"/>
                <a:gd name="connsiteX85" fmla="*/ 5641808 w 6858991"/>
                <a:gd name="connsiteY85" fmla="*/ 1751782 h 6452775"/>
                <a:gd name="connsiteX86" fmla="*/ 5303784 w 6858991"/>
                <a:gd name="connsiteY86" fmla="*/ 1751782 h 6452775"/>
                <a:gd name="connsiteX87" fmla="*/ 5167682 w 6858991"/>
                <a:gd name="connsiteY87" fmla="*/ 1594285 h 6452775"/>
                <a:gd name="connsiteX88" fmla="*/ 5339741 w 6858991"/>
                <a:gd name="connsiteY88" fmla="*/ 1594285 h 6452775"/>
                <a:gd name="connsiteX89" fmla="*/ 5388476 w 6858991"/>
                <a:gd name="connsiteY89" fmla="*/ 1636334 h 6452775"/>
                <a:gd name="connsiteX90" fmla="*/ 5437953 w 6858991"/>
                <a:gd name="connsiteY90" fmla="*/ 1586856 h 6452775"/>
                <a:gd name="connsiteX91" fmla="*/ 5388476 w 6858991"/>
                <a:gd name="connsiteY91" fmla="*/ 1537378 h 6452775"/>
                <a:gd name="connsiteX92" fmla="*/ 5339741 w 6858991"/>
                <a:gd name="connsiteY92" fmla="*/ 1579427 h 6452775"/>
                <a:gd name="connsiteX93" fmla="*/ 5153716 w 6858991"/>
                <a:gd name="connsiteY93" fmla="*/ 1579427 h 6452775"/>
                <a:gd name="connsiteX94" fmla="*/ 5151190 w 6858991"/>
                <a:gd name="connsiteY94" fmla="*/ 1576752 h 6452775"/>
                <a:gd name="connsiteX95" fmla="*/ 5148367 w 6858991"/>
                <a:gd name="connsiteY95" fmla="*/ 1579427 h 6452775"/>
                <a:gd name="connsiteX96" fmla="*/ 4835156 w 6858991"/>
                <a:gd name="connsiteY96" fmla="*/ 1579427 h 6452775"/>
                <a:gd name="connsiteX97" fmla="*/ 4635759 w 6858991"/>
                <a:gd name="connsiteY97" fmla="*/ 1778824 h 6452775"/>
                <a:gd name="connsiteX98" fmla="*/ 4607231 w 6858991"/>
                <a:gd name="connsiteY98" fmla="*/ 1755497 h 6452775"/>
                <a:gd name="connsiteX99" fmla="*/ 4890280 w 6858991"/>
                <a:gd name="connsiteY99" fmla="*/ 1472448 h 6452775"/>
                <a:gd name="connsiteX100" fmla="*/ 5339741 w 6858991"/>
                <a:gd name="connsiteY100" fmla="*/ 1472448 h 6452775"/>
                <a:gd name="connsiteX101" fmla="*/ 5388476 w 6858991"/>
                <a:gd name="connsiteY101" fmla="*/ 1514497 h 6452775"/>
                <a:gd name="connsiteX102" fmla="*/ 5437953 w 6858991"/>
                <a:gd name="connsiteY102" fmla="*/ 1465019 h 6452775"/>
                <a:gd name="connsiteX103" fmla="*/ 5388476 w 6858991"/>
                <a:gd name="connsiteY103" fmla="*/ 1415541 h 6452775"/>
                <a:gd name="connsiteX104" fmla="*/ 5339741 w 6858991"/>
                <a:gd name="connsiteY104" fmla="*/ 1457590 h 6452775"/>
                <a:gd name="connsiteX105" fmla="*/ 5028313 w 6858991"/>
                <a:gd name="connsiteY105" fmla="*/ 1457590 h 6452775"/>
                <a:gd name="connsiteX106" fmla="*/ 4825498 w 6858991"/>
                <a:gd name="connsiteY106" fmla="*/ 1293704 h 6452775"/>
                <a:gd name="connsiteX107" fmla="*/ 4911527 w 6858991"/>
                <a:gd name="connsiteY107" fmla="*/ 1207675 h 6452775"/>
                <a:gd name="connsiteX108" fmla="*/ 5021032 w 6858991"/>
                <a:gd name="connsiteY108" fmla="*/ 1207675 h 6452775"/>
                <a:gd name="connsiteX109" fmla="*/ 5156539 w 6858991"/>
                <a:gd name="connsiteY109" fmla="*/ 1207675 h 6452775"/>
                <a:gd name="connsiteX110" fmla="*/ 5189376 w 6858991"/>
                <a:gd name="connsiteY110" fmla="*/ 1233974 h 6452775"/>
                <a:gd name="connsiteX111" fmla="*/ 5222212 w 6858991"/>
                <a:gd name="connsiteY111" fmla="*/ 1207675 h 6452775"/>
                <a:gd name="connsiteX112" fmla="*/ 5257426 w 6858991"/>
                <a:gd name="connsiteY112" fmla="*/ 1207675 h 6452775"/>
                <a:gd name="connsiteX113" fmla="*/ 5290263 w 6858991"/>
                <a:gd name="connsiteY113" fmla="*/ 1233974 h 6452775"/>
                <a:gd name="connsiteX114" fmla="*/ 5323991 w 6858991"/>
                <a:gd name="connsiteY114" fmla="*/ 1200246 h 6452775"/>
                <a:gd name="connsiteX115" fmla="*/ 5297692 w 6858991"/>
                <a:gd name="connsiteY115" fmla="*/ 1167409 h 6452775"/>
                <a:gd name="connsiteX116" fmla="*/ 5297692 w 6858991"/>
                <a:gd name="connsiteY116" fmla="*/ 1136355 h 6452775"/>
                <a:gd name="connsiteX117" fmla="*/ 5323991 w 6858991"/>
                <a:gd name="connsiteY117" fmla="*/ 1103519 h 6452775"/>
                <a:gd name="connsiteX118" fmla="*/ 5297692 w 6858991"/>
                <a:gd name="connsiteY118" fmla="*/ 1070682 h 6452775"/>
                <a:gd name="connsiteX119" fmla="*/ 5297692 w 6858991"/>
                <a:gd name="connsiteY119" fmla="*/ 1039629 h 6452775"/>
                <a:gd name="connsiteX120" fmla="*/ 5323991 w 6858991"/>
                <a:gd name="connsiteY120" fmla="*/ 1006792 h 6452775"/>
                <a:gd name="connsiteX121" fmla="*/ 5290263 w 6858991"/>
                <a:gd name="connsiteY121" fmla="*/ 973064 h 6452775"/>
                <a:gd name="connsiteX122" fmla="*/ 5256535 w 6858991"/>
                <a:gd name="connsiteY122" fmla="*/ 1006792 h 6452775"/>
                <a:gd name="connsiteX123" fmla="*/ 5282834 w 6858991"/>
                <a:gd name="connsiteY123" fmla="*/ 1039629 h 6452775"/>
                <a:gd name="connsiteX124" fmla="*/ 5282834 w 6858991"/>
                <a:gd name="connsiteY124" fmla="*/ 1070682 h 6452775"/>
                <a:gd name="connsiteX125" fmla="*/ 5257426 w 6858991"/>
                <a:gd name="connsiteY125" fmla="*/ 1096090 h 6452775"/>
                <a:gd name="connsiteX126" fmla="*/ 5222212 w 6858991"/>
                <a:gd name="connsiteY126" fmla="*/ 1096090 h 6452775"/>
                <a:gd name="connsiteX127" fmla="*/ 5196805 w 6858991"/>
                <a:gd name="connsiteY127" fmla="*/ 1070682 h 6452775"/>
                <a:gd name="connsiteX128" fmla="*/ 5196805 w 6858991"/>
                <a:gd name="connsiteY128" fmla="*/ 1039629 h 6452775"/>
                <a:gd name="connsiteX129" fmla="*/ 5223104 w 6858991"/>
                <a:gd name="connsiteY129" fmla="*/ 1006792 h 6452775"/>
                <a:gd name="connsiteX130" fmla="*/ 5189376 w 6858991"/>
                <a:gd name="connsiteY130" fmla="*/ 973064 h 6452775"/>
                <a:gd name="connsiteX131" fmla="*/ 5155647 w 6858991"/>
                <a:gd name="connsiteY131" fmla="*/ 1006792 h 6452775"/>
                <a:gd name="connsiteX132" fmla="*/ 5181947 w 6858991"/>
                <a:gd name="connsiteY132" fmla="*/ 1039629 h 6452775"/>
                <a:gd name="connsiteX133" fmla="*/ 5181947 w 6858991"/>
                <a:gd name="connsiteY133" fmla="*/ 1070682 h 6452775"/>
                <a:gd name="connsiteX134" fmla="*/ 5155647 w 6858991"/>
                <a:gd name="connsiteY134" fmla="*/ 1103519 h 6452775"/>
                <a:gd name="connsiteX135" fmla="*/ 5189376 w 6858991"/>
                <a:gd name="connsiteY135" fmla="*/ 1137247 h 6452775"/>
                <a:gd name="connsiteX136" fmla="*/ 5222212 w 6858991"/>
                <a:gd name="connsiteY136" fmla="*/ 1110948 h 6452775"/>
                <a:gd name="connsiteX137" fmla="*/ 5257426 w 6858991"/>
                <a:gd name="connsiteY137" fmla="*/ 1110948 h 6452775"/>
                <a:gd name="connsiteX138" fmla="*/ 5282834 w 6858991"/>
                <a:gd name="connsiteY138" fmla="*/ 1136355 h 6452775"/>
                <a:gd name="connsiteX139" fmla="*/ 5282834 w 6858991"/>
                <a:gd name="connsiteY139" fmla="*/ 1167409 h 6452775"/>
                <a:gd name="connsiteX140" fmla="*/ 5257426 w 6858991"/>
                <a:gd name="connsiteY140" fmla="*/ 1192817 h 6452775"/>
                <a:gd name="connsiteX141" fmla="*/ 5222212 w 6858991"/>
                <a:gd name="connsiteY141" fmla="*/ 1192817 h 6452775"/>
                <a:gd name="connsiteX142" fmla="*/ 5189376 w 6858991"/>
                <a:gd name="connsiteY142" fmla="*/ 1166518 h 6452775"/>
                <a:gd name="connsiteX143" fmla="*/ 5156539 w 6858991"/>
                <a:gd name="connsiteY143" fmla="*/ 1192817 h 6452775"/>
                <a:gd name="connsiteX144" fmla="*/ 5032027 w 6858991"/>
                <a:gd name="connsiteY144" fmla="*/ 1192817 h 6452775"/>
                <a:gd name="connsiteX145" fmla="*/ 4905287 w 6858991"/>
                <a:gd name="connsiteY145" fmla="*/ 1192817 h 6452775"/>
                <a:gd name="connsiteX146" fmla="*/ 4813315 w 6858991"/>
                <a:gd name="connsiteY146" fmla="*/ 1284789 h 6452775"/>
                <a:gd name="connsiteX147" fmla="*/ 4575881 w 6858991"/>
                <a:gd name="connsiteY147" fmla="*/ 1135613 h 6452775"/>
                <a:gd name="connsiteX148" fmla="*/ 4961005 w 6858991"/>
                <a:gd name="connsiteY148" fmla="*/ 750488 h 6452775"/>
                <a:gd name="connsiteX149" fmla="*/ 5641956 w 6858991"/>
                <a:gd name="connsiteY149" fmla="*/ 750488 h 6452775"/>
                <a:gd name="connsiteX150" fmla="*/ 5690691 w 6858991"/>
                <a:gd name="connsiteY150" fmla="*/ 792537 h 6452775"/>
                <a:gd name="connsiteX151" fmla="*/ 5740169 w 6858991"/>
                <a:gd name="connsiteY151" fmla="*/ 743059 h 6452775"/>
                <a:gd name="connsiteX152" fmla="*/ 5690691 w 6858991"/>
                <a:gd name="connsiteY152" fmla="*/ 693581 h 6452775"/>
                <a:gd name="connsiteX153" fmla="*/ 5641956 w 6858991"/>
                <a:gd name="connsiteY153" fmla="*/ 735630 h 6452775"/>
                <a:gd name="connsiteX154" fmla="*/ 4975864 w 6858991"/>
                <a:gd name="connsiteY154" fmla="*/ 735630 h 6452775"/>
                <a:gd name="connsiteX155" fmla="*/ 5035148 w 6858991"/>
                <a:gd name="connsiteY155" fmla="*/ 676345 h 6452775"/>
                <a:gd name="connsiteX156" fmla="*/ 6001525 w 6858991"/>
                <a:gd name="connsiteY156" fmla="*/ 676345 h 6452775"/>
                <a:gd name="connsiteX157" fmla="*/ 6050260 w 6858991"/>
                <a:gd name="connsiteY157" fmla="*/ 718394 h 6452775"/>
                <a:gd name="connsiteX158" fmla="*/ 6099738 w 6858991"/>
                <a:gd name="connsiteY158" fmla="*/ 668916 h 6452775"/>
                <a:gd name="connsiteX159" fmla="*/ 6050260 w 6858991"/>
                <a:gd name="connsiteY159" fmla="*/ 619439 h 6452775"/>
                <a:gd name="connsiteX160" fmla="*/ 6001525 w 6858991"/>
                <a:gd name="connsiteY160" fmla="*/ 661487 h 6452775"/>
                <a:gd name="connsiteX161" fmla="*/ 5499021 w 6858991"/>
                <a:gd name="connsiteY161" fmla="*/ 661487 h 6452775"/>
                <a:gd name="connsiteX162" fmla="*/ 5570489 w 6858991"/>
                <a:gd name="connsiteY162" fmla="*/ 590019 h 6452775"/>
                <a:gd name="connsiteX163" fmla="*/ 5586833 w 6858991"/>
                <a:gd name="connsiteY163" fmla="*/ 594477 h 6452775"/>
                <a:gd name="connsiteX164" fmla="*/ 5620561 w 6858991"/>
                <a:gd name="connsiteY164" fmla="*/ 560749 h 6452775"/>
                <a:gd name="connsiteX165" fmla="*/ 5586833 w 6858991"/>
                <a:gd name="connsiteY165" fmla="*/ 527020 h 6452775"/>
                <a:gd name="connsiteX166" fmla="*/ 5553104 w 6858991"/>
                <a:gd name="connsiteY166" fmla="*/ 560749 h 6452775"/>
                <a:gd name="connsiteX167" fmla="*/ 5559345 w 6858991"/>
                <a:gd name="connsiteY167" fmla="*/ 580213 h 6452775"/>
                <a:gd name="connsiteX168" fmla="*/ 5478071 w 6858991"/>
                <a:gd name="connsiteY168" fmla="*/ 661487 h 6452775"/>
                <a:gd name="connsiteX169" fmla="*/ 5050006 w 6858991"/>
                <a:gd name="connsiteY169" fmla="*/ 661487 h 6452775"/>
                <a:gd name="connsiteX170" fmla="*/ 5216863 w 6858991"/>
                <a:gd name="connsiteY170" fmla="*/ 494630 h 6452775"/>
                <a:gd name="connsiteX171" fmla="*/ 5495752 w 6858991"/>
                <a:gd name="connsiteY171" fmla="*/ 494630 h 6452775"/>
                <a:gd name="connsiteX172" fmla="*/ 5496940 w 6858991"/>
                <a:gd name="connsiteY172" fmla="*/ 495818 h 6452775"/>
                <a:gd name="connsiteX173" fmla="*/ 5498129 w 6858991"/>
                <a:gd name="connsiteY173" fmla="*/ 494630 h 6452775"/>
                <a:gd name="connsiteX174" fmla="*/ 5838233 w 6858991"/>
                <a:gd name="connsiteY174" fmla="*/ 494630 h 6452775"/>
                <a:gd name="connsiteX175" fmla="*/ 5838531 w 6858991"/>
                <a:gd name="connsiteY175" fmla="*/ 494927 h 6452775"/>
                <a:gd name="connsiteX176" fmla="*/ 5838828 w 6858991"/>
                <a:gd name="connsiteY176" fmla="*/ 494630 h 6452775"/>
                <a:gd name="connsiteX177" fmla="*/ 6396159 w 6858991"/>
                <a:gd name="connsiteY177" fmla="*/ 494630 h 6452775"/>
                <a:gd name="connsiteX178" fmla="*/ 6444894 w 6858991"/>
                <a:gd name="connsiteY178" fmla="*/ 536678 h 6452775"/>
                <a:gd name="connsiteX179" fmla="*/ 6494371 w 6858991"/>
                <a:gd name="connsiteY179" fmla="*/ 487200 h 6452775"/>
                <a:gd name="connsiteX180" fmla="*/ 6444894 w 6858991"/>
                <a:gd name="connsiteY180" fmla="*/ 437723 h 6452775"/>
                <a:gd name="connsiteX181" fmla="*/ 6396159 w 6858991"/>
                <a:gd name="connsiteY181" fmla="*/ 479771 h 6452775"/>
                <a:gd name="connsiteX182" fmla="*/ 5853686 w 6858991"/>
                <a:gd name="connsiteY182" fmla="*/ 479771 h 6452775"/>
                <a:gd name="connsiteX183" fmla="*/ 5930057 w 6858991"/>
                <a:gd name="connsiteY183" fmla="*/ 403400 h 6452775"/>
                <a:gd name="connsiteX184" fmla="*/ 5945064 w 6858991"/>
                <a:gd name="connsiteY184" fmla="*/ 407115 h 6452775"/>
                <a:gd name="connsiteX185" fmla="*/ 5978792 w 6858991"/>
                <a:gd name="connsiteY185" fmla="*/ 373387 h 6452775"/>
                <a:gd name="connsiteX186" fmla="*/ 5945064 w 6858991"/>
                <a:gd name="connsiteY186" fmla="*/ 339659 h 6452775"/>
                <a:gd name="connsiteX187" fmla="*/ 5911336 w 6858991"/>
                <a:gd name="connsiteY187" fmla="*/ 373387 h 6452775"/>
                <a:gd name="connsiteX188" fmla="*/ 5918467 w 6858991"/>
                <a:gd name="connsiteY188" fmla="*/ 393891 h 6452775"/>
                <a:gd name="connsiteX189" fmla="*/ 5832587 w 6858991"/>
                <a:gd name="connsiteY189" fmla="*/ 479771 h 6452775"/>
                <a:gd name="connsiteX190" fmla="*/ 5512987 w 6858991"/>
                <a:gd name="connsiteY190" fmla="*/ 479771 h 6452775"/>
                <a:gd name="connsiteX191" fmla="*/ 5589656 w 6858991"/>
                <a:gd name="connsiteY191" fmla="*/ 403103 h 6452775"/>
                <a:gd name="connsiteX192" fmla="*/ 5589210 w 6858991"/>
                <a:gd name="connsiteY192" fmla="*/ 402657 h 6452775"/>
                <a:gd name="connsiteX193" fmla="*/ 5602285 w 6858991"/>
                <a:gd name="connsiteY193" fmla="*/ 405332 h 6452775"/>
                <a:gd name="connsiteX194" fmla="*/ 5636013 w 6858991"/>
                <a:gd name="connsiteY194" fmla="*/ 371604 h 6452775"/>
                <a:gd name="connsiteX195" fmla="*/ 5602285 w 6858991"/>
                <a:gd name="connsiteY195" fmla="*/ 337876 h 6452775"/>
                <a:gd name="connsiteX196" fmla="*/ 5568557 w 6858991"/>
                <a:gd name="connsiteY196" fmla="*/ 371604 h 6452775"/>
                <a:gd name="connsiteX197" fmla="*/ 5577472 w 6858991"/>
                <a:gd name="connsiteY197" fmla="*/ 394337 h 6452775"/>
                <a:gd name="connsiteX198" fmla="*/ 5492037 w 6858991"/>
                <a:gd name="connsiteY198" fmla="*/ 479771 h 6452775"/>
                <a:gd name="connsiteX199" fmla="*/ 5359502 w 6858991"/>
                <a:gd name="connsiteY199" fmla="*/ 479771 h 6452775"/>
                <a:gd name="connsiteX200" fmla="*/ 5435725 w 6858991"/>
                <a:gd name="connsiteY200" fmla="*/ 403549 h 6452775"/>
                <a:gd name="connsiteX201" fmla="*/ 5446125 w 6858991"/>
                <a:gd name="connsiteY201" fmla="*/ 405332 h 6452775"/>
                <a:gd name="connsiteX202" fmla="*/ 5479853 w 6858991"/>
                <a:gd name="connsiteY202" fmla="*/ 371604 h 6452775"/>
                <a:gd name="connsiteX203" fmla="*/ 5446125 w 6858991"/>
                <a:gd name="connsiteY203" fmla="*/ 337876 h 6452775"/>
                <a:gd name="connsiteX204" fmla="*/ 5412397 w 6858991"/>
                <a:gd name="connsiteY204" fmla="*/ 371604 h 6452775"/>
                <a:gd name="connsiteX205" fmla="*/ 5422649 w 6858991"/>
                <a:gd name="connsiteY205" fmla="*/ 395674 h 6452775"/>
                <a:gd name="connsiteX206" fmla="*/ 5338998 w 6858991"/>
                <a:gd name="connsiteY206" fmla="*/ 479326 h 6452775"/>
                <a:gd name="connsiteX207" fmla="*/ 5339443 w 6858991"/>
                <a:gd name="connsiteY207" fmla="*/ 479771 h 6452775"/>
                <a:gd name="connsiteX208" fmla="*/ 5211069 w 6858991"/>
                <a:gd name="connsiteY208" fmla="*/ 479771 h 6452775"/>
                <a:gd name="connsiteX209" fmla="*/ 4312296 w 6858991"/>
                <a:gd name="connsiteY209" fmla="*/ 1378544 h 6452775"/>
                <a:gd name="connsiteX210" fmla="*/ 4312296 w 6858991"/>
                <a:gd name="connsiteY210" fmla="*/ 1439166 h 6452775"/>
                <a:gd name="connsiteX211" fmla="*/ 4244543 w 6858991"/>
                <a:gd name="connsiteY211" fmla="*/ 1407072 h 6452775"/>
                <a:gd name="connsiteX212" fmla="*/ 4244543 w 6858991"/>
                <a:gd name="connsiteY212" fmla="*/ 1302916 h 6452775"/>
                <a:gd name="connsiteX213" fmla="*/ 5056989 w 6858991"/>
                <a:gd name="connsiteY213" fmla="*/ 490469 h 6452775"/>
                <a:gd name="connsiteX214" fmla="*/ 5056989 w 6858991"/>
                <a:gd name="connsiteY214" fmla="*/ 98213 h 6452775"/>
                <a:gd name="connsiteX215" fmla="*/ 5099038 w 6858991"/>
                <a:gd name="connsiteY215" fmla="*/ 49478 h 6452775"/>
                <a:gd name="connsiteX216" fmla="*/ 5049560 w 6858991"/>
                <a:gd name="connsiteY216" fmla="*/ 0 h 6452775"/>
                <a:gd name="connsiteX217" fmla="*/ 5000082 w 6858991"/>
                <a:gd name="connsiteY217" fmla="*/ 49478 h 6452775"/>
                <a:gd name="connsiteX218" fmla="*/ 5042131 w 6858991"/>
                <a:gd name="connsiteY218" fmla="*/ 98213 h 6452775"/>
                <a:gd name="connsiteX219" fmla="*/ 5042131 w 6858991"/>
                <a:gd name="connsiteY219" fmla="*/ 484526 h 6452775"/>
                <a:gd name="connsiteX220" fmla="*/ 4453895 w 6858991"/>
                <a:gd name="connsiteY220" fmla="*/ 1072762 h 6452775"/>
                <a:gd name="connsiteX221" fmla="*/ 4407983 w 6858991"/>
                <a:gd name="connsiteY221" fmla="*/ 1051515 h 6452775"/>
                <a:gd name="connsiteX222" fmla="*/ 4661166 w 6858991"/>
                <a:gd name="connsiteY222" fmla="*/ 798331 h 6452775"/>
                <a:gd name="connsiteX223" fmla="*/ 4661166 w 6858991"/>
                <a:gd name="connsiteY223" fmla="*/ 642023 h 6452775"/>
                <a:gd name="connsiteX224" fmla="*/ 4688951 w 6858991"/>
                <a:gd name="connsiteY224" fmla="*/ 616318 h 6452775"/>
                <a:gd name="connsiteX225" fmla="*/ 4720005 w 6858991"/>
                <a:gd name="connsiteY225" fmla="*/ 616318 h 6452775"/>
                <a:gd name="connsiteX226" fmla="*/ 4752842 w 6858991"/>
                <a:gd name="connsiteY226" fmla="*/ 642617 h 6452775"/>
                <a:gd name="connsiteX227" fmla="*/ 4786570 w 6858991"/>
                <a:gd name="connsiteY227" fmla="*/ 608889 h 6452775"/>
                <a:gd name="connsiteX228" fmla="*/ 4760271 w 6858991"/>
                <a:gd name="connsiteY228" fmla="*/ 576053 h 6452775"/>
                <a:gd name="connsiteX229" fmla="*/ 4760271 w 6858991"/>
                <a:gd name="connsiteY229" fmla="*/ 540839 h 6452775"/>
                <a:gd name="connsiteX230" fmla="*/ 4786570 w 6858991"/>
                <a:gd name="connsiteY230" fmla="*/ 508002 h 6452775"/>
                <a:gd name="connsiteX231" fmla="*/ 4756259 w 6858991"/>
                <a:gd name="connsiteY231" fmla="*/ 474571 h 6452775"/>
                <a:gd name="connsiteX232" fmla="*/ 4637096 w 6858991"/>
                <a:gd name="connsiteY232" fmla="*/ 355408 h 6452775"/>
                <a:gd name="connsiteX233" fmla="*/ 4637096 w 6858991"/>
                <a:gd name="connsiteY233" fmla="*/ 268339 h 6452775"/>
                <a:gd name="connsiteX234" fmla="*/ 4663544 w 6858991"/>
                <a:gd name="connsiteY234" fmla="*/ 235503 h 6452775"/>
                <a:gd name="connsiteX235" fmla="*/ 4629816 w 6858991"/>
                <a:gd name="connsiteY235" fmla="*/ 201774 h 6452775"/>
                <a:gd name="connsiteX236" fmla="*/ 4596087 w 6858991"/>
                <a:gd name="connsiteY236" fmla="*/ 235503 h 6452775"/>
                <a:gd name="connsiteX237" fmla="*/ 4622238 w 6858991"/>
                <a:gd name="connsiteY237" fmla="*/ 268339 h 6452775"/>
                <a:gd name="connsiteX238" fmla="*/ 4622238 w 6858991"/>
                <a:gd name="connsiteY238" fmla="*/ 361649 h 6452775"/>
                <a:gd name="connsiteX239" fmla="*/ 4738281 w 6858991"/>
                <a:gd name="connsiteY239" fmla="*/ 477691 h 6452775"/>
                <a:gd name="connsiteX240" fmla="*/ 4719113 w 6858991"/>
                <a:gd name="connsiteY240" fmla="*/ 508002 h 6452775"/>
                <a:gd name="connsiteX241" fmla="*/ 4745413 w 6858991"/>
                <a:gd name="connsiteY241" fmla="*/ 540839 h 6452775"/>
                <a:gd name="connsiteX242" fmla="*/ 4745413 w 6858991"/>
                <a:gd name="connsiteY242" fmla="*/ 576053 h 6452775"/>
                <a:gd name="connsiteX243" fmla="*/ 4720005 w 6858991"/>
                <a:gd name="connsiteY243" fmla="*/ 601460 h 6452775"/>
                <a:gd name="connsiteX244" fmla="*/ 4688951 w 6858991"/>
                <a:gd name="connsiteY244" fmla="*/ 601460 h 6452775"/>
                <a:gd name="connsiteX245" fmla="*/ 4663544 w 6858991"/>
                <a:gd name="connsiteY245" fmla="*/ 576053 h 6452775"/>
                <a:gd name="connsiteX246" fmla="*/ 4663544 w 6858991"/>
                <a:gd name="connsiteY246" fmla="*/ 540839 h 6452775"/>
                <a:gd name="connsiteX247" fmla="*/ 4689843 w 6858991"/>
                <a:gd name="connsiteY247" fmla="*/ 508002 h 6452775"/>
                <a:gd name="connsiteX248" fmla="*/ 4656115 w 6858991"/>
                <a:gd name="connsiteY248" fmla="*/ 474274 h 6452775"/>
                <a:gd name="connsiteX249" fmla="*/ 4625804 w 6858991"/>
                <a:gd name="connsiteY249" fmla="*/ 493441 h 6452775"/>
                <a:gd name="connsiteX250" fmla="*/ 4529077 w 6858991"/>
                <a:gd name="connsiteY250" fmla="*/ 396714 h 6452775"/>
                <a:gd name="connsiteX251" fmla="*/ 4529077 w 6858991"/>
                <a:gd name="connsiteY251" fmla="*/ 348276 h 6452775"/>
                <a:gd name="connsiteX252" fmla="*/ 4555376 w 6858991"/>
                <a:gd name="connsiteY252" fmla="*/ 315440 h 6452775"/>
                <a:gd name="connsiteX253" fmla="*/ 4521648 w 6858991"/>
                <a:gd name="connsiteY253" fmla="*/ 281712 h 6452775"/>
                <a:gd name="connsiteX254" fmla="*/ 4487920 w 6858991"/>
                <a:gd name="connsiteY254" fmla="*/ 315440 h 6452775"/>
                <a:gd name="connsiteX255" fmla="*/ 4514219 w 6858991"/>
                <a:gd name="connsiteY255" fmla="*/ 348276 h 6452775"/>
                <a:gd name="connsiteX256" fmla="*/ 4514219 w 6858991"/>
                <a:gd name="connsiteY256" fmla="*/ 402954 h 6452775"/>
                <a:gd name="connsiteX257" fmla="*/ 4622684 w 6858991"/>
                <a:gd name="connsiteY257" fmla="*/ 511419 h 6452775"/>
                <a:gd name="connsiteX258" fmla="*/ 4648686 w 6858991"/>
                <a:gd name="connsiteY258" fmla="*/ 540839 h 6452775"/>
                <a:gd name="connsiteX259" fmla="*/ 4648686 w 6858991"/>
                <a:gd name="connsiteY259" fmla="*/ 576053 h 6452775"/>
                <a:gd name="connsiteX260" fmla="*/ 4622387 w 6858991"/>
                <a:gd name="connsiteY260" fmla="*/ 608889 h 6452775"/>
                <a:gd name="connsiteX261" fmla="*/ 4646308 w 6858991"/>
                <a:gd name="connsiteY261" fmla="*/ 640983 h 6452775"/>
                <a:gd name="connsiteX262" fmla="*/ 4646308 w 6858991"/>
                <a:gd name="connsiteY262" fmla="*/ 792239 h 6452775"/>
                <a:gd name="connsiteX263" fmla="*/ 4393422 w 6858991"/>
                <a:gd name="connsiteY263" fmla="*/ 1045126 h 6452775"/>
                <a:gd name="connsiteX264" fmla="*/ 4298181 w 6858991"/>
                <a:gd name="connsiteY264" fmla="*/ 1005455 h 6452775"/>
                <a:gd name="connsiteX265" fmla="*/ 4409617 w 6858991"/>
                <a:gd name="connsiteY265" fmla="*/ 894018 h 6452775"/>
                <a:gd name="connsiteX266" fmla="*/ 4409617 w 6858991"/>
                <a:gd name="connsiteY266" fmla="*/ 776044 h 6452775"/>
                <a:gd name="connsiteX267" fmla="*/ 4435916 w 6858991"/>
                <a:gd name="connsiteY267" fmla="*/ 743207 h 6452775"/>
                <a:gd name="connsiteX268" fmla="*/ 4402188 w 6858991"/>
                <a:gd name="connsiteY268" fmla="*/ 709479 h 6452775"/>
                <a:gd name="connsiteX269" fmla="*/ 4368460 w 6858991"/>
                <a:gd name="connsiteY269" fmla="*/ 743207 h 6452775"/>
                <a:gd name="connsiteX270" fmla="*/ 4394759 w 6858991"/>
                <a:gd name="connsiteY270" fmla="*/ 776044 h 6452775"/>
                <a:gd name="connsiteX271" fmla="*/ 4394759 w 6858991"/>
                <a:gd name="connsiteY271" fmla="*/ 887778 h 6452775"/>
                <a:gd name="connsiteX272" fmla="*/ 4282877 w 6858991"/>
                <a:gd name="connsiteY272" fmla="*/ 999660 h 6452775"/>
                <a:gd name="connsiteX273" fmla="*/ 4235479 w 6858991"/>
                <a:gd name="connsiteY273" fmla="*/ 981979 h 6452775"/>
                <a:gd name="connsiteX274" fmla="*/ 4344390 w 6858991"/>
                <a:gd name="connsiteY274" fmla="*/ 873068 h 6452775"/>
                <a:gd name="connsiteX275" fmla="*/ 4344390 w 6858991"/>
                <a:gd name="connsiteY275" fmla="*/ 432819 h 6452775"/>
                <a:gd name="connsiteX276" fmla="*/ 4388221 w 6858991"/>
                <a:gd name="connsiteY276" fmla="*/ 383936 h 6452775"/>
                <a:gd name="connsiteX277" fmla="*/ 4338744 w 6858991"/>
                <a:gd name="connsiteY277" fmla="*/ 334458 h 6452775"/>
                <a:gd name="connsiteX278" fmla="*/ 4289266 w 6858991"/>
                <a:gd name="connsiteY278" fmla="*/ 383936 h 6452775"/>
                <a:gd name="connsiteX279" fmla="*/ 4329680 w 6858991"/>
                <a:gd name="connsiteY279" fmla="*/ 432522 h 6452775"/>
                <a:gd name="connsiteX280" fmla="*/ 4329680 w 6858991"/>
                <a:gd name="connsiteY280" fmla="*/ 866976 h 6452775"/>
                <a:gd name="connsiteX281" fmla="*/ 4220026 w 6858991"/>
                <a:gd name="connsiteY281" fmla="*/ 976630 h 6452775"/>
                <a:gd name="connsiteX282" fmla="*/ 4045294 w 6858991"/>
                <a:gd name="connsiteY282" fmla="*/ 922694 h 6452775"/>
                <a:gd name="connsiteX283" fmla="*/ 4191647 w 6858991"/>
                <a:gd name="connsiteY283" fmla="*/ 776341 h 6452775"/>
                <a:gd name="connsiteX284" fmla="*/ 4191647 w 6858991"/>
                <a:gd name="connsiteY284" fmla="*/ 432671 h 6452775"/>
                <a:gd name="connsiteX285" fmla="*/ 4233696 w 6858991"/>
                <a:gd name="connsiteY285" fmla="*/ 383936 h 6452775"/>
                <a:gd name="connsiteX286" fmla="*/ 4184218 w 6858991"/>
                <a:gd name="connsiteY286" fmla="*/ 334458 h 6452775"/>
                <a:gd name="connsiteX287" fmla="*/ 4134740 w 6858991"/>
                <a:gd name="connsiteY287" fmla="*/ 383936 h 6452775"/>
                <a:gd name="connsiteX288" fmla="*/ 4176789 w 6858991"/>
                <a:gd name="connsiteY288" fmla="*/ 432671 h 6452775"/>
                <a:gd name="connsiteX289" fmla="*/ 4176789 w 6858991"/>
                <a:gd name="connsiteY289" fmla="*/ 770249 h 6452775"/>
                <a:gd name="connsiteX290" fmla="*/ 4028801 w 6858991"/>
                <a:gd name="connsiteY290" fmla="*/ 918237 h 6452775"/>
                <a:gd name="connsiteX291" fmla="*/ 4026870 w 6858991"/>
                <a:gd name="connsiteY291" fmla="*/ 917643 h 6452775"/>
                <a:gd name="connsiteX292" fmla="*/ 4025978 w 6858991"/>
                <a:gd name="connsiteY292" fmla="*/ 920911 h 6452775"/>
                <a:gd name="connsiteX293" fmla="*/ 3793596 w 6858991"/>
                <a:gd name="connsiteY293" fmla="*/ 1153294 h 6452775"/>
                <a:gd name="connsiteX294" fmla="*/ 3793596 w 6858991"/>
                <a:gd name="connsiteY294" fmla="*/ 1377058 h 6452775"/>
                <a:gd name="connsiteX295" fmla="*/ 3742632 w 6858991"/>
                <a:gd name="connsiteY295" fmla="*/ 1367846 h 6452775"/>
                <a:gd name="connsiteX296" fmla="*/ 3742632 w 6858991"/>
                <a:gd name="connsiteY296" fmla="*/ 1087620 h 6452775"/>
                <a:gd name="connsiteX297" fmla="*/ 4068621 w 6858991"/>
                <a:gd name="connsiteY297" fmla="*/ 761632 h 6452775"/>
                <a:gd name="connsiteX298" fmla="*/ 4068621 w 6858991"/>
                <a:gd name="connsiteY298" fmla="*/ 432522 h 6452775"/>
                <a:gd name="connsiteX299" fmla="*/ 4110670 w 6858991"/>
                <a:gd name="connsiteY299" fmla="*/ 383787 h 6452775"/>
                <a:gd name="connsiteX300" fmla="*/ 4061192 w 6858991"/>
                <a:gd name="connsiteY300" fmla="*/ 334310 h 6452775"/>
                <a:gd name="connsiteX301" fmla="*/ 4011714 w 6858991"/>
                <a:gd name="connsiteY301" fmla="*/ 383787 h 6452775"/>
                <a:gd name="connsiteX302" fmla="*/ 4053763 w 6858991"/>
                <a:gd name="connsiteY302" fmla="*/ 432522 h 6452775"/>
                <a:gd name="connsiteX303" fmla="*/ 4053763 w 6858991"/>
                <a:gd name="connsiteY303" fmla="*/ 755391 h 6452775"/>
                <a:gd name="connsiteX304" fmla="*/ 3916473 w 6858991"/>
                <a:gd name="connsiteY304" fmla="*/ 892681 h 6452775"/>
                <a:gd name="connsiteX305" fmla="*/ 3916473 w 6858991"/>
                <a:gd name="connsiteY305" fmla="*/ 891789 h 6452775"/>
                <a:gd name="connsiteX306" fmla="*/ 3610989 w 6858991"/>
                <a:gd name="connsiteY306" fmla="*/ 848849 h 6452775"/>
                <a:gd name="connsiteX307" fmla="*/ 3610989 w 6858991"/>
                <a:gd name="connsiteY307" fmla="*/ 726120 h 6452775"/>
                <a:gd name="connsiteX308" fmla="*/ 3636396 w 6858991"/>
                <a:gd name="connsiteY308" fmla="*/ 700713 h 6452775"/>
                <a:gd name="connsiteX309" fmla="*/ 3671610 w 6858991"/>
                <a:gd name="connsiteY309" fmla="*/ 700713 h 6452775"/>
                <a:gd name="connsiteX310" fmla="*/ 3704447 w 6858991"/>
                <a:gd name="connsiteY310" fmla="*/ 727012 h 6452775"/>
                <a:gd name="connsiteX311" fmla="*/ 3738175 w 6858991"/>
                <a:gd name="connsiteY311" fmla="*/ 693284 h 6452775"/>
                <a:gd name="connsiteX312" fmla="*/ 3711876 w 6858991"/>
                <a:gd name="connsiteY312" fmla="*/ 660447 h 6452775"/>
                <a:gd name="connsiteX313" fmla="*/ 3711876 w 6858991"/>
                <a:gd name="connsiteY313" fmla="*/ 629393 h 6452775"/>
                <a:gd name="connsiteX314" fmla="*/ 3738175 w 6858991"/>
                <a:gd name="connsiteY314" fmla="*/ 596557 h 6452775"/>
                <a:gd name="connsiteX315" fmla="*/ 3732083 w 6858991"/>
                <a:gd name="connsiteY315" fmla="*/ 577390 h 6452775"/>
                <a:gd name="connsiteX316" fmla="*/ 3776658 w 6858991"/>
                <a:gd name="connsiteY316" fmla="*/ 532815 h 6452775"/>
                <a:gd name="connsiteX317" fmla="*/ 3793150 w 6858991"/>
                <a:gd name="connsiteY317" fmla="*/ 537273 h 6452775"/>
                <a:gd name="connsiteX318" fmla="*/ 3825987 w 6858991"/>
                <a:gd name="connsiteY318" fmla="*/ 510974 h 6452775"/>
                <a:gd name="connsiteX319" fmla="*/ 3861201 w 6858991"/>
                <a:gd name="connsiteY319" fmla="*/ 510974 h 6452775"/>
                <a:gd name="connsiteX320" fmla="*/ 3894037 w 6858991"/>
                <a:gd name="connsiteY320" fmla="*/ 537273 h 6452775"/>
                <a:gd name="connsiteX321" fmla="*/ 3927766 w 6858991"/>
                <a:gd name="connsiteY321" fmla="*/ 503545 h 6452775"/>
                <a:gd name="connsiteX322" fmla="*/ 3901466 w 6858991"/>
                <a:gd name="connsiteY322" fmla="*/ 470708 h 6452775"/>
                <a:gd name="connsiteX323" fmla="*/ 3901466 w 6858991"/>
                <a:gd name="connsiteY323" fmla="*/ 439654 h 6452775"/>
                <a:gd name="connsiteX324" fmla="*/ 3927766 w 6858991"/>
                <a:gd name="connsiteY324" fmla="*/ 406818 h 6452775"/>
                <a:gd name="connsiteX325" fmla="*/ 3894037 w 6858991"/>
                <a:gd name="connsiteY325" fmla="*/ 373089 h 6452775"/>
                <a:gd name="connsiteX326" fmla="*/ 3861201 w 6858991"/>
                <a:gd name="connsiteY326" fmla="*/ 399388 h 6452775"/>
                <a:gd name="connsiteX327" fmla="*/ 3825987 w 6858991"/>
                <a:gd name="connsiteY327" fmla="*/ 399388 h 6452775"/>
                <a:gd name="connsiteX328" fmla="*/ 3793150 w 6858991"/>
                <a:gd name="connsiteY328" fmla="*/ 373089 h 6452775"/>
                <a:gd name="connsiteX329" fmla="*/ 3759422 w 6858991"/>
                <a:gd name="connsiteY329" fmla="*/ 406818 h 6452775"/>
                <a:gd name="connsiteX330" fmla="*/ 3793150 w 6858991"/>
                <a:gd name="connsiteY330" fmla="*/ 440546 h 6452775"/>
                <a:gd name="connsiteX331" fmla="*/ 3825987 w 6858991"/>
                <a:gd name="connsiteY331" fmla="*/ 414247 h 6452775"/>
                <a:gd name="connsiteX332" fmla="*/ 3861201 w 6858991"/>
                <a:gd name="connsiteY332" fmla="*/ 414247 h 6452775"/>
                <a:gd name="connsiteX333" fmla="*/ 3886608 w 6858991"/>
                <a:gd name="connsiteY333" fmla="*/ 439654 h 6452775"/>
                <a:gd name="connsiteX334" fmla="*/ 3886608 w 6858991"/>
                <a:gd name="connsiteY334" fmla="*/ 470708 h 6452775"/>
                <a:gd name="connsiteX335" fmla="*/ 3861201 w 6858991"/>
                <a:gd name="connsiteY335" fmla="*/ 496115 h 6452775"/>
                <a:gd name="connsiteX336" fmla="*/ 3825987 w 6858991"/>
                <a:gd name="connsiteY336" fmla="*/ 496115 h 6452775"/>
                <a:gd name="connsiteX337" fmla="*/ 3793150 w 6858991"/>
                <a:gd name="connsiteY337" fmla="*/ 469816 h 6452775"/>
                <a:gd name="connsiteX338" fmla="*/ 3759422 w 6858991"/>
                <a:gd name="connsiteY338" fmla="*/ 503545 h 6452775"/>
                <a:gd name="connsiteX339" fmla="*/ 3765514 w 6858991"/>
                <a:gd name="connsiteY339" fmla="*/ 522860 h 6452775"/>
                <a:gd name="connsiteX340" fmla="*/ 3720939 w 6858991"/>
                <a:gd name="connsiteY340" fmla="*/ 567435 h 6452775"/>
                <a:gd name="connsiteX341" fmla="*/ 3704447 w 6858991"/>
                <a:gd name="connsiteY341" fmla="*/ 562977 h 6452775"/>
                <a:gd name="connsiteX342" fmla="*/ 3671610 w 6858991"/>
                <a:gd name="connsiteY342" fmla="*/ 589276 h 6452775"/>
                <a:gd name="connsiteX343" fmla="*/ 3636396 w 6858991"/>
                <a:gd name="connsiteY343" fmla="*/ 589276 h 6452775"/>
                <a:gd name="connsiteX344" fmla="*/ 3603560 w 6858991"/>
                <a:gd name="connsiteY344" fmla="*/ 562977 h 6452775"/>
                <a:gd name="connsiteX345" fmla="*/ 3569831 w 6858991"/>
                <a:gd name="connsiteY345" fmla="*/ 596705 h 6452775"/>
                <a:gd name="connsiteX346" fmla="*/ 3603560 w 6858991"/>
                <a:gd name="connsiteY346" fmla="*/ 630434 h 6452775"/>
                <a:gd name="connsiteX347" fmla="*/ 3636396 w 6858991"/>
                <a:gd name="connsiteY347" fmla="*/ 604135 h 6452775"/>
                <a:gd name="connsiteX348" fmla="*/ 3671610 w 6858991"/>
                <a:gd name="connsiteY348" fmla="*/ 604135 h 6452775"/>
                <a:gd name="connsiteX349" fmla="*/ 3697018 w 6858991"/>
                <a:gd name="connsiteY349" fmla="*/ 629542 h 6452775"/>
                <a:gd name="connsiteX350" fmla="*/ 3697018 w 6858991"/>
                <a:gd name="connsiteY350" fmla="*/ 660596 h 6452775"/>
                <a:gd name="connsiteX351" fmla="*/ 3671610 w 6858991"/>
                <a:gd name="connsiteY351" fmla="*/ 686003 h 6452775"/>
                <a:gd name="connsiteX352" fmla="*/ 3636396 w 6858991"/>
                <a:gd name="connsiteY352" fmla="*/ 686003 h 6452775"/>
                <a:gd name="connsiteX353" fmla="*/ 3603560 w 6858991"/>
                <a:gd name="connsiteY353" fmla="*/ 659704 h 6452775"/>
                <a:gd name="connsiteX354" fmla="*/ 3569831 w 6858991"/>
                <a:gd name="connsiteY354" fmla="*/ 693432 h 6452775"/>
                <a:gd name="connsiteX355" fmla="*/ 3596131 w 6858991"/>
                <a:gd name="connsiteY355" fmla="*/ 726269 h 6452775"/>
                <a:gd name="connsiteX356" fmla="*/ 3596131 w 6858991"/>
                <a:gd name="connsiteY356" fmla="*/ 847958 h 6452775"/>
                <a:gd name="connsiteX357" fmla="*/ 3431650 w 6858991"/>
                <a:gd name="connsiteY357" fmla="*/ 842014 h 6452775"/>
                <a:gd name="connsiteX358" fmla="*/ 3431650 w 6858991"/>
                <a:gd name="connsiteY358" fmla="*/ 842014 h 6452775"/>
                <a:gd name="connsiteX359" fmla="*/ 3429867 w 6858991"/>
                <a:gd name="connsiteY359" fmla="*/ 842014 h 6452775"/>
                <a:gd name="connsiteX360" fmla="*/ 3428084 w 6858991"/>
                <a:gd name="connsiteY360" fmla="*/ 842014 h 6452775"/>
                <a:gd name="connsiteX361" fmla="*/ 3428084 w 6858991"/>
                <a:gd name="connsiteY361" fmla="*/ 842014 h 6452775"/>
                <a:gd name="connsiteX362" fmla="*/ 3263604 w 6858991"/>
                <a:gd name="connsiteY362" fmla="*/ 847958 h 6452775"/>
                <a:gd name="connsiteX363" fmla="*/ 3263604 w 6858991"/>
                <a:gd name="connsiteY363" fmla="*/ 726269 h 6452775"/>
                <a:gd name="connsiteX364" fmla="*/ 3289903 w 6858991"/>
                <a:gd name="connsiteY364" fmla="*/ 693432 h 6452775"/>
                <a:gd name="connsiteX365" fmla="*/ 3256175 w 6858991"/>
                <a:gd name="connsiteY365" fmla="*/ 659704 h 6452775"/>
                <a:gd name="connsiteX366" fmla="*/ 3223338 w 6858991"/>
                <a:gd name="connsiteY366" fmla="*/ 686003 h 6452775"/>
                <a:gd name="connsiteX367" fmla="*/ 3188124 w 6858991"/>
                <a:gd name="connsiteY367" fmla="*/ 686003 h 6452775"/>
                <a:gd name="connsiteX368" fmla="*/ 3162717 w 6858991"/>
                <a:gd name="connsiteY368" fmla="*/ 660596 h 6452775"/>
                <a:gd name="connsiteX369" fmla="*/ 3162717 w 6858991"/>
                <a:gd name="connsiteY369" fmla="*/ 629542 h 6452775"/>
                <a:gd name="connsiteX370" fmla="*/ 3188124 w 6858991"/>
                <a:gd name="connsiteY370" fmla="*/ 604135 h 6452775"/>
                <a:gd name="connsiteX371" fmla="*/ 3223338 w 6858991"/>
                <a:gd name="connsiteY371" fmla="*/ 604135 h 6452775"/>
                <a:gd name="connsiteX372" fmla="*/ 3256175 w 6858991"/>
                <a:gd name="connsiteY372" fmla="*/ 630434 h 6452775"/>
                <a:gd name="connsiteX373" fmla="*/ 3289903 w 6858991"/>
                <a:gd name="connsiteY373" fmla="*/ 596705 h 6452775"/>
                <a:gd name="connsiteX374" fmla="*/ 3256175 w 6858991"/>
                <a:gd name="connsiteY374" fmla="*/ 562977 h 6452775"/>
                <a:gd name="connsiteX375" fmla="*/ 3223338 w 6858991"/>
                <a:gd name="connsiteY375" fmla="*/ 589276 h 6452775"/>
                <a:gd name="connsiteX376" fmla="*/ 3188124 w 6858991"/>
                <a:gd name="connsiteY376" fmla="*/ 589276 h 6452775"/>
                <a:gd name="connsiteX377" fmla="*/ 3155288 w 6858991"/>
                <a:gd name="connsiteY377" fmla="*/ 562977 h 6452775"/>
                <a:gd name="connsiteX378" fmla="*/ 3138795 w 6858991"/>
                <a:gd name="connsiteY378" fmla="*/ 567435 h 6452775"/>
                <a:gd name="connsiteX379" fmla="*/ 3094221 w 6858991"/>
                <a:gd name="connsiteY379" fmla="*/ 522860 h 6452775"/>
                <a:gd name="connsiteX380" fmla="*/ 3100312 w 6858991"/>
                <a:gd name="connsiteY380" fmla="*/ 503545 h 6452775"/>
                <a:gd name="connsiteX381" fmla="*/ 3066584 w 6858991"/>
                <a:gd name="connsiteY381" fmla="*/ 469816 h 6452775"/>
                <a:gd name="connsiteX382" fmla="*/ 3033748 w 6858991"/>
                <a:gd name="connsiteY382" fmla="*/ 496115 h 6452775"/>
                <a:gd name="connsiteX383" fmla="*/ 2998534 w 6858991"/>
                <a:gd name="connsiteY383" fmla="*/ 496115 h 6452775"/>
                <a:gd name="connsiteX384" fmla="*/ 2973126 w 6858991"/>
                <a:gd name="connsiteY384" fmla="*/ 470708 h 6452775"/>
                <a:gd name="connsiteX385" fmla="*/ 2973126 w 6858991"/>
                <a:gd name="connsiteY385" fmla="*/ 439654 h 6452775"/>
                <a:gd name="connsiteX386" fmla="*/ 2998534 w 6858991"/>
                <a:gd name="connsiteY386" fmla="*/ 414247 h 6452775"/>
                <a:gd name="connsiteX387" fmla="*/ 3033748 w 6858991"/>
                <a:gd name="connsiteY387" fmla="*/ 414247 h 6452775"/>
                <a:gd name="connsiteX388" fmla="*/ 3066584 w 6858991"/>
                <a:gd name="connsiteY388" fmla="*/ 440546 h 6452775"/>
                <a:gd name="connsiteX389" fmla="*/ 3100312 w 6858991"/>
                <a:gd name="connsiteY389" fmla="*/ 406818 h 6452775"/>
                <a:gd name="connsiteX390" fmla="*/ 3066584 w 6858991"/>
                <a:gd name="connsiteY390" fmla="*/ 373089 h 6452775"/>
                <a:gd name="connsiteX391" fmla="*/ 3033748 w 6858991"/>
                <a:gd name="connsiteY391" fmla="*/ 399388 h 6452775"/>
                <a:gd name="connsiteX392" fmla="*/ 2998534 w 6858991"/>
                <a:gd name="connsiteY392" fmla="*/ 399388 h 6452775"/>
                <a:gd name="connsiteX393" fmla="*/ 2965697 w 6858991"/>
                <a:gd name="connsiteY393" fmla="*/ 373089 h 6452775"/>
                <a:gd name="connsiteX394" fmla="*/ 2931969 w 6858991"/>
                <a:gd name="connsiteY394" fmla="*/ 406818 h 6452775"/>
                <a:gd name="connsiteX395" fmla="*/ 2958268 w 6858991"/>
                <a:gd name="connsiteY395" fmla="*/ 439654 h 6452775"/>
                <a:gd name="connsiteX396" fmla="*/ 2958268 w 6858991"/>
                <a:gd name="connsiteY396" fmla="*/ 470708 h 6452775"/>
                <a:gd name="connsiteX397" fmla="*/ 2931969 w 6858991"/>
                <a:gd name="connsiteY397" fmla="*/ 503545 h 6452775"/>
                <a:gd name="connsiteX398" fmla="*/ 2965697 w 6858991"/>
                <a:gd name="connsiteY398" fmla="*/ 537273 h 6452775"/>
                <a:gd name="connsiteX399" fmla="*/ 2998534 w 6858991"/>
                <a:gd name="connsiteY399" fmla="*/ 510974 h 6452775"/>
                <a:gd name="connsiteX400" fmla="*/ 3033748 w 6858991"/>
                <a:gd name="connsiteY400" fmla="*/ 510974 h 6452775"/>
                <a:gd name="connsiteX401" fmla="*/ 3066584 w 6858991"/>
                <a:gd name="connsiteY401" fmla="*/ 537273 h 6452775"/>
                <a:gd name="connsiteX402" fmla="*/ 3083077 w 6858991"/>
                <a:gd name="connsiteY402" fmla="*/ 532815 h 6452775"/>
                <a:gd name="connsiteX403" fmla="*/ 3127651 w 6858991"/>
                <a:gd name="connsiteY403" fmla="*/ 577390 h 6452775"/>
                <a:gd name="connsiteX404" fmla="*/ 3121560 w 6858991"/>
                <a:gd name="connsiteY404" fmla="*/ 596557 h 6452775"/>
                <a:gd name="connsiteX405" fmla="*/ 3147859 w 6858991"/>
                <a:gd name="connsiteY405" fmla="*/ 629393 h 6452775"/>
                <a:gd name="connsiteX406" fmla="*/ 3147859 w 6858991"/>
                <a:gd name="connsiteY406" fmla="*/ 660447 h 6452775"/>
                <a:gd name="connsiteX407" fmla="*/ 3121560 w 6858991"/>
                <a:gd name="connsiteY407" fmla="*/ 693284 h 6452775"/>
                <a:gd name="connsiteX408" fmla="*/ 3155288 w 6858991"/>
                <a:gd name="connsiteY408" fmla="*/ 727012 h 6452775"/>
                <a:gd name="connsiteX409" fmla="*/ 3188124 w 6858991"/>
                <a:gd name="connsiteY409" fmla="*/ 700713 h 6452775"/>
                <a:gd name="connsiteX410" fmla="*/ 3223338 w 6858991"/>
                <a:gd name="connsiteY410" fmla="*/ 700713 h 6452775"/>
                <a:gd name="connsiteX411" fmla="*/ 3248746 w 6858991"/>
                <a:gd name="connsiteY411" fmla="*/ 726120 h 6452775"/>
                <a:gd name="connsiteX412" fmla="*/ 3248746 w 6858991"/>
                <a:gd name="connsiteY412" fmla="*/ 848849 h 6452775"/>
                <a:gd name="connsiteX413" fmla="*/ 2943113 w 6858991"/>
                <a:gd name="connsiteY413" fmla="*/ 891789 h 6452775"/>
                <a:gd name="connsiteX414" fmla="*/ 2943113 w 6858991"/>
                <a:gd name="connsiteY414" fmla="*/ 892681 h 6452775"/>
                <a:gd name="connsiteX415" fmla="*/ 2805972 w 6858991"/>
                <a:gd name="connsiteY415" fmla="*/ 755391 h 6452775"/>
                <a:gd name="connsiteX416" fmla="*/ 2805972 w 6858991"/>
                <a:gd name="connsiteY416" fmla="*/ 432522 h 6452775"/>
                <a:gd name="connsiteX417" fmla="*/ 2848020 w 6858991"/>
                <a:gd name="connsiteY417" fmla="*/ 383787 h 6452775"/>
                <a:gd name="connsiteX418" fmla="*/ 2798542 w 6858991"/>
                <a:gd name="connsiteY418" fmla="*/ 334310 h 6452775"/>
                <a:gd name="connsiteX419" fmla="*/ 2749065 w 6858991"/>
                <a:gd name="connsiteY419" fmla="*/ 383787 h 6452775"/>
                <a:gd name="connsiteX420" fmla="*/ 2791113 w 6858991"/>
                <a:gd name="connsiteY420" fmla="*/ 432522 h 6452775"/>
                <a:gd name="connsiteX421" fmla="*/ 2791113 w 6858991"/>
                <a:gd name="connsiteY421" fmla="*/ 761632 h 6452775"/>
                <a:gd name="connsiteX422" fmla="*/ 3117102 w 6858991"/>
                <a:gd name="connsiteY422" fmla="*/ 1087620 h 6452775"/>
                <a:gd name="connsiteX423" fmla="*/ 3117102 w 6858991"/>
                <a:gd name="connsiteY423" fmla="*/ 1367846 h 6452775"/>
                <a:gd name="connsiteX424" fmla="*/ 3066139 w 6858991"/>
                <a:gd name="connsiteY424" fmla="*/ 1377058 h 6452775"/>
                <a:gd name="connsiteX425" fmla="*/ 3066139 w 6858991"/>
                <a:gd name="connsiteY425" fmla="*/ 1153294 h 6452775"/>
                <a:gd name="connsiteX426" fmla="*/ 2833756 w 6858991"/>
                <a:gd name="connsiteY426" fmla="*/ 920911 h 6452775"/>
                <a:gd name="connsiteX427" fmla="*/ 2832865 w 6858991"/>
                <a:gd name="connsiteY427" fmla="*/ 917643 h 6452775"/>
                <a:gd name="connsiteX428" fmla="*/ 2830933 w 6858991"/>
                <a:gd name="connsiteY428" fmla="*/ 918237 h 6452775"/>
                <a:gd name="connsiteX429" fmla="*/ 2682946 w 6858991"/>
                <a:gd name="connsiteY429" fmla="*/ 770249 h 6452775"/>
                <a:gd name="connsiteX430" fmla="*/ 2682946 w 6858991"/>
                <a:gd name="connsiteY430" fmla="*/ 432671 h 6452775"/>
                <a:gd name="connsiteX431" fmla="*/ 2724994 w 6858991"/>
                <a:gd name="connsiteY431" fmla="*/ 383936 h 6452775"/>
                <a:gd name="connsiteX432" fmla="*/ 2675517 w 6858991"/>
                <a:gd name="connsiteY432" fmla="*/ 334458 h 6452775"/>
                <a:gd name="connsiteX433" fmla="*/ 2626039 w 6858991"/>
                <a:gd name="connsiteY433" fmla="*/ 383936 h 6452775"/>
                <a:gd name="connsiteX434" fmla="*/ 2668087 w 6858991"/>
                <a:gd name="connsiteY434" fmla="*/ 432671 h 6452775"/>
                <a:gd name="connsiteX435" fmla="*/ 2668087 w 6858991"/>
                <a:gd name="connsiteY435" fmla="*/ 776341 h 6452775"/>
                <a:gd name="connsiteX436" fmla="*/ 2814441 w 6858991"/>
                <a:gd name="connsiteY436" fmla="*/ 922694 h 6452775"/>
                <a:gd name="connsiteX437" fmla="*/ 2639708 w 6858991"/>
                <a:gd name="connsiteY437" fmla="*/ 976630 h 6452775"/>
                <a:gd name="connsiteX438" fmla="*/ 2530055 w 6858991"/>
                <a:gd name="connsiteY438" fmla="*/ 866976 h 6452775"/>
                <a:gd name="connsiteX439" fmla="*/ 2530055 w 6858991"/>
                <a:gd name="connsiteY439" fmla="*/ 432522 h 6452775"/>
                <a:gd name="connsiteX440" fmla="*/ 2570469 w 6858991"/>
                <a:gd name="connsiteY440" fmla="*/ 383936 h 6452775"/>
                <a:gd name="connsiteX441" fmla="*/ 2520991 w 6858991"/>
                <a:gd name="connsiteY441" fmla="*/ 334458 h 6452775"/>
                <a:gd name="connsiteX442" fmla="*/ 2471513 w 6858991"/>
                <a:gd name="connsiteY442" fmla="*/ 383936 h 6452775"/>
                <a:gd name="connsiteX443" fmla="*/ 2515345 w 6858991"/>
                <a:gd name="connsiteY443" fmla="*/ 432819 h 6452775"/>
                <a:gd name="connsiteX444" fmla="*/ 2515345 w 6858991"/>
                <a:gd name="connsiteY444" fmla="*/ 873068 h 6452775"/>
                <a:gd name="connsiteX445" fmla="*/ 2624256 w 6858991"/>
                <a:gd name="connsiteY445" fmla="*/ 981979 h 6452775"/>
                <a:gd name="connsiteX446" fmla="*/ 2576858 w 6858991"/>
                <a:gd name="connsiteY446" fmla="*/ 999660 h 6452775"/>
                <a:gd name="connsiteX447" fmla="*/ 2464976 w 6858991"/>
                <a:gd name="connsiteY447" fmla="*/ 887778 h 6452775"/>
                <a:gd name="connsiteX448" fmla="*/ 2464976 w 6858991"/>
                <a:gd name="connsiteY448" fmla="*/ 776044 h 6452775"/>
                <a:gd name="connsiteX449" fmla="*/ 2491275 w 6858991"/>
                <a:gd name="connsiteY449" fmla="*/ 743207 h 6452775"/>
                <a:gd name="connsiteX450" fmla="*/ 2457547 w 6858991"/>
                <a:gd name="connsiteY450" fmla="*/ 709479 h 6452775"/>
                <a:gd name="connsiteX451" fmla="*/ 2423819 w 6858991"/>
                <a:gd name="connsiteY451" fmla="*/ 743207 h 6452775"/>
                <a:gd name="connsiteX452" fmla="*/ 2450117 w 6858991"/>
                <a:gd name="connsiteY452" fmla="*/ 776044 h 6452775"/>
                <a:gd name="connsiteX453" fmla="*/ 2450117 w 6858991"/>
                <a:gd name="connsiteY453" fmla="*/ 894018 h 6452775"/>
                <a:gd name="connsiteX454" fmla="*/ 2561554 w 6858991"/>
                <a:gd name="connsiteY454" fmla="*/ 1005455 h 6452775"/>
                <a:gd name="connsiteX455" fmla="*/ 2466313 w 6858991"/>
                <a:gd name="connsiteY455" fmla="*/ 1045126 h 6452775"/>
                <a:gd name="connsiteX456" fmla="*/ 2213426 w 6858991"/>
                <a:gd name="connsiteY456" fmla="*/ 792239 h 6452775"/>
                <a:gd name="connsiteX457" fmla="*/ 2213426 w 6858991"/>
                <a:gd name="connsiteY457" fmla="*/ 640983 h 6452775"/>
                <a:gd name="connsiteX458" fmla="*/ 2237348 w 6858991"/>
                <a:gd name="connsiteY458" fmla="*/ 608889 h 6452775"/>
                <a:gd name="connsiteX459" fmla="*/ 2211049 w 6858991"/>
                <a:gd name="connsiteY459" fmla="*/ 576053 h 6452775"/>
                <a:gd name="connsiteX460" fmla="*/ 2211049 w 6858991"/>
                <a:gd name="connsiteY460" fmla="*/ 540839 h 6452775"/>
                <a:gd name="connsiteX461" fmla="*/ 2237051 w 6858991"/>
                <a:gd name="connsiteY461" fmla="*/ 511419 h 6452775"/>
                <a:gd name="connsiteX462" fmla="*/ 2345516 w 6858991"/>
                <a:gd name="connsiteY462" fmla="*/ 402954 h 6452775"/>
                <a:gd name="connsiteX463" fmla="*/ 2345516 w 6858991"/>
                <a:gd name="connsiteY463" fmla="*/ 348276 h 6452775"/>
                <a:gd name="connsiteX464" fmla="*/ 2371815 w 6858991"/>
                <a:gd name="connsiteY464" fmla="*/ 315440 h 6452775"/>
                <a:gd name="connsiteX465" fmla="*/ 2338087 w 6858991"/>
                <a:gd name="connsiteY465" fmla="*/ 281712 h 6452775"/>
                <a:gd name="connsiteX466" fmla="*/ 2304359 w 6858991"/>
                <a:gd name="connsiteY466" fmla="*/ 315440 h 6452775"/>
                <a:gd name="connsiteX467" fmla="*/ 2330658 w 6858991"/>
                <a:gd name="connsiteY467" fmla="*/ 348276 h 6452775"/>
                <a:gd name="connsiteX468" fmla="*/ 2330658 w 6858991"/>
                <a:gd name="connsiteY468" fmla="*/ 396714 h 6452775"/>
                <a:gd name="connsiteX469" fmla="*/ 2233931 w 6858991"/>
                <a:gd name="connsiteY469" fmla="*/ 493441 h 6452775"/>
                <a:gd name="connsiteX470" fmla="*/ 2203620 w 6858991"/>
                <a:gd name="connsiteY470" fmla="*/ 474274 h 6452775"/>
                <a:gd name="connsiteX471" fmla="*/ 2169892 w 6858991"/>
                <a:gd name="connsiteY471" fmla="*/ 508002 h 6452775"/>
                <a:gd name="connsiteX472" fmla="*/ 2196191 w 6858991"/>
                <a:gd name="connsiteY472" fmla="*/ 540839 h 6452775"/>
                <a:gd name="connsiteX473" fmla="*/ 2196191 w 6858991"/>
                <a:gd name="connsiteY473" fmla="*/ 576053 h 6452775"/>
                <a:gd name="connsiteX474" fmla="*/ 2170783 w 6858991"/>
                <a:gd name="connsiteY474" fmla="*/ 601460 h 6452775"/>
                <a:gd name="connsiteX475" fmla="*/ 2139730 w 6858991"/>
                <a:gd name="connsiteY475" fmla="*/ 601460 h 6452775"/>
                <a:gd name="connsiteX476" fmla="*/ 2114322 w 6858991"/>
                <a:gd name="connsiteY476" fmla="*/ 576053 h 6452775"/>
                <a:gd name="connsiteX477" fmla="*/ 2114322 w 6858991"/>
                <a:gd name="connsiteY477" fmla="*/ 540839 h 6452775"/>
                <a:gd name="connsiteX478" fmla="*/ 2140621 w 6858991"/>
                <a:gd name="connsiteY478" fmla="*/ 508002 h 6452775"/>
                <a:gd name="connsiteX479" fmla="*/ 2121454 w 6858991"/>
                <a:gd name="connsiteY479" fmla="*/ 477691 h 6452775"/>
                <a:gd name="connsiteX480" fmla="*/ 2237497 w 6858991"/>
                <a:gd name="connsiteY480" fmla="*/ 361649 h 6452775"/>
                <a:gd name="connsiteX481" fmla="*/ 2237497 w 6858991"/>
                <a:gd name="connsiteY481" fmla="*/ 268339 h 6452775"/>
                <a:gd name="connsiteX482" fmla="*/ 2263647 w 6858991"/>
                <a:gd name="connsiteY482" fmla="*/ 235503 h 6452775"/>
                <a:gd name="connsiteX483" fmla="*/ 2229919 w 6858991"/>
                <a:gd name="connsiteY483" fmla="*/ 201774 h 6452775"/>
                <a:gd name="connsiteX484" fmla="*/ 2196191 w 6858991"/>
                <a:gd name="connsiteY484" fmla="*/ 235503 h 6452775"/>
                <a:gd name="connsiteX485" fmla="*/ 2222638 w 6858991"/>
                <a:gd name="connsiteY485" fmla="*/ 268339 h 6452775"/>
                <a:gd name="connsiteX486" fmla="*/ 2222638 w 6858991"/>
                <a:gd name="connsiteY486" fmla="*/ 355408 h 6452775"/>
                <a:gd name="connsiteX487" fmla="*/ 2103476 w 6858991"/>
                <a:gd name="connsiteY487" fmla="*/ 474571 h 6452775"/>
                <a:gd name="connsiteX488" fmla="*/ 2073165 w 6858991"/>
                <a:gd name="connsiteY488" fmla="*/ 508002 h 6452775"/>
                <a:gd name="connsiteX489" fmla="*/ 2099464 w 6858991"/>
                <a:gd name="connsiteY489" fmla="*/ 540839 h 6452775"/>
                <a:gd name="connsiteX490" fmla="*/ 2099464 w 6858991"/>
                <a:gd name="connsiteY490" fmla="*/ 576053 h 6452775"/>
                <a:gd name="connsiteX491" fmla="*/ 2073165 w 6858991"/>
                <a:gd name="connsiteY491" fmla="*/ 608889 h 6452775"/>
                <a:gd name="connsiteX492" fmla="*/ 2106893 w 6858991"/>
                <a:gd name="connsiteY492" fmla="*/ 642617 h 6452775"/>
                <a:gd name="connsiteX493" fmla="*/ 2139730 w 6858991"/>
                <a:gd name="connsiteY493" fmla="*/ 616318 h 6452775"/>
                <a:gd name="connsiteX494" fmla="*/ 2170783 w 6858991"/>
                <a:gd name="connsiteY494" fmla="*/ 616318 h 6452775"/>
                <a:gd name="connsiteX495" fmla="*/ 2198568 w 6858991"/>
                <a:gd name="connsiteY495" fmla="*/ 642023 h 6452775"/>
                <a:gd name="connsiteX496" fmla="*/ 2198568 w 6858991"/>
                <a:gd name="connsiteY496" fmla="*/ 798331 h 6452775"/>
                <a:gd name="connsiteX497" fmla="*/ 2451752 w 6858991"/>
                <a:gd name="connsiteY497" fmla="*/ 1051515 h 6452775"/>
                <a:gd name="connsiteX498" fmla="*/ 2405840 w 6858991"/>
                <a:gd name="connsiteY498" fmla="*/ 1072762 h 6452775"/>
                <a:gd name="connsiteX499" fmla="*/ 1817604 w 6858991"/>
                <a:gd name="connsiteY499" fmla="*/ 484526 h 6452775"/>
                <a:gd name="connsiteX500" fmla="*/ 1817604 w 6858991"/>
                <a:gd name="connsiteY500" fmla="*/ 98213 h 6452775"/>
                <a:gd name="connsiteX501" fmla="*/ 1859653 w 6858991"/>
                <a:gd name="connsiteY501" fmla="*/ 49478 h 6452775"/>
                <a:gd name="connsiteX502" fmla="*/ 1810175 w 6858991"/>
                <a:gd name="connsiteY502" fmla="*/ 0 h 6452775"/>
                <a:gd name="connsiteX503" fmla="*/ 1760697 w 6858991"/>
                <a:gd name="connsiteY503" fmla="*/ 49478 h 6452775"/>
                <a:gd name="connsiteX504" fmla="*/ 1802746 w 6858991"/>
                <a:gd name="connsiteY504" fmla="*/ 98213 h 6452775"/>
                <a:gd name="connsiteX505" fmla="*/ 1802746 w 6858991"/>
                <a:gd name="connsiteY505" fmla="*/ 490618 h 6452775"/>
                <a:gd name="connsiteX506" fmla="*/ 2615192 w 6858991"/>
                <a:gd name="connsiteY506" fmla="*/ 1303064 h 6452775"/>
                <a:gd name="connsiteX507" fmla="*/ 2615192 w 6858991"/>
                <a:gd name="connsiteY507" fmla="*/ 1407220 h 6452775"/>
                <a:gd name="connsiteX508" fmla="*/ 2547439 w 6858991"/>
                <a:gd name="connsiteY508" fmla="*/ 1439314 h 6452775"/>
                <a:gd name="connsiteX509" fmla="*/ 2547439 w 6858991"/>
                <a:gd name="connsiteY509" fmla="*/ 1378693 h 6452775"/>
                <a:gd name="connsiteX510" fmla="*/ 1648666 w 6858991"/>
                <a:gd name="connsiteY510" fmla="*/ 479920 h 6452775"/>
                <a:gd name="connsiteX511" fmla="*/ 1520291 w 6858991"/>
                <a:gd name="connsiteY511" fmla="*/ 479920 h 6452775"/>
                <a:gd name="connsiteX512" fmla="*/ 1520737 w 6858991"/>
                <a:gd name="connsiteY512" fmla="*/ 479474 h 6452775"/>
                <a:gd name="connsiteX513" fmla="*/ 1437085 w 6858991"/>
                <a:gd name="connsiteY513" fmla="*/ 395823 h 6452775"/>
                <a:gd name="connsiteX514" fmla="*/ 1447338 w 6858991"/>
                <a:gd name="connsiteY514" fmla="*/ 371752 h 6452775"/>
                <a:gd name="connsiteX515" fmla="*/ 1413609 w 6858991"/>
                <a:gd name="connsiteY515" fmla="*/ 338024 h 6452775"/>
                <a:gd name="connsiteX516" fmla="*/ 1379881 w 6858991"/>
                <a:gd name="connsiteY516" fmla="*/ 371752 h 6452775"/>
                <a:gd name="connsiteX517" fmla="*/ 1413609 w 6858991"/>
                <a:gd name="connsiteY517" fmla="*/ 405480 h 6452775"/>
                <a:gd name="connsiteX518" fmla="*/ 1424010 w 6858991"/>
                <a:gd name="connsiteY518" fmla="*/ 403697 h 6452775"/>
                <a:gd name="connsiteX519" fmla="*/ 1500233 w 6858991"/>
                <a:gd name="connsiteY519" fmla="*/ 479920 h 6452775"/>
                <a:gd name="connsiteX520" fmla="*/ 1367698 w 6858991"/>
                <a:gd name="connsiteY520" fmla="*/ 479920 h 6452775"/>
                <a:gd name="connsiteX521" fmla="*/ 1282263 w 6858991"/>
                <a:gd name="connsiteY521" fmla="*/ 394485 h 6452775"/>
                <a:gd name="connsiteX522" fmla="*/ 1291178 w 6858991"/>
                <a:gd name="connsiteY522" fmla="*/ 371752 h 6452775"/>
                <a:gd name="connsiteX523" fmla="*/ 1257450 w 6858991"/>
                <a:gd name="connsiteY523" fmla="*/ 338024 h 6452775"/>
                <a:gd name="connsiteX524" fmla="*/ 1223722 w 6858991"/>
                <a:gd name="connsiteY524" fmla="*/ 371752 h 6452775"/>
                <a:gd name="connsiteX525" fmla="*/ 1257450 w 6858991"/>
                <a:gd name="connsiteY525" fmla="*/ 405480 h 6452775"/>
                <a:gd name="connsiteX526" fmla="*/ 1270525 w 6858991"/>
                <a:gd name="connsiteY526" fmla="*/ 402806 h 6452775"/>
                <a:gd name="connsiteX527" fmla="*/ 1270079 w 6858991"/>
                <a:gd name="connsiteY527" fmla="*/ 403252 h 6452775"/>
                <a:gd name="connsiteX528" fmla="*/ 1346747 w 6858991"/>
                <a:gd name="connsiteY528" fmla="*/ 479920 h 6452775"/>
                <a:gd name="connsiteX529" fmla="*/ 1027147 w 6858991"/>
                <a:gd name="connsiteY529" fmla="*/ 479920 h 6452775"/>
                <a:gd name="connsiteX530" fmla="*/ 941267 w 6858991"/>
                <a:gd name="connsiteY530" fmla="*/ 394040 h 6452775"/>
                <a:gd name="connsiteX531" fmla="*/ 948399 w 6858991"/>
                <a:gd name="connsiteY531" fmla="*/ 373535 h 6452775"/>
                <a:gd name="connsiteX532" fmla="*/ 914671 w 6858991"/>
                <a:gd name="connsiteY532" fmla="*/ 339807 h 6452775"/>
                <a:gd name="connsiteX533" fmla="*/ 880943 w 6858991"/>
                <a:gd name="connsiteY533" fmla="*/ 373535 h 6452775"/>
                <a:gd name="connsiteX534" fmla="*/ 914671 w 6858991"/>
                <a:gd name="connsiteY534" fmla="*/ 407263 h 6452775"/>
                <a:gd name="connsiteX535" fmla="*/ 929678 w 6858991"/>
                <a:gd name="connsiteY535" fmla="*/ 403549 h 6452775"/>
                <a:gd name="connsiteX536" fmla="*/ 1006049 w 6858991"/>
                <a:gd name="connsiteY536" fmla="*/ 479920 h 6452775"/>
                <a:gd name="connsiteX537" fmla="*/ 462833 w 6858991"/>
                <a:gd name="connsiteY537" fmla="*/ 479920 h 6452775"/>
                <a:gd name="connsiteX538" fmla="*/ 414098 w 6858991"/>
                <a:gd name="connsiteY538" fmla="*/ 437871 h 6452775"/>
                <a:gd name="connsiteX539" fmla="*/ 364620 w 6858991"/>
                <a:gd name="connsiteY539" fmla="*/ 487349 h 6452775"/>
                <a:gd name="connsiteX540" fmla="*/ 414098 w 6858991"/>
                <a:gd name="connsiteY540" fmla="*/ 536827 h 6452775"/>
                <a:gd name="connsiteX541" fmla="*/ 462833 w 6858991"/>
                <a:gd name="connsiteY541" fmla="*/ 494778 h 6452775"/>
                <a:gd name="connsiteX542" fmla="*/ 1020164 w 6858991"/>
                <a:gd name="connsiteY542" fmla="*/ 494778 h 6452775"/>
                <a:gd name="connsiteX543" fmla="*/ 1020461 w 6858991"/>
                <a:gd name="connsiteY543" fmla="*/ 495075 h 6452775"/>
                <a:gd name="connsiteX544" fmla="*/ 1020758 w 6858991"/>
                <a:gd name="connsiteY544" fmla="*/ 494778 h 6452775"/>
                <a:gd name="connsiteX545" fmla="*/ 1360863 w 6858991"/>
                <a:gd name="connsiteY545" fmla="*/ 494778 h 6452775"/>
                <a:gd name="connsiteX546" fmla="*/ 1362051 w 6858991"/>
                <a:gd name="connsiteY546" fmla="*/ 495967 h 6452775"/>
                <a:gd name="connsiteX547" fmla="*/ 1363240 w 6858991"/>
                <a:gd name="connsiteY547" fmla="*/ 494778 h 6452775"/>
                <a:gd name="connsiteX548" fmla="*/ 1642128 w 6858991"/>
                <a:gd name="connsiteY548" fmla="*/ 494778 h 6452775"/>
                <a:gd name="connsiteX549" fmla="*/ 1808986 w 6858991"/>
                <a:gd name="connsiteY549" fmla="*/ 661636 h 6452775"/>
                <a:gd name="connsiteX550" fmla="*/ 1380921 w 6858991"/>
                <a:gd name="connsiteY550" fmla="*/ 661636 h 6452775"/>
                <a:gd name="connsiteX551" fmla="*/ 1299647 w 6858991"/>
                <a:gd name="connsiteY551" fmla="*/ 580361 h 6452775"/>
                <a:gd name="connsiteX552" fmla="*/ 1305887 w 6858991"/>
                <a:gd name="connsiteY552" fmla="*/ 560897 h 6452775"/>
                <a:gd name="connsiteX553" fmla="*/ 1272159 w 6858991"/>
                <a:gd name="connsiteY553" fmla="*/ 527169 h 6452775"/>
                <a:gd name="connsiteX554" fmla="*/ 1238431 w 6858991"/>
                <a:gd name="connsiteY554" fmla="*/ 560897 h 6452775"/>
                <a:gd name="connsiteX555" fmla="*/ 1272159 w 6858991"/>
                <a:gd name="connsiteY555" fmla="*/ 594625 h 6452775"/>
                <a:gd name="connsiteX556" fmla="*/ 1288503 w 6858991"/>
                <a:gd name="connsiteY556" fmla="*/ 590168 h 6452775"/>
                <a:gd name="connsiteX557" fmla="*/ 1359971 w 6858991"/>
                <a:gd name="connsiteY557" fmla="*/ 661636 h 6452775"/>
                <a:gd name="connsiteX558" fmla="*/ 857467 w 6858991"/>
                <a:gd name="connsiteY558" fmla="*/ 661636 h 6452775"/>
                <a:gd name="connsiteX559" fmla="*/ 808732 w 6858991"/>
                <a:gd name="connsiteY559" fmla="*/ 619587 h 6452775"/>
                <a:gd name="connsiteX560" fmla="*/ 759254 w 6858991"/>
                <a:gd name="connsiteY560" fmla="*/ 669065 h 6452775"/>
                <a:gd name="connsiteX561" fmla="*/ 808732 w 6858991"/>
                <a:gd name="connsiteY561" fmla="*/ 718543 h 6452775"/>
                <a:gd name="connsiteX562" fmla="*/ 857467 w 6858991"/>
                <a:gd name="connsiteY562" fmla="*/ 676494 h 6452775"/>
                <a:gd name="connsiteX563" fmla="*/ 1823844 w 6858991"/>
                <a:gd name="connsiteY563" fmla="*/ 676494 h 6452775"/>
                <a:gd name="connsiteX564" fmla="*/ 1883128 w 6858991"/>
                <a:gd name="connsiteY564" fmla="*/ 735778 h 6452775"/>
                <a:gd name="connsiteX565" fmla="*/ 1217035 w 6858991"/>
                <a:gd name="connsiteY565" fmla="*/ 735778 h 6452775"/>
                <a:gd name="connsiteX566" fmla="*/ 1168300 w 6858991"/>
                <a:gd name="connsiteY566" fmla="*/ 693730 h 6452775"/>
                <a:gd name="connsiteX567" fmla="*/ 1118823 w 6858991"/>
                <a:gd name="connsiteY567" fmla="*/ 743207 h 6452775"/>
                <a:gd name="connsiteX568" fmla="*/ 1168300 w 6858991"/>
                <a:gd name="connsiteY568" fmla="*/ 792685 h 6452775"/>
                <a:gd name="connsiteX569" fmla="*/ 1217035 w 6858991"/>
                <a:gd name="connsiteY569" fmla="*/ 750636 h 6452775"/>
                <a:gd name="connsiteX570" fmla="*/ 1897987 w 6858991"/>
                <a:gd name="connsiteY570" fmla="*/ 750636 h 6452775"/>
                <a:gd name="connsiteX571" fmla="*/ 2283111 w 6858991"/>
                <a:gd name="connsiteY571" fmla="*/ 1135761 h 6452775"/>
                <a:gd name="connsiteX572" fmla="*/ 2045677 w 6858991"/>
                <a:gd name="connsiteY572" fmla="*/ 1284937 h 6452775"/>
                <a:gd name="connsiteX573" fmla="*/ 1953705 w 6858991"/>
                <a:gd name="connsiteY573" fmla="*/ 1192965 h 6452775"/>
                <a:gd name="connsiteX574" fmla="*/ 1826964 w 6858991"/>
                <a:gd name="connsiteY574" fmla="*/ 1192965 h 6452775"/>
                <a:gd name="connsiteX575" fmla="*/ 1702453 w 6858991"/>
                <a:gd name="connsiteY575" fmla="*/ 1192965 h 6452775"/>
                <a:gd name="connsiteX576" fmla="*/ 1669616 w 6858991"/>
                <a:gd name="connsiteY576" fmla="*/ 1166666 h 6452775"/>
                <a:gd name="connsiteX577" fmla="*/ 1636780 w 6858991"/>
                <a:gd name="connsiteY577" fmla="*/ 1192965 h 6452775"/>
                <a:gd name="connsiteX578" fmla="*/ 1601566 w 6858991"/>
                <a:gd name="connsiteY578" fmla="*/ 1192965 h 6452775"/>
                <a:gd name="connsiteX579" fmla="*/ 1576158 w 6858991"/>
                <a:gd name="connsiteY579" fmla="*/ 1167558 h 6452775"/>
                <a:gd name="connsiteX580" fmla="*/ 1576158 w 6858991"/>
                <a:gd name="connsiteY580" fmla="*/ 1136504 h 6452775"/>
                <a:gd name="connsiteX581" fmla="*/ 1601566 w 6858991"/>
                <a:gd name="connsiteY581" fmla="*/ 1111096 h 6452775"/>
                <a:gd name="connsiteX582" fmla="*/ 1636780 w 6858991"/>
                <a:gd name="connsiteY582" fmla="*/ 1111096 h 6452775"/>
                <a:gd name="connsiteX583" fmla="*/ 1669616 w 6858991"/>
                <a:gd name="connsiteY583" fmla="*/ 1137395 h 6452775"/>
                <a:gd name="connsiteX584" fmla="*/ 1703344 w 6858991"/>
                <a:gd name="connsiteY584" fmla="*/ 1103667 h 6452775"/>
                <a:gd name="connsiteX585" fmla="*/ 1677045 w 6858991"/>
                <a:gd name="connsiteY585" fmla="*/ 1070831 h 6452775"/>
                <a:gd name="connsiteX586" fmla="*/ 1677045 w 6858991"/>
                <a:gd name="connsiteY586" fmla="*/ 1039777 h 6452775"/>
                <a:gd name="connsiteX587" fmla="*/ 1703344 w 6858991"/>
                <a:gd name="connsiteY587" fmla="*/ 1006940 h 6452775"/>
                <a:gd name="connsiteX588" fmla="*/ 1669616 w 6858991"/>
                <a:gd name="connsiteY588" fmla="*/ 973212 h 6452775"/>
                <a:gd name="connsiteX589" fmla="*/ 1635888 w 6858991"/>
                <a:gd name="connsiteY589" fmla="*/ 1006940 h 6452775"/>
                <a:gd name="connsiteX590" fmla="*/ 1662187 w 6858991"/>
                <a:gd name="connsiteY590" fmla="*/ 1039777 h 6452775"/>
                <a:gd name="connsiteX591" fmla="*/ 1662187 w 6858991"/>
                <a:gd name="connsiteY591" fmla="*/ 1070831 h 6452775"/>
                <a:gd name="connsiteX592" fmla="*/ 1636780 w 6858991"/>
                <a:gd name="connsiteY592" fmla="*/ 1096238 h 6452775"/>
                <a:gd name="connsiteX593" fmla="*/ 1601566 w 6858991"/>
                <a:gd name="connsiteY593" fmla="*/ 1096238 h 6452775"/>
                <a:gd name="connsiteX594" fmla="*/ 1576158 w 6858991"/>
                <a:gd name="connsiteY594" fmla="*/ 1070831 h 6452775"/>
                <a:gd name="connsiteX595" fmla="*/ 1576158 w 6858991"/>
                <a:gd name="connsiteY595" fmla="*/ 1039777 h 6452775"/>
                <a:gd name="connsiteX596" fmla="*/ 1602457 w 6858991"/>
                <a:gd name="connsiteY596" fmla="*/ 1006940 h 6452775"/>
                <a:gd name="connsiteX597" fmla="*/ 1568729 w 6858991"/>
                <a:gd name="connsiteY597" fmla="*/ 973212 h 6452775"/>
                <a:gd name="connsiteX598" fmla="*/ 1535001 w 6858991"/>
                <a:gd name="connsiteY598" fmla="*/ 1006940 h 6452775"/>
                <a:gd name="connsiteX599" fmla="*/ 1561300 w 6858991"/>
                <a:gd name="connsiteY599" fmla="*/ 1039777 h 6452775"/>
                <a:gd name="connsiteX600" fmla="*/ 1561300 w 6858991"/>
                <a:gd name="connsiteY600" fmla="*/ 1070831 h 6452775"/>
                <a:gd name="connsiteX601" fmla="*/ 1535001 w 6858991"/>
                <a:gd name="connsiteY601" fmla="*/ 1103667 h 6452775"/>
                <a:gd name="connsiteX602" fmla="*/ 1561300 w 6858991"/>
                <a:gd name="connsiteY602" fmla="*/ 1136504 h 6452775"/>
                <a:gd name="connsiteX603" fmla="*/ 1561300 w 6858991"/>
                <a:gd name="connsiteY603" fmla="*/ 1167558 h 6452775"/>
                <a:gd name="connsiteX604" fmla="*/ 1535001 w 6858991"/>
                <a:gd name="connsiteY604" fmla="*/ 1200394 h 6452775"/>
                <a:gd name="connsiteX605" fmla="*/ 1568729 w 6858991"/>
                <a:gd name="connsiteY605" fmla="*/ 1234122 h 6452775"/>
                <a:gd name="connsiteX606" fmla="*/ 1601566 w 6858991"/>
                <a:gd name="connsiteY606" fmla="*/ 1207823 h 6452775"/>
                <a:gd name="connsiteX607" fmla="*/ 1636780 w 6858991"/>
                <a:gd name="connsiteY607" fmla="*/ 1207823 h 6452775"/>
                <a:gd name="connsiteX608" fmla="*/ 1669616 w 6858991"/>
                <a:gd name="connsiteY608" fmla="*/ 1234122 h 6452775"/>
                <a:gd name="connsiteX609" fmla="*/ 1702453 w 6858991"/>
                <a:gd name="connsiteY609" fmla="*/ 1207823 h 6452775"/>
                <a:gd name="connsiteX610" fmla="*/ 1837960 w 6858991"/>
                <a:gd name="connsiteY610" fmla="*/ 1207823 h 6452775"/>
                <a:gd name="connsiteX611" fmla="*/ 1947465 w 6858991"/>
                <a:gd name="connsiteY611" fmla="*/ 1207823 h 6452775"/>
                <a:gd name="connsiteX612" fmla="*/ 2033494 w 6858991"/>
                <a:gd name="connsiteY612" fmla="*/ 1293852 h 6452775"/>
                <a:gd name="connsiteX613" fmla="*/ 1830679 w 6858991"/>
                <a:gd name="connsiteY613" fmla="*/ 1457738 h 6452775"/>
                <a:gd name="connsiteX614" fmla="*/ 1519251 w 6858991"/>
                <a:gd name="connsiteY614" fmla="*/ 1457738 h 6452775"/>
                <a:gd name="connsiteX615" fmla="*/ 1470516 w 6858991"/>
                <a:gd name="connsiteY615" fmla="*/ 1415690 h 6452775"/>
                <a:gd name="connsiteX616" fmla="*/ 1421038 w 6858991"/>
                <a:gd name="connsiteY616" fmla="*/ 1465167 h 6452775"/>
                <a:gd name="connsiteX617" fmla="*/ 1470516 w 6858991"/>
                <a:gd name="connsiteY617" fmla="*/ 1514645 h 6452775"/>
                <a:gd name="connsiteX618" fmla="*/ 1519251 w 6858991"/>
                <a:gd name="connsiteY618" fmla="*/ 1472597 h 6452775"/>
                <a:gd name="connsiteX619" fmla="*/ 1968712 w 6858991"/>
                <a:gd name="connsiteY619" fmla="*/ 1472597 h 6452775"/>
                <a:gd name="connsiteX620" fmla="*/ 2251761 w 6858991"/>
                <a:gd name="connsiteY620" fmla="*/ 1755645 h 6452775"/>
                <a:gd name="connsiteX621" fmla="*/ 2223233 w 6858991"/>
                <a:gd name="connsiteY621" fmla="*/ 1778973 h 6452775"/>
                <a:gd name="connsiteX622" fmla="*/ 2023836 w 6858991"/>
                <a:gd name="connsiteY622" fmla="*/ 1579576 h 6452775"/>
                <a:gd name="connsiteX623" fmla="*/ 1710625 w 6858991"/>
                <a:gd name="connsiteY623" fmla="*/ 1579576 h 6452775"/>
                <a:gd name="connsiteX624" fmla="*/ 1707802 w 6858991"/>
                <a:gd name="connsiteY624" fmla="*/ 1576901 h 6452775"/>
                <a:gd name="connsiteX625" fmla="*/ 1705276 w 6858991"/>
                <a:gd name="connsiteY625" fmla="*/ 1579576 h 6452775"/>
                <a:gd name="connsiteX626" fmla="*/ 1519251 w 6858991"/>
                <a:gd name="connsiteY626" fmla="*/ 1579576 h 6452775"/>
                <a:gd name="connsiteX627" fmla="*/ 1470516 w 6858991"/>
                <a:gd name="connsiteY627" fmla="*/ 1537527 h 6452775"/>
                <a:gd name="connsiteX628" fmla="*/ 1421038 w 6858991"/>
                <a:gd name="connsiteY628" fmla="*/ 1587005 h 6452775"/>
                <a:gd name="connsiteX629" fmla="*/ 1470516 w 6858991"/>
                <a:gd name="connsiteY629" fmla="*/ 1636483 h 6452775"/>
                <a:gd name="connsiteX630" fmla="*/ 1519251 w 6858991"/>
                <a:gd name="connsiteY630" fmla="*/ 1594434 h 6452775"/>
                <a:gd name="connsiteX631" fmla="*/ 1691309 w 6858991"/>
                <a:gd name="connsiteY631" fmla="*/ 1594434 h 6452775"/>
                <a:gd name="connsiteX632" fmla="*/ 1555208 w 6858991"/>
                <a:gd name="connsiteY632" fmla="*/ 1751931 h 6452775"/>
                <a:gd name="connsiteX633" fmla="*/ 1217184 w 6858991"/>
                <a:gd name="connsiteY633" fmla="*/ 1751931 h 6452775"/>
                <a:gd name="connsiteX634" fmla="*/ 1168449 w 6858991"/>
                <a:gd name="connsiteY634" fmla="*/ 1709882 h 6452775"/>
                <a:gd name="connsiteX635" fmla="*/ 1118971 w 6858991"/>
                <a:gd name="connsiteY635" fmla="*/ 1759360 h 6452775"/>
                <a:gd name="connsiteX636" fmla="*/ 1168449 w 6858991"/>
                <a:gd name="connsiteY636" fmla="*/ 1808838 h 6452775"/>
                <a:gd name="connsiteX637" fmla="*/ 1217184 w 6858991"/>
                <a:gd name="connsiteY637" fmla="*/ 1766789 h 6452775"/>
                <a:gd name="connsiteX638" fmla="*/ 1866339 w 6858991"/>
                <a:gd name="connsiteY638" fmla="*/ 1766789 h 6452775"/>
                <a:gd name="connsiteX639" fmla="*/ 1969455 w 6858991"/>
                <a:gd name="connsiteY639" fmla="*/ 1869905 h 6452775"/>
                <a:gd name="connsiteX640" fmla="*/ 1780013 w 6858991"/>
                <a:gd name="connsiteY640" fmla="*/ 2106893 h 6452775"/>
                <a:gd name="connsiteX641" fmla="*/ 1623704 w 6858991"/>
                <a:gd name="connsiteY641" fmla="*/ 1950585 h 6452775"/>
                <a:gd name="connsiteX642" fmla="*/ 1333969 w 6858991"/>
                <a:gd name="connsiteY642" fmla="*/ 1950585 h 6452775"/>
                <a:gd name="connsiteX643" fmla="*/ 1301133 w 6858991"/>
                <a:gd name="connsiteY643" fmla="*/ 1924286 h 6452775"/>
                <a:gd name="connsiteX644" fmla="*/ 1267405 w 6858991"/>
                <a:gd name="connsiteY644" fmla="*/ 1958014 h 6452775"/>
                <a:gd name="connsiteX645" fmla="*/ 1298458 w 6858991"/>
                <a:gd name="connsiteY645" fmla="*/ 1991445 h 6452775"/>
                <a:gd name="connsiteX646" fmla="*/ 1267405 w 6858991"/>
                <a:gd name="connsiteY646" fmla="*/ 2024876 h 6452775"/>
                <a:gd name="connsiteX647" fmla="*/ 1301133 w 6858991"/>
                <a:gd name="connsiteY647" fmla="*/ 2058604 h 6452775"/>
                <a:gd name="connsiteX648" fmla="*/ 1333969 w 6858991"/>
                <a:gd name="connsiteY648" fmla="*/ 2032305 h 6452775"/>
                <a:gd name="connsiteX649" fmla="*/ 1600080 w 6858991"/>
                <a:gd name="connsiteY649" fmla="*/ 2032305 h 6452775"/>
                <a:gd name="connsiteX650" fmla="*/ 1738261 w 6858991"/>
                <a:gd name="connsiteY650" fmla="*/ 2170486 h 6452775"/>
                <a:gd name="connsiteX651" fmla="*/ 1706316 w 6858991"/>
                <a:gd name="connsiteY651" fmla="*/ 2223233 h 6452775"/>
                <a:gd name="connsiteX652" fmla="*/ 1610480 w 6858991"/>
                <a:gd name="connsiteY652" fmla="*/ 2127398 h 6452775"/>
                <a:gd name="connsiteX653" fmla="*/ 1616870 w 6858991"/>
                <a:gd name="connsiteY653" fmla="*/ 2107785 h 6452775"/>
                <a:gd name="connsiteX654" fmla="*/ 1583141 w 6858991"/>
                <a:gd name="connsiteY654" fmla="*/ 2074057 h 6452775"/>
                <a:gd name="connsiteX655" fmla="*/ 1549413 w 6858991"/>
                <a:gd name="connsiteY655" fmla="*/ 2107785 h 6452775"/>
                <a:gd name="connsiteX656" fmla="*/ 1583141 w 6858991"/>
                <a:gd name="connsiteY656" fmla="*/ 2141513 h 6452775"/>
                <a:gd name="connsiteX657" fmla="*/ 1599188 w 6858991"/>
                <a:gd name="connsiteY657" fmla="*/ 2137204 h 6452775"/>
                <a:gd name="connsiteX658" fmla="*/ 1698590 w 6858991"/>
                <a:gd name="connsiteY658" fmla="*/ 2236605 h 6452775"/>
                <a:gd name="connsiteX659" fmla="*/ 1580913 w 6858991"/>
                <a:gd name="connsiteY659" fmla="*/ 2476268 h 6452775"/>
                <a:gd name="connsiteX660" fmla="*/ 1477202 w 6858991"/>
                <a:gd name="connsiteY660" fmla="*/ 2476268 h 6452775"/>
                <a:gd name="connsiteX661" fmla="*/ 1263096 w 6858991"/>
                <a:gd name="connsiteY661" fmla="*/ 2262161 h 6452775"/>
                <a:gd name="connsiteX662" fmla="*/ 1263839 w 6858991"/>
                <a:gd name="connsiteY662" fmla="*/ 2260379 h 6452775"/>
                <a:gd name="connsiteX663" fmla="*/ 1259084 w 6858991"/>
                <a:gd name="connsiteY663" fmla="*/ 2258150 h 6452775"/>
                <a:gd name="connsiteX664" fmla="*/ 858210 w 6858991"/>
                <a:gd name="connsiteY664" fmla="*/ 1857275 h 6452775"/>
                <a:gd name="connsiteX665" fmla="*/ 858210 w 6858991"/>
                <a:gd name="connsiteY665" fmla="*/ 1614790 h 6452775"/>
                <a:gd name="connsiteX666" fmla="*/ 858210 w 6858991"/>
                <a:gd name="connsiteY666" fmla="*/ 1614790 h 6452775"/>
                <a:gd name="connsiteX667" fmla="*/ 858210 w 6858991"/>
                <a:gd name="connsiteY667" fmla="*/ 1599931 h 6452775"/>
                <a:gd name="connsiteX668" fmla="*/ 8766 w 6858991"/>
                <a:gd name="connsiteY668" fmla="*/ 1599931 h 6452775"/>
                <a:gd name="connsiteX669" fmla="*/ 8766 w 6858991"/>
                <a:gd name="connsiteY669" fmla="*/ 1614790 h 6452775"/>
                <a:gd name="connsiteX670" fmla="*/ 843203 w 6858991"/>
                <a:gd name="connsiteY670" fmla="*/ 1614790 h 6452775"/>
                <a:gd name="connsiteX671" fmla="*/ 843203 w 6858991"/>
                <a:gd name="connsiteY671" fmla="*/ 1863367 h 6452775"/>
                <a:gd name="connsiteX672" fmla="*/ 1245266 w 6858991"/>
                <a:gd name="connsiteY672" fmla="*/ 2265430 h 6452775"/>
                <a:gd name="connsiteX673" fmla="*/ 1165180 w 6858991"/>
                <a:gd name="connsiteY673" fmla="*/ 2471662 h 6452775"/>
                <a:gd name="connsiteX674" fmla="*/ 967418 w 6858991"/>
                <a:gd name="connsiteY674" fmla="*/ 2273900 h 6452775"/>
                <a:gd name="connsiteX675" fmla="*/ 574121 w 6858991"/>
                <a:gd name="connsiteY675" fmla="*/ 2273900 h 6452775"/>
                <a:gd name="connsiteX676" fmla="*/ 525386 w 6858991"/>
                <a:gd name="connsiteY676" fmla="*/ 2231851 h 6452775"/>
                <a:gd name="connsiteX677" fmla="*/ 475908 w 6858991"/>
                <a:gd name="connsiteY677" fmla="*/ 2281329 h 6452775"/>
                <a:gd name="connsiteX678" fmla="*/ 525386 w 6858991"/>
                <a:gd name="connsiteY678" fmla="*/ 2330806 h 6452775"/>
                <a:gd name="connsiteX679" fmla="*/ 574121 w 6858991"/>
                <a:gd name="connsiteY679" fmla="*/ 2288758 h 6452775"/>
                <a:gd name="connsiteX680" fmla="*/ 961177 w 6858991"/>
                <a:gd name="connsiteY680" fmla="*/ 2288758 h 6452775"/>
                <a:gd name="connsiteX681" fmla="*/ 1268890 w 6858991"/>
                <a:gd name="connsiteY681" fmla="*/ 2596471 h 6452775"/>
                <a:gd name="connsiteX682" fmla="*/ 1135167 w 6858991"/>
                <a:gd name="connsiteY682" fmla="*/ 2596471 h 6452775"/>
                <a:gd name="connsiteX683" fmla="*/ 994014 w 6858991"/>
                <a:gd name="connsiteY683" fmla="*/ 2455318 h 6452775"/>
                <a:gd name="connsiteX684" fmla="*/ 574121 w 6858991"/>
                <a:gd name="connsiteY684" fmla="*/ 2455318 h 6452775"/>
                <a:gd name="connsiteX685" fmla="*/ 525386 w 6858991"/>
                <a:gd name="connsiteY685" fmla="*/ 2413269 h 6452775"/>
                <a:gd name="connsiteX686" fmla="*/ 475908 w 6858991"/>
                <a:gd name="connsiteY686" fmla="*/ 2462747 h 6452775"/>
                <a:gd name="connsiteX687" fmla="*/ 525386 w 6858991"/>
                <a:gd name="connsiteY687" fmla="*/ 2512225 h 6452775"/>
                <a:gd name="connsiteX688" fmla="*/ 574121 w 6858991"/>
                <a:gd name="connsiteY688" fmla="*/ 2470176 h 6452775"/>
                <a:gd name="connsiteX689" fmla="*/ 987773 w 6858991"/>
                <a:gd name="connsiteY689" fmla="*/ 2470176 h 6452775"/>
                <a:gd name="connsiteX690" fmla="*/ 1128926 w 6858991"/>
                <a:gd name="connsiteY690" fmla="*/ 2611329 h 6452775"/>
                <a:gd name="connsiteX691" fmla="*/ 1530989 w 6858991"/>
                <a:gd name="connsiteY691" fmla="*/ 2611329 h 6452775"/>
                <a:gd name="connsiteX692" fmla="*/ 1516131 w 6858991"/>
                <a:gd name="connsiteY692" fmla="*/ 2659321 h 6452775"/>
                <a:gd name="connsiteX693" fmla="*/ 1450755 w 6858991"/>
                <a:gd name="connsiteY693" fmla="*/ 2963469 h 6452775"/>
                <a:gd name="connsiteX694" fmla="*/ 1419255 w 6858991"/>
                <a:gd name="connsiteY694" fmla="*/ 2963469 h 6452775"/>
                <a:gd name="connsiteX695" fmla="*/ 1273051 w 6858991"/>
                <a:gd name="connsiteY695" fmla="*/ 2817264 h 6452775"/>
                <a:gd name="connsiteX696" fmla="*/ 1175284 w 6858991"/>
                <a:gd name="connsiteY696" fmla="*/ 2817264 h 6452775"/>
                <a:gd name="connsiteX697" fmla="*/ 1126549 w 6858991"/>
                <a:gd name="connsiteY697" fmla="*/ 2775215 h 6452775"/>
                <a:gd name="connsiteX698" fmla="*/ 1077071 w 6858991"/>
                <a:gd name="connsiteY698" fmla="*/ 2824693 h 6452775"/>
                <a:gd name="connsiteX699" fmla="*/ 1126549 w 6858991"/>
                <a:gd name="connsiteY699" fmla="*/ 2874171 h 6452775"/>
                <a:gd name="connsiteX700" fmla="*/ 1175284 w 6858991"/>
                <a:gd name="connsiteY700" fmla="*/ 2832122 h 6452775"/>
                <a:gd name="connsiteX701" fmla="*/ 1266959 w 6858991"/>
                <a:gd name="connsiteY701" fmla="*/ 2832122 h 6452775"/>
                <a:gd name="connsiteX702" fmla="*/ 1413164 w 6858991"/>
                <a:gd name="connsiteY702" fmla="*/ 2978327 h 6452775"/>
                <a:gd name="connsiteX703" fmla="*/ 1448823 w 6858991"/>
                <a:gd name="connsiteY703" fmla="*/ 2978327 h 6452775"/>
                <a:gd name="connsiteX704" fmla="*/ 1445406 w 6858991"/>
                <a:gd name="connsiteY704" fmla="*/ 3007152 h 6452775"/>
                <a:gd name="connsiteX705" fmla="*/ 1406329 w 6858991"/>
                <a:gd name="connsiteY705" fmla="*/ 3007152 h 6452775"/>
                <a:gd name="connsiteX706" fmla="*/ 1318963 w 6858991"/>
                <a:gd name="connsiteY706" fmla="*/ 2919786 h 6452775"/>
                <a:gd name="connsiteX707" fmla="*/ 1175284 w 6858991"/>
                <a:gd name="connsiteY707" fmla="*/ 2919786 h 6452775"/>
                <a:gd name="connsiteX708" fmla="*/ 1126549 w 6858991"/>
                <a:gd name="connsiteY708" fmla="*/ 2877737 h 6452775"/>
                <a:gd name="connsiteX709" fmla="*/ 1077071 w 6858991"/>
                <a:gd name="connsiteY709" fmla="*/ 2927215 h 6452775"/>
                <a:gd name="connsiteX710" fmla="*/ 1126549 w 6858991"/>
                <a:gd name="connsiteY710" fmla="*/ 2976693 h 6452775"/>
                <a:gd name="connsiteX711" fmla="*/ 1175284 w 6858991"/>
                <a:gd name="connsiteY711" fmla="*/ 2934644 h 6452775"/>
                <a:gd name="connsiteX712" fmla="*/ 1312871 w 6858991"/>
                <a:gd name="connsiteY712" fmla="*/ 2934644 h 6452775"/>
                <a:gd name="connsiteX713" fmla="*/ 1400237 w 6858991"/>
                <a:gd name="connsiteY713" fmla="*/ 3022010 h 6452775"/>
                <a:gd name="connsiteX714" fmla="*/ 1443920 w 6858991"/>
                <a:gd name="connsiteY714" fmla="*/ 3022010 h 6452775"/>
                <a:gd name="connsiteX715" fmla="*/ 1435748 w 6858991"/>
                <a:gd name="connsiteY715" fmla="*/ 3127503 h 6452775"/>
                <a:gd name="connsiteX716" fmla="*/ 1382259 w 6858991"/>
                <a:gd name="connsiteY716" fmla="*/ 3127503 h 6452775"/>
                <a:gd name="connsiteX717" fmla="*/ 1280480 w 6858991"/>
                <a:gd name="connsiteY717" fmla="*/ 3025724 h 6452775"/>
                <a:gd name="connsiteX718" fmla="*/ 0 w 6858991"/>
                <a:gd name="connsiteY718" fmla="*/ 3025724 h 6452775"/>
                <a:gd name="connsiteX719" fmla="*/ 0 w 6858991"/>
                <a:gd name="connsiteY719" fmla="*/ 3040583 h 6452775"/>
                <a:gd name="connsiteX720" fmla="*/ 1274239 w 6858991"/>
                <a:gd name="connsiteY720" fmla="*/ 3040583 h 6452775"/>
                <a:gd name="connsiteX721" fmla="*/ 1376018 w 6858991"/>
                <a:gd name="connsiteY721" fmla="*/ 3142361 h 6452775"/>
                <a:gd name="connsiteX722" fmla="*/ 1434857 w 6858991"/>
                <a:gd name="connsiteY722" fmla="*/ 3142361 h 6452775"/>
                <a:gd name="connsiteX723" fmla="*/ 1432925 w 6858991"/>
                <a:gd name="connsiteY723" fmla="*/ 3219773 h 6452775"/>
                <a:gd name="connsiteX724" fmla="*/ 1432925 w 6858991"/>
                <a:gd name="connsiteY724" fmla="*/ 3219773 h 6452775"/>
                <a:gd name="connsiteX725" fmla="*/ 1432925 w 6858991"/>
                <a:gd name="connsiteY725" fmla="*/ 3224230 h 6452775"/>
                <a:gd name="connsiteX726" fmla="*/ 1432925 w 6858991"/>
                <a:gd name="connsiteY726" fmla="*/ 3231511 h 6452775"/>
                <a:gd name="connsiteX727" fmla="*/ 1433222 w 6858991"/>
                <a:gd name="connsiteY727" fmla="*/ 3231511 h 6452775"/>
                <a:gd name="connsiteX728" fmla="*/ 1444366 w 6858991"/>
                <a:gd name="connsiteY728" fmla="*/ 3429273 h 6452775"/>
                <a:gd name="connsiteX729" fmla="*/ 1400386 w 6858991"/>
                <a:gd name="connsiteY729" fmla="*/ 3429273 h 6452775"/>
                <a:gd name="connsiteX730" fmla="*/ 1313019 w 6858991"/>
                <a:gd name="connsiteY730" fmla="*/ 3516640 h 6452775"/>
                <a:gd name="connsiteX731" fmla="*/ 1174244 w 6858991"/>
                <a:gd name="connsiteY731" fmla="*/ 3516640 h 6452775"/>
                <a:gd name="connsiteX732" fmla="*/ 1126697 w 6858991"/>
                <a:gd name="connsiteY732" fmla="*/ 3474591 h 6452775"/>
                <a:gd name="connsiteX733" fmla="*/ 1126697 w 6858991"/>
                <a:gd name="connsiteY733" fmla="*/ 3573695 h 6452775"/>
                <a:gd name="connsiteX734" fmla="*/ 1174244 w 6858991"/>
                <a:gd name="connsiteY734" fmla="*/ 3531646 h 6452775"/>
                <a:gd name="connsiteX735" fmla="*/ 1319111 w 6858991"/>
                <a:gd name="connsiteY735" fmla="*/ 3531646 h 6452775"/>
                <a:gd name="connsiteX736" fmla="*/ 1406477 w 6858991"/>
                <a:gd name="connsiteY736" fmla="*/ 3444280 h 6452775"/>
                <a:gd name="connsiteX737" fmla="*/ 1445703 w 6858991"/>
                <a:gd name="connsiteY737" fmla="*/ 3444280 h 6452775"/>
                <a:gd name="connsiteX738" fmla="*/ 1449120 w 6858991"/>
                <a:gd name="connsiteY738" fmla="*/ 3473105 h 6452775"/>
                <a:gd name="connsiteX739" fmla="*/ 1413312 w 6858991"/>
                <a:gd name="connsiteY739" fmla="*/ 3473105 h 6452775"/>
                <a:gd name="connsiteX740" fmla="*/ 1267107 w 6858991"/>
                <a:gd name="connsiteY740" fmla="*/ 3619310 h 6452775"/>
                <a:gd name="connsiteX741" fmla="*/ 1174244 w 6858991"/>
                <a:gd name="connsiteY741" fmla="*/ 3619310 h 6452775"/>
                <a:gd name="connsiteX742" fmla="*/ 1126697 w 6858991"/>
                <a:gd name="connsiteY742" fmla="*/ 3577261 h 6452775"/>
                <a:gd name="connsiteX743" fmla="*/ 1126697 w 6858991"/>
                <a:gd name="connsiteY743" fmla="*/ 3676365 h 6452775"/>
                <a:gd name="connsiteX744" fmla="*/ 1174244 w 6858991"/>
                <a:gd name="connsiteY744" fmla="*/ 3634317 h 6452775"/>
                <a:gd name="connsiteX745" fmla="*/ 1273199 w 6858991"/>
                <a:gd name="connsiteY745" fmla="*/ 3634317 h 6452775"/>
                <a:gd name="connsiteX746" fmla="*/ 1419404 w 6858991"/>
                <a:gd name="connsiteY746" fmla="*/ 3488112 h 6452775"/>
                <a:gd name="connsiteX747" fmla="*/ 1451201 w 6858991"/>
                <a:gd name="connsiteY747" fmla="*/ 3488112 h 6452775"/>
                <a:gd name="connsiteX748" fmla="*/ 1531435 w 6858991"/>
                <a:gd name="connsiteY748" fmla="*/ 3840251 h 6452775"/>
                <a:gd name="connsiteX749" fmla="*/ 1138435 w 6858991"/>
                <a:gd name="connsiteY749" fmla="*/ 3840251 h 6452775"/>
                <a:gd name="connsiteX750" fmla="*/ 1125657 w 6858991"/>
                <a:gd name="connsiteY750" fmla="*/ 3791071 h 6452775"/>
                <a:gd name="connsiteX751" fmla="*/ 1111245 w 6858991"/>
                <a:gd name="connsiteY751" fmla="*/ 3794636 h 6452775"/>
                <a:gd name="connsiteX752" fmla="*/ 1124320 w 6858991"/>
                <a:gd name="connsiteY752" fmla="*/ 3845006 h 6452775"/>
                <a:gd name="connsiteX753" fmla="*/ 987922 w 6858991"/>
                <a:gd name="connsiteY753" fmla="*/ 3981404 h 6452775"/>
                <a:gd name="connsiteX754" fmla="*/ 573081 w 6858991"/>
                <a:gd name="connsiteY754" fmla="*/ 3981404 h 6452775"/>
                <a:gd name="connsiteX755" fmla="*/ 525535 w 6858991"/>
                <a:gd name="connsiteY755" fmla="*/ 3939356 h 6452775"/>
                <a:gd name="connsiteX756" fmla="*/ 525535 w 6858991"/>
                <a:gd name="connsiteY756" fmla="*/ 4038460 h 6452775"/>
                <a:gd name="connsiteX757" fmla="*/ 573081 w 6858991"/>
                <a:gd name="connsiteY757" fmla="*/ 3996411 h 6452775"/>
                <a:gd name="connsiteX758" fmla="*/ 994162 w 6858991"/>
                <a:gd name="connsiteY758" fmla="*/ 3996411 h 6452775"/>
                <a:gd name="connsiteX759" fmla="*/ 1135315 w 6858991"/>
                <a:gd name="connsiteY759" fmla="*/ 3855258 h 6452775"/>
                <a:gd name="connsiteX760" fmla="*/ 1269039 w 6858991"/>
                <a:gd name="connsiteY760" fmla="*/ 3855258 h 6452775"/>
                <a:gd name="connsiteX761" fmla="*/ 961326 w 6858991"/>
                <a:gd name="connsiteY761" fmla="*/ 4162971 h 6452775"/>
                <a:gd name="connsiteX762" fmla="*/ 573081 w 6858991"/>
                <a:gd name="connsiteY762" fmla="*/ 4162971 h 6452775"/>
                <a:gd name="connsiteX763" fmla="*/ 525535 w 6858991"/>
                <a:gd name="connsiteY763" fmla="*/ 4120922 h 6452775"/>
                <a:gd name="connsiteX764" fmla="*/ 525535 w 6858991"/>
                <a:gd name="connsiteY764" fmla="*/ 4220027 h 6452775"/>
                <a:gd name="connsiteX765" fmla="*/ 573081 w 6858991"/>
                <a:gd name="connsiteY765" fmla="*/ 4177978 h 6452775"/>
                <a:gd name="connsiteX766" fmla="*/ 967566 w 6858991"/>
                <a:gd name="connsiteY766" fmla="*/ 4177978 h 6452775"/>
                <a:gd name="connsiteX767" fmla="*/ 1165329 w 6858991"/>
                <a:gd name="connsiteY767" fmla="*/ 3980216 h 6452775"/>
                <a:gd name="connsiteX768" fmla="*/ 1245414 w 6858991"/>
                <a:gd name="connsiteY768" fmla="*/ 4186447 h 6452775"/>
                <a:gd name="connsiteX769" fmla="*/ 843352 w 6858991"/>
                <a:gd name="connsiteY769" fmla="*/ 4588510 h 6452775"/>
                <a:gd name="connsiteX770" fmla="*/ 843352 w 6858991"/>
                <a:gd name="connsiteY770" fmla="*/ 4832928 h 6452775"/>
                <a:gd name="connsiteX771" fmla="*/ 8766 w 6858991"/>
                <a:gd name="connsiteY771" fmla="*/ 4832928 h 6452775"/>
                <a:gd name="connsiteX772" fmla="*/ 8766 w 6858991"/>
                <a:gd name="connsiteY772" fmla="*/ 4847786 h 6452775"/>
                <a:gd name="connsiteX773" fmla="*/ 858210 w 6858991"/>
                <a:gd name="connsiteY773" fmla="*/ 4847786 h 6452775"/>
                <a:gd name="connsiteX774" fmla="*/ 858210 w 6858991"/>
                <a:gd name="connsiteY774" fmla="*/ 4832928 h 6452775"/>
                <a:gd name="connsiteX775" fmla="*/ 858210 w 6858991"/>
                <a:gd name="connsiteY775" fmla="*/ 4832928 h 6452775"/>
                <a:gd name="connsiteX776" fmla="*/ 858210 w 6858991"/>
                <a:gd name="connsiteY776" fmla="*/ 4594602 h 6452775"/>
                <a:gd name="connsiteX777" fmla="*/ 1259084 w 6858991"/>
                <a:gd name="connsiteY777" fmla="*/ 4193728 h 6452775"/>
                <a:gd name="connsiteX778" fmla="*/ 1263839 w 6858991"/>
                <a:gd name="connsiteY778" fmla="*/ 4191499 h 6452775"/>
                <a:gd name="connsiteX779" fmla="*/ 1263096 w 6858991"/>
                <a:gd name="connsiteY779" fmla="*/ 4189716 h 6452775"/>
                <a:gd name="connsiteX780" fmla="*/ 1477202 w 6858991"/>
                <a:gd name="connsiteY780" fmla="*/ 3975609 h 6452775"/>
                <a:gd name="connsiteX781" fmla="*/ 1580913 w 6858991"/>
                <a:gd name="connsiteY781" fmla="*/ 3975609 h 6452775"/>
                <a:gd name="connsiteX782" fmla="*/ 1698590 w 6858991"/>
                <a:gd name="connsiteY782" fmla="*/ 4215272 h 6452775"/>
                <a:gd name="connsiteX783" fmla="*/ 1599485 w 6858991"/>
                <a:gd name="connsiteY783" fmla="*/ 4314377 h 6452775"/>
                <a:gd name="connsiteX784" fmla="*/ 1582993 w 6858991"/>
                <a:gd name="connsiteY784" fmla="*/ 4310365 h 6452775"/>
                <a:gd name="connsiteX785" fmla="*/ 1582993 w 6858991"/>
                <a:gd name="connsiteY785" fmla="*/ 4377821 h 6452775"/>
                <a:gd name="connsiteX786" fmla="*/ 1610183 w 6858991"/>
                <a:gd name="connsiteY786" fmla="*/ 4324480 h 6452775"/>
                <a:gd name="connsiteX787" fmla="*/ 1706019 w 6858991"/>
                <a:gd name="connsiteY787" fmla="*/ 4228645 h 6452775"/>
                <a:gd name="connsiteX788" fmla="*/ 1737964 w 6858991"/>
                <a:gd name="connsiteY788" fmla="*/ 4281391 h 6452775"/>
                <a:gd name="connsiteX789" fmla="*/ 1599783 w 6858991"/>
                <a:gd name="connsiteY789" fmla="*/ 4419573 h 6452775"/>
                <a:gd name="connsiteX790" fmla="*/ 1332929 w 6858991"/>
                <a:gd name="connsiteY790" fmla="*/ 4419573 h 6452775"/>
                <a:gd name="connsiteX791" fmla="*/ 1300836 w 6858991"/>
                <a:gd name="connsiteY791" fmla="*/ 4393274 h 6452775"/>
                <a:gd name="connsiteX792" fmla="*/ 1297715 w 6858991"/>
                <a:gd name="connsiteY792" fmla="*/ 4460433 h 6452775"/>
                <a:gd name="connsiteX793" fmla="*/ 1300836 w 6858991"/>
                <a:gd name="connsiteY793" fmla="*/ 4527592 h 6452775"/>
                <a:gd name="connsiteX794" fmla="*/ 1332781 w 6858991"/>
                <a:gd name="connsiteY794" fmla="*/ 4501293 h 6452775"/>
                <a:gd name="connsiteX795" fmla="*/ 1623259 w 6858991"/>
                <a:gd name="connsiteY795" fmla="*/ 4501293 h 6452775"/>
                <a:gd name="connsiteX796" fmla="*/ 1779567 w 6858991"/>
                <a:gd name="connsiteY796" fmla="*/ 4344985 h 6452775"/>
                <a:gd name="connsiteX797" fmla="*/ 1969009 w 6858991"/>
                <a:gd name="connsiteY797" fmla="*/ 4581973 h 6452775"/>
                <a:gd name="connsiteX798" fmla="*/ 1865893 w 6858991"/>
                <a:gd name="connsiteY798" fmla="*/ 4685089 h 6452775"/>
                <a:gd name="connsiteX799" fmla="*/ 1215549 w 6858991"/>
                <a:gd name="connsiteY799" fmla="*/ 4685089 h 6452775"/>
                <a:gd name="connsiteX800" fmla="*/ 1168003 w 6858991"/>
                <a:gd name="connsiteY800" fmla="*/ 4643040 h 6452775"/>
                <a:gd name="connsiteX801" fmla="*/ 1168003 w 6858991"/>
                <a:gd name="connsiteY801" fmla="*/ 4742144 h 6452775"/>
                <a:gd name="connsiteX802" fmla="*/ 1215549 w 6858991"/>
                <a:gd name="connsiteY802" fmla="*/ 4700095 h 6452775"/>
                <a:gd name="connsiteX803" fmla="*/ 1554762 w 6858991"/>
                <a:gd name="connsiteY803" fmla="*/ 4700095 h 6452775"/>
                <a:gd name="connsiteX804" fmla="*/ 1690863 w 6858991"/>
                <a:gd name="connsiteY804" fmla="*/ 4857593 h 6452775"/>
                <a:gd name="connsiteX805" fmla="*/ 1517617 w 6858991"/>
                <a:gd name="connsiteY805" fmla="*/ 4857593 h 6452775"/>
                <a:gd name="connsiteX806" fmla="*/ 1470071 w 6858991"/>
                <a:gd name="connsiteY806" fmla="*/ 4815544 h 6452775"/>
                <a:gd name="connsiteX807" fmla="*/ 1470071 w 6858991"/>
                <a:gd name="connsiteY807" fmla="*/ 4914648 h 6452775"/>
                <a:gd name="connsiteX808" fmla="*/ 1517617 w 6858991"/>
                <a:gd name="connsiteY808" fmla="*/ 4872599 h 6452775"/>
                <a:gd name="connsiteX809" fmla="*/ 1704830 w 6858991"/>
                <a:gd name="connsiteY809" fmla="*/ 4872599 h 6452775"/>
                <a:gd name="connsiteX810" fmla="*/ 1707356 w 6858991"/>
                <a:gd name="connsiteY810" fmla="*/ 4875274 h 6452775"/>
                <a:gd name="connsiteX811" fmla="*/ 1710179 w 6858991"/>
                <a:gd name="connsiteY811" fmla="*/ 4872599 h 6452775"/>
                <a:gd name="connsiteX812" fmla="*/ 2023390 w 6858991"/>
                <a:gd name="connsiteY812" fmla="*/ 4872599 h 6452775"/>
                <a:gd name="connsiteX813" fmla="*/ 2222638 w 6858991"/>
                <a:gd name="connsiteY813" fmla="*/ 4673351 h 6452775"/>
                <a:gd name="connsiteX814" fmla="*/ 2251166 w 6858991"/>
                <a:gd name="connsiteY814" fmla="*/ 4696678 h 6452775"/>
                <a:gd name="connsiteX815" fmla="*/ 1968266 w 6858991"/>
                <a:gd name="connsiteY815" fmla="*/ 4979578 h 6452775"/>
                <a:gd name="connsiteX816" fmla="*/ 1517617 w 6858991"/>
                <a:gd name="connsiteY816" fmla="*/ 4979578 h 6452775"/>
                <a:gd name="connsiteX817" fmla="*/ 1470071 w 6858991"/>
                <a:gd name="connsiteY817" fmla="*/ 4937530 h 6452775"/>
                <a:gd name="connsiteX818" fmla="*/ 1470071 w 6858991"/>
                <a:gd name="connsiteY818" fmla="*/ 5036634 h 6452775"/>
                <a:gd name="connsiteX819" fmla="*/ 1517617 w 6858991"/>
                <a:gd name="connsiteY819" fmla="*/ 4994585 h 6452775"/>
                <a:gd name="connsiteX820" fmla="*/ 1830233 w 6858991"/>
                <a:gd name="connsiteY820" fmla="*/ 4994585 h 6452775"/>
                <a:gd name="connsiteX821" fmla="*/ 2033048 w 6858991"/>
                <a:gd name="connsiteY821" fmla="*/ 5158471 h 6452775"/>
                <a:gd name="connsiteX822" fmla="*/ 1947019 w 6858991"/>
                <a:gd name="connsiteY822" fmla="*/ 5244500 h 6452775"/>
                <a:gd name="connsiteX823" fmla="*/ 1837514 w 6858991"/>
                <a:gd name="connsiteY823" fmla="*/ 5244500 h 6452775"/>
                <a:gd name="connsiteX824" fmla="*/ 1701115 w 6858991"/>
                <a:gd name="connsiteY824" fmla="*/ 5244500 h 6452775"/>
                <a:gd name="connsiteX825" fmla="*/ 1669022 w 6858991"/>
                <a:gd name="connsiteY825" fmla="*/ 5218201 h 6452775"/>
                <a:gd name="connsiteX826" fmla="*/ 1636928 w 6858991"/>
                <a:gd name="connsiteY826" fmla="*/ 5244500 h 6452775"/>
                <a:gd name="connsiteX827" fmla="*/ 1600080 w 6858991"/>
                <a:gd name="connsiteY827" fmla="*/ 5244500 h 6452775"/>
                <a:gd name="connsiteX828" fmla="*/ 1568135 w 6858991"/>
                <a:gd name="connsiteY828" fmla="*/ 5218201 h 6452775"/>
                <a:gd name="connsiteX829" fmla="*/ 1560706 w 6858991"/>
                <a:gd name="connsiteY829" fmla="*/ 5285063 h 6452775"/>
                <a:gd name="connsiteX830" fmla="*/ 1560706 w 6858991"/>
                <a:gd name="connsiteY830" fmla="*/ 5315522 h 6452775"/>
                <a:gd name="connsiteX831" fmla="*/ 1560706 w 6858991"/>
                <a:gd name="connsiteY831" fmla="*/ 5381641 h 6452775"/>
                <a:gd name="connsiteX832" fmla="*/ 1560706 w 6858991"/>
                <a:gd name="connsiteY832" fmla="*/ 5412101 h 6452775"/>
                <a:gd name="connsiteX833" fmla="*/ 1568135 w 6858991"/>
                <a:gd name="connsiteY833" fmla="*/ 5478963 h 6452775"/>
                <a:gd name="connsiteX834" fmla="*/ 1575564 w 6858991"/>
                <a:gd name="connsiteY834" fmla="*/ 5412101 h 6452775"/>
                <a:gd name="connsiteX835" fmla="*/ 1575564 w 6858991"/>
                <a:gd name="connsiteY835" fmla="*/ 5381641 h 6452775"/>
                <a:gd name="connsiteX836" fmla="*/ 1600080 w 6858991"/>
                <a:gd name="connsiteY836" fmla="*/ 5355937 h 6452775"/>
                <a:gd name="connsiteX837" fmla="*/ 1636928 w 6858991"/>
                <a:gd name="connsiteY837" fmla="*/ 5355937 h 6452775"/>
                <a:gd name="connsiteX838" fmla="*/ 1661593 w 6858991"/>
                <a:gd name="connsiteY838" fmla="*/ 5381641 h 6452775"/>
                <a:gd name="connsiteX839" fmla="*/ 1661593 w 6858991"/>
                <a:gd name="connsiteY839" fmla="*/ 5412101 h 6452775"/>
                <a:gd name="connsiteX840" fmla="*/ 1669022 w 6858991"/>
                <a:gd name="connsiteY840" fmla="*/ 5478963 h 6452775"/>
                <a:gd name="connsiteX841" fmla="*/ 1676451 w 6858991"/>
                <a:gd name="connsiteY841" fmla="*/ 5412101 h 6452775"/>
                <a:gd name="connsiteX842" fmla="*/ 1676451 w 6858991"/>
                <a:gd name="connsiteY842" fmla="*/ 5381641 h 6452775"/>
                <a:gd name="connsiteX843" fmla="*/ 1669022 w 6858991"/>
                <a:gd name="connsiteY843" fmla="*/ 5314779 h 6452775"/>
                <a:gd name="connsiteX844" fmla="*/ 1636928 w 6858991"/>
                <a:gd name="connsiteY844" fmla="*/ 5341079 h 6452775"/>
                <a:gd name="connsiteX845" fmla="*/ 1600080 w 6858991"/>
                <a:gd name="connsiteY845" fmla="*/ 5341079 h 6452775"/>
                <a:gd name="connsiteX846" fmla="*/ 1575564 w 6858991"/>
                <a:gd name="connsiteY846" fmla="*/ 5315374 h 6452775"/>
                <a:gd name="connsiteX847" fmla="*/ 1575564 w 6858991"/>
                <a:gd name="connsiteY847" fmla="*/ 5284915 h 6452775"/>
                <a:gd name="connsiteX848" fmla="*/ 1600080 w 6858991"/>
                <a:gd name="connsiteY848" fmla="*/ 5259210 h 6452775"/>
                <a:gd name="connsiteX849" fmla="*/ 1636928 w 6858991"/>
                <a:gd name="connsiteY849" fmla="*/ 5259210 h 6452775"/>
                <a:gd name="connsiteX850" fmla="*/ 1669022 w 6858991"/>
                <a:gd name="connsiteY850" fmla="*/ 5285509 h 6452775"/>
                <a:gd name="connsiteX851" fmla="*/ 1700967 w 6858991"/>
                <a:gd name="connsiteY851" fmla="*/ 5259210 h 6452775"/>
                <a:gd name="connsiteX852" fmla="*/ 1826222 w 6858991"/>
                <a:gd name="connsiteY852" fmla="*/ 5259210 h 6452775"/>
                <a:gd name="connsiteX853" fmla="*/ 1952962 w 6858991"/>
                <a:gd name="connsiteY853" fmla="*/ 5259210 h 6452775"/>
                <a:gd name="connsiteX854" fmla="*/ 2044934 w 6858991"/>
                <a:gd name="connsiteY854" fmla="*/ 5167237 h 6452775"/>
                <a:gd name="connsiteX855" fmla="*/ 2282368 w 6858991"/>
                <a:gd name="connsiteY855" fmla="*/ 5316414 h 6452775"/>
                <a:gd name="connsiteX856" fmla="*/ 1897244 w 6858991"/>
                <a:gd name="connsiteY856" fmla="*/ 5701538 h 6452775"/>
                <a:gd name="connsiteX857" fmla="*/ 1215104 w 6858991"/>
                <a:gd name="connsiteY857" fmla="*/ 5701538 h 6452775"/>
                <a:gd name="connsiteX858" fmla="*/ 1167558 w 6858991"/>
                <a:gd name="connsiteY858" fmla="*/ 5659490 h 6452775"/>
                <a:gd name="connsiteX859" fmla="*/ 1167558 w 6858991"/>
                <a:gd name="connsiteY859" fmla="*/ 5758594 h 6452775"/>
                <a:gd name="connsiteX860" fmla="*/ 1215104 w 6858991"/>
                <a:gd name="connsiteY860" fmla="*/ 5716545 h 6452775"/>
                <a:gd name="connsiteX861" fmla="*/ 1882386 w 6858991"/>
                <a:gd name="connsiteY861" fmla="*/ 5716545 h 6452775"/>
                <a:gd name="connsiteX862" fmla="*/ 1823101 w 6858991"/>
                <a:gd name="connsiteY862" fmla="*/ 5775829 h 6452775"/>
                <a:gd name="connsiteX863" fmla="*/ 855981 w 6858991"/>
                <a:gd name="connsiteY863" fmla="*/ 5775829 h 6452775"/>
                <a:gd name="connsiteX864" fmla="*/ 808435 w 6858991"/>
                <a:gd name="connsiteY864" fmla="*/ 5733781 h 6452775"/>
                <a:gd name="connsiteX865" fmla="*/ 808435 w 6858991"/>
                <a:gd name="connsiteY865" fmla="*/ 5832885 h 6452775"/>
                <a:gd name="connsiteX866" fmla="*/ 855981 w 6858991"/>
                <a:gd name="connsiteY866" fmla="*/ 5790836 h 6452775"/>
                <a:gd name="connsiteX867" fmla="*/ 1359674 w 6858991"/>
                <a:gd name="connsiteY867" fmla="*/ 5790836 h 6452775"/>
                <a:gd name="connsiteX868" fmla="*/ 1288503 w 6858991"/>
                <a:gd name="connsiteY868" fmla="*/ 5862007 h 6452775"/>
                <a:gd name="connsiteX869" fmla="*/ 1271862 w 6858991"/>
                <a:gd name="connsiteY869" fmla="*/ 5857995 h 6452775"/>
                <a:gd name="connsiteX870" fmla="*/ 1271862 w 6858991"/>
                <a:gd name="connsiteY870" fmla="*/ 5925451 h 6452775"/>
                <a:gd name="connsiteX871" fmla="*/ 1299201 w 6858991"/>
                <a:gd name="connsiteY871" fmla="*/ 5872259 h 6452775"/>
                <a:gd name="connsiteX872" fmla="*/ 1380624 w 6858991"/>
                <a:gd name="connsiteY872" fmla="*/ 5790836 h 6452775"/>
                <a:gd name="connsiteX873" fmla="*/ 1808689 w 6858991"/>
                <a:gd name="connsiteY873" fmla="*/ 5790836 h 6452775"/>
                <a:gd name="connsiteX874" fmla="*/ 1641831 w 6858991"/>
                <a:gd name="connsiteY874" fmla="*/ 5957694 h 6452775"/>
                <a:gd name="connsiteX875" fmla="*/ 1362943 w 6858991"/>
                <a:gd name="connsiteY875" fmla="*/ 5957694 h 6452775"/>
                <a:gd name="connsiteX876" fmla="*/ 1361754 w 6858991"/>
                <a:gd name="connsiteY876" fmla="*/ 5956505 h 6452775"/>
                <a:gd name="connsiteX877" fmla="*/ 1360566 w 6858991"/>
                <a:gd name="connsiteY877" fmla="*/ 5957694 h 6452775"/>
                <a:gd name="connsiteX878" fmla="*/ 1020461 w 6858991"/>
                <a:gd name="connsiteY878" fmla="*/ 5957694 h 6452775"/>
                <a:gd name="connsiteX879" fmla="*/ 1020164 w 6858991"/>
                <a:gd name="connsiteY879" fmla="*/ 5957397 h 6452775"/>
                <a:gd name="connsiteX880" fmla="*/ 1019867 w 6858991"/>
                <a:gd name="connsiteY880" fmla="*/ 5957694 h 6452775"/>
                <a:gd name="connsiteX881" fmla="*/ 461644 w 6858991"/>
                <a:gd name="connsiteY881" fmla="*/ 5957694 h 6452775"/>
                <a:gd name="connsiteX882" fmla="*/ 414098 w 6858991"/>
                <a:gd name="connsiteY882" fmla="*/ 5915645 h 6452775"/>
                <a:gd name="connsiteX883" fmla="*/ 414098 w 6858991"/>
                <a:gd name="connsiteY883" fmla="*/ 6014749 h 6452775"/>
                <a:gd name="connsiteX884" fmla="*/ 461644 w 6858991"/>
                <a:gd name="connsiteY884" fmla="*/ 5972700 h 6452775"/>
                <a:gd name="connsiteX885" fmla="*/ 1005306 w 6858991"/>
                <a:gd name="connsiteY885" fmla="*/ 5972700 h 6452775"/>
                <a:gd name="connsiteX886" fmla="*/ 929232 w 6858991"/>
                <a:gd name="connsiteY886" fmla="*/ 6048774 h 6452775"/>
                <a:gd name="connsiteX887" fmla="*/ 913779 w 6858991"/>
                <a:gd name="connsiteY887" fmla="*/ 6045357 h 6452775"/>
                <a:gd name="connsiteX888" fmla="*/ 913779 w 6858991"/>
                <a:gd name="connsiteY888" fmla="*/ 6112814 h 6452775"/>
                <a:gd name="connsiteX889" fmla="*/ 940376 w 6858991"/>
                <a:gd name="connsiteY889" fmla="*/ 6058581 h 6452775"/>
                <a:gd name="connsiteX890" fmla="*/ 1026256 w 6858991"/>
                <a:gd name="connsiteY890" fmla="*/ 5972700 h 6452775"/>
                <a:gd name="connsiteX891" fmla="*/ 1345856 w 6858991"/>
                <a:gd name="connsiteY891" fmla="*/ 5972700 h 6452775"/>
                <a:gd name="connsiteX892" fmla="*/ 1269188 w 6858991"/>
                <a:gd name="connsiteY892" fmla="*/ 6049369 h 6452775"/>
                <a:gd name="connsiteX893" fmla="*/ 1269188 w 6858991"/>
                <a:gd name="connsiteY893" fmla="*/ 6049369 h 6452775"/>
                <a:gd name="connsiteX894" fmla="*/ 1256558 w 6858991"/>
                <a:gd name="connsiteY894" fmla="*/ 6047140 h 6452775"/>
                <a:gd name="connsiteX895" fmla="*/ 1256558 w 6858991"/>
                <a:gd name="connsiteY895" fmla="*/ 6114597 h 6452775"/>
                <a:gd name="connsiteX896" fmla="*/ 1281520 w 6858991"/>
                <a:gd name="connsiteY896" fmla="*/ 6057987 h 6452775"/>
                <a:gd name="connsiteX897" fmla="*/ 1366806 w 6858991"/>
                <a:gd name="connsiteY897" fmla="*/ 5972700 h 6452775"/>
                <a:gd name="connsiteX898" fmla="*/ 1499341 w 6858991"/>
                <a:gd name="connsiteY898" fmla="*/ 5972700 h 6452775"/>
                <a:gd name="connsiteX899" fmla="*/ 1423267 w 6858991"/>
                <a:gd name="connsiteY899" fmla="*/ 6048774 h 6452775"/>
                <a:gd name="connsiteX900" fmla="*/ 1412718 w 6858991"/>
                <a:gd name="connsiteY900" fmla="*/ 6047289 h 6452775"/>
                <a:gd name="connsiteX901" fmla="*/ 1412718 w 6858991"/>
                <a:gd name="connsiteY901" fmla="*/ 6114745 h 6452775"/>
                <a:gd name="connsiteX902" fmla="*/ 1436342 w 6858991"/>
                <a:gd name="connsiteY902" fmla="*/ 6056798 h 6452775"/>
                <a:gd name="connsiteX903" fmla="*/ 1519845 w 6858991"/>
                <a:gd name="connsiteY903" fmla="*/ 5973295 h 6452775"/>
                <a:gd name="connsiteX904" fmla="*/ 1519400 w 6858991"/>
                <a:gd name="connsiteY904" fmla="*/ 5972849 h 6452775"/>
                <a:gd name="connsiteX905" fmla="*/ 1647775 w 6858991"/>
                <a:gd name="connsiteY905" fmla="*/ 5972849 h 6452775"/>
                <a:gd name="connsiteX906" fmla="*/ 2546547 w 6858991"/>
                <a:gd name="connsiteY906" fmla="*/ 5074077 h 6452775"/>
                <a:gd name="connsiteX907" fmla="*/ 2546547 w 6858991"/>
                <a:gd name="connsiteY907" fmla="*/ 5013455 h 6452775"/>
                <a:gd name="connsiteX908" fmla="*/ 2614301 w 6858991"/>
                <a:gd name="connsiteY908" fmla="*/ 5045549 h 6452775"/>
                <a:gd name="connsiteX909" fmla="*/ 2614301 w 6858991"/>
                <a:gd name="connsiteY909" fmla="*/ 5149705 h 6452775"/>
                <a:gd name="connsiteX910" fmla="*/ 1801854 w 6858991"/>
                <a:gd name="connsiteY910" fmla="*/ 5962151 h 6452775"/>
                <a:gd name="connsiteX911" fmla="*/ 1801854 w 6858991"/>
                <a:gd name="connsiteY911" fmla="*/ 6354408 h 6452775"/>
                <a:gd name="connsiteX912" fmla="*/ 1809283 w 6858991"/>
                <a:gd name="connsiteY912" fmla="*/ 6452769 h 6452775"/>
                <a:gd name="connsiteX913" fmla="*/ 1816712 w 6858991"/>
                <a:gd name="connsiteY913" fmla="*/ 6354408 h 6452775"/>
                <a:gd name="connsiteX914" fmla="*/ 1816712 w 6858991"/>
                <a:gd name="connsiteY914" fmla="*/ 5968243 h 6452775"/>
                <a:gd name="connsiteX915" fmla="*/ 2404949 w 6858991"/>
                <a:gd name="connsiteY915" fmla="*/ 5380007 h 6452775"/>
                <a:gd name="connsiteX916" fmla="*/ 2450860 w 6858991"/>
                <a:gd name="connsiteY916" fmla="*/ 5401254 h 6452775"/>
                <a:gd name="connsiteX917" fmla="*/ 2197677 w 6858991"/>
                <a:gd name="connsiteY917" fmla="*/ 5654438 h 6452775"/>
                <a:gd name="connsiteX918" fmla="*/ 2197677 w 6858991"/>
                <a:gd name="connsiteY918" fmla="*/ 5810597 h 6452775"/>
                <a:gd name="connsiteX919" fmla="*/ 2170783 w 6858991"/>
                <a:gd name="connsiteY919" fmla="*/ 5836451 h 6452775"/>
                <a:gd name="connsiteX920" fmla="*/ 2138095 w 6858991"/>
                <a:gd name="connsiteY920" fmla="*/ 5836451 h 6452775"/>
                <a:gd name="connsiteX921" fmla="*/ 2106002 w 6858991"/>
                <a:gd name="connsiteY921" fmla="*/ 5810152 h 6452775"/>
                <a:gd name="connsiteX922" fmla="*/ 2098573 w 6858991"/>
                <a:gd name="connsiteY922" fmla="*/ 5877014 h 6452775"/>
                <a:gd name="connsiteX923" fmla="*/ 2098573 w 6858991"/>
                <a:gd name="connsiteY923" fmla="*/ 5911782 h 6452775"/>
                <a:gd name="connsiteX924" fmla="*/ 2102584 w 6858991"/>
                <a:gd name="connsiteY924" fmla="*/ 5978347 h 6452775"/>
                <a:gd name="connsiteX925" fmla="*/ 2221598 w 6858991"/>
                <a:gd name="connsiteY925" fmla="*/ 6097361 h 6452775"/>
                <a:gd name="connsiteX926" fmla="*/ 2221598 w 6858991"/>
                <a:gd name="connsiteY926" fmla="*/ 6184282 h 6452775"/>
                <a:gd name="connsiteX927" fmla="*/ 2228879 w 6858991"/>
                <a:gd name="connsiteY927" fmla="*/ 6251143 h 6452775"/>
                <a:gd name="connsiteX928" fmla="*/ 2236457 w 6858991"/>
                <a:gd name="connsiteY928" fmla="*/ 6184282 h 6452775"/>
                <a:gd name="connsiteX929" fmla="*/ 2236457 w 6858991"/>
                <a:gd name="connsiteY929" fmla="*/ 6091269 h 6452775"/>
                <a:gd name="connsiteX930" fmla="*/ 2120860 w 6858991"/>
                <a:gd name="connsiteY930" fmla="*/ 5975672 h 6452775"/>
                <a:gd name="connsiteX931" fmla="*/ 2113431 w 6858991"/>
                <a:gd name="connsiteY931" fmla="*/ 5911930 h 6452775"/>
                <a:gd name="connsiteX932" fmla="*/ 2113431 w 6858991"/>
                <a:gd name="connsiteY932" fmla="*/ 5877162 h 6452775"/>
                <a:gd name="connsiteX933" fmla="*/ 2138095 w 6858991"/>
                <a:gd name="connsiteY933" fmla="*/ 5851457 h 6452775"/>
                <a:gd name="connsiteX934" fmla="*/ 2170783 w 6858991"/>
                <a:gd name="connsiteY934" fmla="*/ 5851457 h 6452775"/>
                <a:gd name="connsiteX935" fmla="*/ 2195448 w 6858991"/>
                <a:gd name="connsiteY935" fmla="*/ 5877162 h 6452775"/>
                <a:gd name="connsiteX936" fmla="*/ 2195448 w 6858991"/>
                <a:gd name="connsiteY936" fmla="*/ 5911930 h 6452775"/>
                <a:gd name="connsiteX937" fmla="*/ 2202877 w 6858991"/>
                <a:gd name="connsiteY937" fmla="*/ 5978792 h 6452775"/>
                <a:gd name="connsiteX938" fmla="*/ 2232891 w 6858991"/>
                <a:gd name="connsiteY938" fmla="*/ 5959328 h 6452775"/>
                <a:gd name="connsiteX939" fmla="*/ 2329915 w 6858991"/>
                <a:gd name="connsiteY939" fmla="*/ 6056352 h 6452775"/>
                <a:gd name="connsiteX940" fmla="*/ 2329915 w 6858991"/>
                <a:gd name="connsiteY940" fmla="*/ 6104641 h 6452775"/>
                <a:gd name="connsiteX941" fmla="*/ 2337344 w 6858991"/>
                <a:gd name="connsiteY941" fmla="*/ 6171503 h 6452775"/>
                <a:gd name="connsiteX942" fmla="*/ 2344773 w 6858991"/>
                <a:gd name="connsiteY942" fmla="*/ 6104641 h 6452775"/>
                <a:gd name="connsiteX943" fmla="*/ 2344773 w 6858991"/>
                <a:gd name="connsiteY943" fmla="*/ 6050260 h 6452775"/>
                <a:gd name="connsiteX944" fmla="*/ 2235416 w 6858991"/>
                <a:gd name="connsiteY944" fmla="*/ 5940904 h 6452775"/>
                <a:gd name="connsiteX945" fmla="*/ 2210455 w 6858991"/>
                <a:gd name="connsiteY945" fmla="*/ 5912228 h 6452775"/>
                <a:gd name="connsiteX946" fmla="*/ 2210455 w 6858991"/>
                <a:gd name="connsiteY946" fmla="*/ 5877459 h 6452775"/>
                <a:gd name="connsiteX947" fmla="*/ 2212832 w 6858991"/>
                <a:gd name="connsiteY947" fmla="*/ 5811935 h 6452775"/>
                <a:gd name="connsiteX948" fmla="*/ 2212832 w 6858991"/>
                <a:gd name="connsiteY948" fmla="*/ 5660976 h 6452775"/>
                <a:gd name="connsiteX949" fmla="*/ 2465719 w 6858991"/>
                <a:gd name="connsiteY949" fmla="*/ 5408089 h 6452775"/>
                <a:gd name="connsiteX950" fmla="*/ 2560960 w 6858991"/>
                <a:gd name="connsiteY950" fmla="*/ 5447760 h 6452775"/>
                <a:gd name="connsiteX951" fmla="*/ 2449523 w 6858991"/>
                <a:gd name="connsiteY951" fmla="*/ 5559197 h 6452775"/>
                <a:gd name="connsiteX952" fmla="*/ 2449523 w 6858991"/>
                <a:gd name="connsiteY952" fmla="*/ 5676874 h 6452775"/>
                <a:gd name="connsiteX953" fmla="*/ 2456952 w 6858991"/>
                <a:gd name="connsiteY953" fmla="*/ 5743735 h 6452775"/>
                <a:gd name="connsiteX954" fmla="*/ 2464381 w 6858991"/>
                <a:gd name="connsiteY954" fmla="*/ 5676874 h 6452775"/>
                <a:gd name="connsiteX955" fmla="*/ 2464381 w 6858991"/>
                <a:gd name="connsiteY955" fmla="*/ 5565289 h 6452775"/>
                <a:gd name="connsiteX956" fmla="*/ 2576264 w 6858991"/>
                <a:gd name="connsiteY956" fmla="*/ 5453407 h 6452775"/>
                <a:gd name="connsiteX957" fmla="*/ 2623661 w 6858991"/>
                <a:gd name="connsiteY957" fmla="*/ 5471088 h 6452775"/>
                <a:gd name="connsiteX958" fmla="*/ 2514751 w 6858991"/>
                <a:gd name="connsiteY958" fmla="*/ 5579998 h 6452775"/>
                <a:gd name="connsiteX959" fmla="*/ 2514751 w 6858991"/>
                <a:gd name="connsiteY959" fmla="*/ 6020247 h 6452775"/>
                <a:gd name="connsiteX960" fmla="*/ 2520545 w 6858991"/>
                <a:gd name="connsiteY960" fmla="*/ 6118757 h 6452775"/>
                <a:gd name="connsiteX961" fmla="*/ 2529609 w 6858991"/>
                <a:gd name="connsiteY961" fmla="*/ 6020544 h 6452775"/>
                <a:gd name="connsiteX962" fmla="*/ 2529609 w 6858991"/>
                <a:gd name="connsiteY962" fmla="*/ 5586239 h 6452775"/>
                <a:gd name="connsiteX963" fmla="*/ 2639262 w 6858991"/>
                <a:gd name="connsiteY963" fmla="*/ 5476585 h 6452775"/>
                <a:gd name="connsiteX964" fmla="*/ 2813995 w 6858991"/>
                <a:gd name="connsiteY964" fmla="*/ 5530521 h 6452775"/>
                <a:gd name="connsiteX965" fmla="*/ 2667641 w 6858991"/>
                <a:gd name="connsiteY965" fmla="*/ 5676874 h 6452775"/>
                <a:gd name="connsiteX966" fmla="*/ 2667641 w 6858991"/>
                <a:gd name="connsiteY966" fmla="*/ 6020396 h 6452775"/>
                <a:gd name="connsiteX967" fmla="*/ 2675071 w 6858991"/>
                <a:gd name="connsiteY967" fmla="*/ 6118757 h 6452775"/>
                <a:gd name="connsiteX968" fmla="*/ 2682500 w 6858991"/>
                <a:gd name="connsiteY968" fmla="*/ 6020396 h 6452775"/>
                <a:gd name="connsiteX969" fmla="*/ 2682500 w 6858991"/>
                <a:gd name="connsiteY969" fmla="*/ 5682965 h 6452775"/>
                <a:gd name="connsiteX970" fmla="*/ 2830487 w 6858991"/>
                <a:gd name="connsiteY970" fmla="*/ 5534978 h 6452775"/>
                <a:gd name="connsiteX971" fmla="*/ 2832419 w 6858991"/>
                <a:gd name="connsiteY971" fmla="*/ 5535572 h 6452775"/>
                <a:gd name="connsiteX972" fmla="*/ 2833311 w 6858991"/>
                <a:gd name="connsiteY972" fmla="*/ 5532304 h 6452775"/>
                <a:gd name="connsiteX973" fmla="*/ 3065693 w 6858991"/>
                <a:gd name="connsiteY973" fmla="*/ 5299921 h 6452775"/>
                <a:gd name="connsiteX974" fmla="*/ 3065693 w 6858991"/>
                <a:gd name="connsiteY974" fmla="*/ 5076157 h 6452775"/>
                <a:gd name="connsiteX975" fmla="*/ 3116656 w 6858991"/>
                <a:gd name="connsiteY975" fmla="*/ 5085369 h 6452775"/>
                <a:gd name="connsiteX976" fmla="*/ 3116656 w 6858991"/>
                <a:gd name="connsiteY976" fmla="*/ 5365595 h 6452775"/>
                <a:gd name="connsiteX977" fmla="*/ 2790668 w 6858991"/>
                <a:gd name="connsiteY977" fmla="*/ 5691584 h 6452775"/>
                <a:gd name="connsiteX978" fmla="*/ 2790668 w 6858991"/>
                <a:gd name="connsiteY978" fmla="*/ 6020544 h 6452775"/>
                <a:gd name="connsiteX979" fmla="*/ 2798097 w 6858991"/>
                <a:gd name="connsiteY979" fmla="*/ 6118905 h 6452775"/>
                <a:gd name="connsiteX980" fmla="*/ 2805526 w 6858991"/>
                <a:gd name="connsiteY980" fmla="*/ 6020544 h 6452775"/>
                <a:gd name="connsiteX981" fmla="*/ 2805526 w 6858991"/>
                <a:gd name="connsiteY981" fmla="*/ 5697675 h 6452775"/>
                <a:gd name="connsiteX982" fmla="*/ 2942815 w 6858991"/>
                <a:gd name="connsiteY982" fmla="*/ 5560385 h 6452775"/>
                <a:gd name="connsiteX983" fmla="*/ 2942815 w 6858991"/>
                <a:gd name="connsiteY983" fmla="*/ 5561277 h 6452775"/>
                <a:gd name="connsiteX984" fmla="*/ 3248300 w 6858991"/>
                <a:gd name="connsiteY984" fmla="*/ 5604217 h 6452775"/>
                <a:gd name="connsiteX985" fmla="*/ 3248300 w 6858991"/>
                <a:gd name="connsiteY985" fmla="*/ 5726649 h 6452775"/>
                <a:gd name="connsiteX986" fmla="*/ 3223636 w 6858991"/>
                <a:gd name="connsiteY986" fmla="*/ 5752354 h 6452775"/>
                <a:gd name="connsiteX987" fmla="*/ 3186787 w 6858991"/>
                <a:gd name="connsiteY987" fmla="*/ 5752354 h 6452775"/>
                <a:gd name="connsiteX988" fmla="*/ 3154694 w 6858991"/>
                <a:gd name="connsiteY988" fmla="*/ 5726055 h 6452775"/>
                <a:gd name="connsiteX989" fmla="*/ 3147264 w 6858991"/>
                <a:gd name="connsiteY989" fmla="*/ 5792917 h 6452775"/>
                <a:gd name="connsiteX990" fmla="*/ 3147264 w 6858991"/>
                <a:gd name="connsiteY990" fmla="*/ 5823376 h 6452775"/>
                <a:gd name="connsiteX991" fmla="*/ 3127206 w 6858991"/>
                <a:gd name="connsiteY991" fmla="*/ 5875676 h 6452775"/>
                <a:gd name="connsiteX992" fmla="*/ 3082928 w 6858991"/>
                <a:gd name="connsiteY992" fmla="*/ 5920103 h 6452775"/>
                <a:gd name="connsiteX993" fmla="*/ 3065990 w 6858991"/>
                <a:gd name="connsiteY993" fmla="*/ 5915942 h 6452775"/>
                <a:gd name="connsiteX994" fmla="*/ 3033896 w 6858991"/>
                <a:gd name="connsiteY994" fmla="*/ 5942241 h 6452775"/>
                <a:gd name="connsiteX995" fmla="*/ 2997048 w 6858991"/>
                <a:gd name="connsiteY995" fmla="*/ 5942241 h 6452775"/>
                <a:gd name="connsiteX996" fmla="*/ 2964954 w 6858991"/>
                <a:gd name="connsiteY996" fmla="*/ 5915942 h 6452775"/>
                <a:gd name="connsiteX997" fmla="*/ 2957525 w 6858991"/>
                <a:gd name="connsiteY997" fmla="*/ 5982804 h 6452775"/>
                <a:gd name="connsiteX998" fmla="*/ 2957525 w 6858991"/>
                <a:gd name="connsiteY998" fmla="*/ 6013264 h 6452775"/>
                <a:gd name="connsiteX999" fmla="*/ 2964954 w 6858991"/>
                <a:gd name="connsiteY999" fmla="*/ 6080125 h 6452775"/>
                <a:gd name="connsiteX1000" fmla="*/ 2996899 w 6858991"/>
                <a:gd name="connsiteY1000" fmla="*/ 6053827 h 6452775"/>
                <a:gd name="connsiteX1001" fmla="*/ 3033748 w 6858991"/>
                <a:gd name="connsiteY1001" fmla="*/ 6053827 h 6452775"/>
                <a:gd name="connsiteX1002" fmla="*/ 3065841 w 6858991"/>
                <a:gd name="connsiteY1002" fmla="*/ 6080125 h 6452775"/>
                <a:gd name="connsiteX1003" fmla="*/ 3065841 w 6858991"/>
                <a:gd name="connsiteY1003" fmla="*/ 6012669 h 6452775"/>
                <a:gd name="connsiteX1004" fmla="*/ 3033748 w 6858991"/>
                <a:gd name="connsiteY1004" fmla="*/ 6038968 h 6452775"/>
                <a:gd name="connsiteX1005" fmla="*/ 2996899 w 6858991"/>
                <a:gd name="connsiteY1005" fmla="*/ 6038968 h 6452775"/>
                <a:gd name="connsiteX1006" fmla="*/ 2972235 w 6858991"/>
                <a:gd name="connsiteY1006" fmla="*/ 6013264 h 6452775"/>
                <a:gd name="connsiteX1007" fmla="*/ 2972235 w 6858991"/>
                <a:gd name="connsiteY1007" fmla="*/ 5982804 h 6452775"/>
                <a:gd name="connsiteX1008" fmla="*/ 2996899 w 6858991"/>
                <a:gd name="connsiteY1008" fmla="*/ 5957100 h 6452775"/>
                <a:gd name="connsiteX1009" fmla="*/ 3033748 w 6858991"/>
                <a:gd name="connsiteY1009" fmla="*/ 5957100 h 6452775"/>
                <a:gd name="connsiteX1010" fmla="*/ 3065841 w 6858991"/>
                <a:gd name="connsiteY1010" fmla="*/ 5983398 h 6452775"/>
                <a:gd name="connsiteX1011" fmla="*/ 3093329 w 6858991"/>
                <a:gd name="connsiteY1011" fmla="*/ 5930503 h 6452775"/>
                <a:gd name="connsiteX1012" fmla="*/ 3137606 w 6858991"/>
                <a:gd name="connsiteY1012" fmla="*/ 5886226 h 6452775"/>
                <a:gd name="connsiteX1013" fmla="*/ 3154545 w 6858991"/>
                <a:gd name="connsiteY1013" fmla="*/ 5890386 h 6452775"/>
                <a:gd name="connsiteX1014" fmla="*/ 3186490 w 6858991"/>
                <a:gd name="connsiteY1014" fmla="*/ 5864087 h 6452775"/>
                <a:gd name="connsiteX1015" fmla="*/ 3223338 w 6858991"/>
                <a:gd name="connsiteY1015" fmla="*/ 5864087 h 6452775"/>
                <a:gd name="connsiteX1016" fmla="*/ 3255432 w 6858991"/>
                <a:gd name="connsiteY1016" fmla="*/ 5890386 h 6452775"/>
                <a:gd name="connsiteX1017" fmla="*/ 3255432 w 6858991"/>
                <a:gd name="connsiteY1017" fmla="*/ 5822930 h 6452775"/>
                <a:gd name="connsiteX1018" fmla="*/ 3223338 w 6858991"/>
                <a:gd name="connsiteY1018" fmla="*/ 5849229 h 6452775"/>
                <a:gd name="connsiteX1019" fmla="*/ 3186490 w 6858991"/>
                <a:gd name="connsiteY1019" fmla="*/ 5849229 h 6452775"/>
                <a:gd name="connsiteX1020" fmla="*/ 3161825 w 6858991"/>
                <a:gd name="connsiteY1020" fmla="*/ 5823524 h 6452775"/>
                <a:gd name="connsiteX1021" fmla="*/ 3161825 w 6858991"/>
                <a:gd name="connsiteY1021" fmla="*/ 5793065 h 6452775"/>
                <a:gd name="connsiteX1022" fmla="*/ 3186490 w 6858991"/>
                <a:gd name="connsiteY1022" fmla="*/ 5767360 h 6452775"/>
                <a:gd name="connsiteX1023" fmla="*/ 3223338 w 6858991"/>
                <a:gd name="connsiteY1023" fmla="*/ 5767360 h 6452775"/>
                <a:gd name="connsiteX1024" fmla="*/ 3255432 w 6858991"/>
                <a:gd name="connsiteY1024" fmla="*/ 5793659 h 6452775"/>
                <a:gd name="connsiteX1025" fmla="*/ 3262861 w 6858991"/>
                <a:gd name="connsiteY1025" fmla="*/ 5726797 h 6452775"/>
                <a:gd name="connsiteX1026" fmla="*/ 3262861 w 6858991"/>
                <a:gd name="connsiteY1026" fmla="*/ 5605257 h 6452775"/>
                <a:gd name="connsiteX1027" fmla="*/ 3427341 w 6858991"/>
                <a:gd name="connsiteY1027" fmla="*/ 5611201 h 6452775"/>
                <a:gd name="connsiteX1028" fmla="*/ 3427341 w 6858991"/>
                <a:gd name="connsiteY1028" fmla="*/ 5611201 h 6452775"/>
                <a:gd name="connsiteX1029" fmla="*/ 3429124 w 6858991"/>
                <a:gd name="connsiteY1029" fmla="*/ 5611201 h 6452775"/>
                <a:gd name="connsiteX1030" fmla="*/ 3430907 w 6858991"/>
                <a:gd name="connsiteY1030" fmla="*/ 5611201 h 6452775"/>
                <a:gd name="connsiteX1031" fmla="*/ 3430907 w 6858991"/>
                <a:gd name="connsiteY1031" fmla="*/ 5611201 h 6452775"/>
                <a:gd name="connsiteX1032" fmla="*/ 3595388 w 6858991"/>
                <a:gd name="connsiteY1032" fmla="*/ 5605109 h 6452775"/>
                <a:gd name="connsiteX1033" fmla="*/ 3595388 w 6858991"/>
                <a:gd name="connsiteY1033" fmla="*/ 5726649 h 6452775"/>
                <a:gd name="connsiteX1034" fmla="*/ 3602817 w 6858991"/>
                <a:gd name="connsiteY1034" fmla="*/ 5793511 h 6452775"/>
                <a:gd name="connsiteX1035" fmla="*/ 3634910 w 6858991"/>
                <a:gd name="connsiteY1035" fmla="*/ 5767212 h 6452775"/>
                <a:gd name="connsiteX1036" fmla="*/ 3671759 w 6858991"/>
                <a:gd name="connsiteY1036" fmla="*/ 5767212 h 6452775"/>
                <a:gd name="connsiteX1037" fmla="*/ 3696423 w 6858991"/>
                <a:gd name="connsiteY1037" fmla="*/ 5792917 h 6452775"/>
                <a:gd name="connsiteX1038" fmla="*/ 3696423 w 6858991"/>
                <a:gd name="connsiteY1038" fmla="*/ 5823376 h 6452775"/>
                <a:gd name="connsiteX1039" fmla="*/ 3671759 w 6858991"/>
                <a:gd name="connsiteY1039" fmla="*/ 5849081 h 6452775"/>
                <a:gd name="connsiteX1040" fmla="*/ 3634910 w 6858991"/>
                <a:gd name="connsiteY1040" fmla="*/ 5849081 h 6452775"/>
                <a:gd name="connsiteX1041" fmla="*/ 3602817 w 6858991"/>
                <a:gd name="connsiteY1041" fmla="*/ 5822781 h 6452775"/>
                <a:gd name="connsiteX1042" fmla="*/ 3602817 w 6858991"/>
                <a:gd name="connsiteY1042" fmla="*/ 5890238 h 6452775"/>
                <a:gd name="connsiteX1043" fmla="*/ 3634910 w 6858991"/>
                <a:gd name="connsiteY1043" fmla="*/ 5863939 h 6452775"/>
                <a:gd name="connsiteX1044" fmla="*/ 3671759 w 6858991"/>
                <a:gd name="connsiteY1044" fmla="*/ 5863939 h 6452775"/>
                <a:gd name="connsiteX1045" fmla="*/ 3703704 w 6858991"/>
                <a:gd name="connsiteY1045" fmla="*/ 5890238 h 6452775"/>
                <a:gd name="connsiteX1046" fmla="*/ 3720642 w 6858991"/>
                <a:gd name="connsiteY1046" fmla="*/ 5886077 h 6452775"/>
                <a:gd name="connsiteX1047" fmla="*/ 3764920 w 6858991"/>
                <a:gd name="connsiteY1047" fmla="*/ 5930355 h 6452775"/>
                <a:gd name="connsiteX1048" fmla="*/ 3792408 w 6858991"/>
                <a:gd name="connsiteY1048" fmla="*/ 5983250 h 6452775"/>
                <a:gd name="connsiteX1049" fmla="*/ 3824501 w 6858991"/>
                <a:gd name="connsiteY1049" fmla="*/ 5956951 h 6452775"/>
                <a:gd name="connsiteX1050" fmla="*/ 3861350 w 6858991"/>
                <a:gd name="connsiteY1050" fmla="*/ 5956951 h 6452775"/>
                <a:gd name="connsiteX1051" fmla="*/ 3886014 w 6858991"/>
                <a:gd name="connsiteY1051" fmla="*/ 5982656 h 6452775"/>
                <a:gd name="connsiteX1052" fmla="*/ 3886014 w 6858991"/>
                <a:gd name="connsiteY1052" fmla="*/ 6013115 h 6452775"/>
                <a:gd name="connsiteX1053" fmla="*/ 3861350 w 6858991"/>
                <a:gd name="connsiteY1053" fmla="*/ 6038820 h 6452775"/>
                <a:gd name="connsiteX1054" fmla="*/ 3824501 w 6858991"/>
                <a:gd name="connsiteY1054" fmla="*/ 6038820 h 6452775"/>
                <a:gd name="connsiteX1055" fmla="*/ 3792408 w 6858991"/>
                <a:gd name="connsiteY1055" fmla="*/ 6012521 h 6452775"/>
                <a:gd name="connsiteX1056" fmla="*/ 3792408 w 6858991"/>
                <a:gd name="connsiteY1056" fmla="*/ 6079977 h 6452775"/>
                <a:gd name="connsiteX1057" fmla="*/ 3824501 w 6858991"/>
                <a:gd name="connsiteY1057" fmla="*/ 6053678 h 6452775"/>
                <a:gd name="connsiteX1058" fmla="*/ 3861350 w 6858991"/>
                <a:gd name="connsiteY1058" fmla="*/ 6053678 h 6452775"/>
                <a:gd name="connsiteX1059" fmla="*/ 3893295 w 6858991"/>
                <a:gd name="connsiteY1059" fmla="*/ 6079977 h 6452775"/>
                <a:gd name="connsiteX1060" fmla="*/ 3900724 w 6858991"/>
                <a:gd name="connsiteY1060" fmla="*/ 6013115 h 6452775"/>
                <a:gd name="connsiteX1061" fmla="*/ 3900724 w 6858991"/>
                <a:gd name="connsiteY1061" fmla="*/ 5982656 h 6452775"/>
                <a:gd name="connsiteX1062" fmla="*/ 3893295 w 6858991"/>
                <a:gd name="connsiteY1062" fmla="*/ 5915794 h 6452775"/>
                <a:gd name="connsiteX1063" fmla="*/ 3861201 w 6858991"/>
                <a:gd name="connsiteY1063" fmla="*/ 5942093 h 6452775"/>
                <a:gd name="connsiteX1064" fmla="*/ 3824353 w 6858991"/>
                <a:gd name="connsiteY1064" fmla="*/ 5942093 h 6452775"/>
                <a:gd name="connsiteX1065" fmla="*/ 3792259 w 6858991"/>
                <a:gd name="connsiteY1065" fmla="*/ 5915794 h 6452775"/>
                <a:gd name="connsiteX1066" fmla="*/ 3775320 w 6858991"/>
                <a:gd name="connsiteY1066" fmla="*/ 5919954 h 6452775"/>
                <a:gd name="connsiteX1067" fmla="*/ 3731043 w 6858991"/>
                <a:gd name="connsiteY1067" fmla="*/ 5875528 h 6452775"/>
                <a:gd name="connsiteX1068" fmla="*/ 3710984 w 6858991"/>
                <a:gd name="connsiteY1068" fmla="*/ 5823227 h 6452775"/>
                <a:gd name="connsiteX1069" fmla="*/ 3710984 w 6858991"/>
                <a:gd name="connsiteY1069" fmla="*/ 5792768 h 6452775"/>
                <a:gd name="connsiteX1070" fmla="*/ 3703555 w 6858991"/>
                <a:gd name="connsiteY1070" fmla="*/ 5725906 h 6452775"/>
                <a:gd name="connsiteX1071" fmla="*/ 3671462 w 6858991"/>
                <a:gd name="connsiteY1071" fmla="*/ 5752205 h 6452775"/>
                <a:gd name="connsiteX1072" fmla="*/ 3634613 w 6858991"/>
                <a:gd name="connsiteY1072" fmla="*/ 5752205 h 6452775"/>
                <a:gd name="connsiteX1073" fmla="*/ 3609949 w 6858991"/>
                <a:gd name="connsiteY1073" fmla="*/ 5726500 h 6452775"/>
                <a:gd name="connsiteX1074" fmla="*/ 3609949 w 6858991"/>
                <a:gd name="connsiteY1074" fmla="*/ 5604068 h 6452775"/>
                <a:gd name="connsiteX1075" fmla="*/ 3915582 w 6858991"/>
                <a:gd name="connsiteY1075" fmla="*/ 5561129 h 6452775"/>
                <a:gd name="connsiteX1076" fmla="*/ 3915582 w 6858991"/>
                <a:gd name="connsiteY1076" fmla="*/ 5560237 h 6452775"/>
                <a:gd name="connsiteX1077" fmla="*/ 4052723 w 6858991"/>
                <a:gd name="connsiteY1077" fmla="*/ 5697527 h 6452775"/>
                <a:gd name="connsiteX1078" fmla="*/ 4052723 w 6858991"/>
                <a:gd name="connsiteY1078" fmla="*/ 6020396 h 6452775"/>
                <a:gd name="connsiteX1079" fmla="*/ 4060152 w 6858991"/>
                <a:gd name="connsiteY1079" fmla="*/ 6118757 h 6452775"/>
                <a:gd name="connsiteX1080" fmla="*/ 4067581 w 6858991"/>
                <a:gd name="connsiteY1080" fmla="*/ 6020396 h 6452775"/>
                <a:gd name="connsiteX1081" fmla="*/ 4067581 w 6858991"/>
                <a:gd name="connsiteY1081" fmla="*/ 5691435 h 6452775"/>
                <a:gd name="connsiteX1082" fmla="*/ 3741592 w 6858991"/>
                <a:gd name="connsiteY1082" fmla="*/ 5365446 h 6452775"/>
                <a:gd name="connsiteX1083" fmla="*/ 3741592 w 6858991"/>
                <a:gd name="connsiteY1083" fmla="*/ 5085220 h 6452775"/>
                <a:gd name="connsiteX1084" fmla="*/ 3792556 w 6858991"/>
                <a:gd name="connsiteY1084" fmla="*/ 5076008 h 6452775"/>
                <a:gd name="connsiteX1085" fmla="*/ 3792556 w 6858991"/>
                <a:gd name="connsiteY1085" fmla="*/ 5299773 h 6452775"/>
                <a:gd name="connsiteX1086" fmla="*/ 4024938 w 6858991"/>
                <a:gd name="connsiteY1086" fmla="*/ 5532155 h 6452775"/>
                <a:gd name="connsiteX1087" fmla="*/ 4025830 w 6858991"/>
                <a:gd name="connsiteY1087" fmla="*/ 5535424 h 6452775"/>
                <a:gd name="connsiteX1088" fmla="*/ 4027761 w 6858991"/>
                <a:gd name="connsiteY1088" fmla="*/ 5534829 h 6452775"/>
                <a:gd name="connsiteX1089" fmla="*/ 4175749 w 6858991"/>
                <a:gd name="connsiteY1089" fmla="*/ 5682817 h 6452775"/>
                <a:gd name="connsiteX1090" fmla="*/ 4175749 w 6858991"/>
                <a:gd name="connsiteY1090" fmla="*/ 6020247 h 6452775"/>
                <a:gd name="connsiteX1091" fmla="*/ 4183178 w 6858991"/>
                <a:gd name="connsiteY1091" fmla="*/ 6118608 h 6452775"/>
                <a:gd name="connsiteX1092" fmla="*/ 4190607 w 6858991"/>
                <a:gd name="connsiteY1092" fmla="*/ 6020247 h 6452775"/>
                <a:gd name="connsiteX1093" fmla="*/ 4190607 w 6858991"/>
                <a:gd name="connsiteY1093" fmla="*/ 5676725 h 6452775"/>
                <a:gd name="connsiteX1094" fmla="*/ 4044254 w 6858991"/>
                <a:gd name="connsiteY1094" fmla="*/ 5530372 h 6452775"/>
                <a:gd name="connsiteX1095" fmla="*/ 4218987 w 6858991"/>
                <a:gd name="connsiteY1095" fmla="*/ 5476437 h 6452775"/>
                <a:gd name="connsiteX1096" fmla="*/ 4328640 w 6858991"/>
                <a:gd name="connsiteY1096" fmla="*/ 5586090 h 6452775"/>
                <a:gd name="connsiteX1097" fmla="*/ 4328640 w 6858991"/>
                <a:gd name="connsiteY1097" fmla="*/ 6020396 h 6452775"/>
                <a:gd name="connsiteX1098" fmla="*/ 4337704 w 6858991"/>
                <a:gd name="connsiteY1098" fmla="*/ 6118608 h 6452775"/>
                <a:gd name="connsiteX1099" fmla="*/ 4343498 w 6858991"/>
                <a:gd name="connsiteY1099" fmla="*/ 6020098 h 6452775"/>
                <a:gd name="connsiteX1100" fmla="*/ 4343498 w 6858991"/>
                <a:gd name="connsiteY1100" fmla="*/ 5579850 h 6452775"/>
                <a:gd name="connsiteX1101" fmla="*/ 4234588 w 6858991"/>
                <a:gd name="connsiteY1101" fmla="*/ 5470939 h 6452775"/>
                <a:gd name="connsiteX1102" fmla="*/ 4281985 w 6858991"/>
                <a:gd name="connsiteY1102" fmla="*/ 5453258 h 6452775"/>
                <a:gd name="connsiteX1103" fmla="*/ 4393868 w 6858991"/>
                <a:gd name="connsiteY1103" fmla="*/ 5565140 h 6452775"/>
                <a:gd name="connsiteX1104" fmla="*/ 4393868 w 6858991"/>
                <a:gd name="connsiteY1104" fmla="*/ 5676725 h 6452775"/>
                <a:gd name="connsiteX1105" fmla="*/ 4401297 w 6858991"/>
                <a:gd name="connsiteY1105" fmla="*/ 5743587 h 6452775"/>
                <a:gd name="connsiteX1106" fmla="*/ 4408726 w 6858991"/>
                <a:gd name="connsiteY1106" fmla="*/ 5676725 h 6452775"/>
                <a:gd name="connsiteX1107" fmla="*/ 4408726 w 6858991"/>
                <a:gd name="connsiteY1107" fmla="*/ 5559048 h 6452775"/>
                <a:gd name="connsiteX1108" fmla="*/ 4297289 w 6858991"/>
                <a:gd name="connsiteY1108" fmla="*/ 5447612 h 6452775"/>
                <a:gd name="connsiteX1109" fmla="*/ 4392530 w 6858991"/>
                <a:gd name="connsiteY1109" fmla="*/ 5407940 h 6452775"/>
                <a:gd name="connsiteX1110" fmla="*/ 4645417 w 6858991"/>
                <a:gd name="connsiteY1110" fmla="*/ 5660827 h 6452775"/>
                <a:gd name="connsiteX1111" fmla="*/ 4645417 w 6858991"/>
                <a:gd name="connsiteY1111" fmla="*/ 5811786 h 6452775"/>
                <a:gd name="connsiteX1112" fmla="*/ 4647794 w 6858991"/>
                <a:gd name="connsiteY1112" fmla="*/ 5877311 h 6452775"/>
                <a:gd name="connsiteX1113" fmla="*/ 4647794 w 6858991"/>
                <a:gd name="connsiteY1113" fmla="*/ 5912079 h 6452775"/>
                <a:gd name="connsiteX1114" fmla="*/ 4622832 w 6858991"/>
                <a:gd name="connsiteY1114" fmla="*/ 5940755 h 6452775"/>
                <a:gd name="connsiteX1115" fmla="*/ 4513476 w 6858991"/>
                <a:gd name="connsiteY1115" fmla="*/ 6050112 h 6452775"/>
                <a:gd name="connsiteX1116" fmla="*/ 4513476 w 6858991"/>
                <a:gd name="connsiteY1116" fmla="*/ 6104493 h 6452775"/>
                <a:gd name="connsiteX1117" fmla="*/ 4520905 w 6858991"/>
                <a:gd name="connsiteY1117" fmla="*/ 6171355 h 6452775"/>
                <a:gd name="connsiteX1118" fmla="*/ 4528334 w 6858991"/>
                <a:gd name="connsiteY1118" fmla="*/ 6104493 h 6452775"/>
                <a:gd name="connsiteX1119" fmla="*/ 4528334 w 6858991"/>
                <a:gd name="connsiteY1119" fmla="*/ 6056203 h 6452775"/>
                <a:gd name="connsiteX1120" fmla="*/ 4625358 w 6858991"/>
                <a:gd name="connsiteY1120" fmla="*/ 5959179 h 6452775"/>
                <a:gd name="connsiteX1121" fmla="*/ 4655372 w 6858991"/>
                <a:gd name="connsiteY1121" fmla="*/ 5978644 h 6452775"/>
                <a:gd name="connsiteX1122" fmla="*/ 4662801 w 6858991"/>
                <a:gd name="connsiteY1122" fmla="*/ 5911782 h 6452775"/>
                <a:gd name="connsiteX1123" fmla="*/ 4662801 w 6858991"/>
                <a:gd name="connsiteY1123" fmla="*/ 5877014 h 6452775"/>
                <a:gd name="connsiteX1124" fmla="*/ 4687466 w 6858991"/>
                <a:gd name="connsiteY1124" fmla="*/ 5851309 h 6452775"/>
                <a:gd name="connsiteX1125" fmla="*/ 4720154 w 6858991"/>
                <a:gd name="connsiteY1125" fmla="*/ 5851309 h 6452775"/>
                <a:gd name="connsiteX1126" fmla="*/ 4744818 w 6858991"/>
                <a:gd name="connsiteY1126" fmla="*/ 5877014 h 6452775"/>
                <a:gd name="connsiteX1127" fmla="*/ 4744818 w 6858991"/>
                <a:gd name="connsiteY1127" fmla="*/ 5911782 h 6452775"/>
                <a:gd name="connsiteX1128" fmla="*/ 4737389 w 6858991"/>
                <a:gd name="connsiteY1128" fmla="*/ 5975524 h 6452775"/>
                <a:gd name="connsiteX1129" fmla="*/ 4621792 w 6858991"/>
                <a:gd name="connsiteY1129" fmla="*/ 6091120 h 6452775"/>
                <a:gd name="connsiteX1130" fmla="*/ 4621792 w 6858991"/>
                <a:gd name="connsiteY1130" fmla="*/ 6184133 h 6452775"/>
                <a:gd name="connsiteX1131" fmla="*/ 4629370 w 6858991"/>
                <a:gd name="connsiteY1131" fmla="*/ 6250995 h 6452775"/>
                <a:gd name="connsiteX1132" fmla="*/ 4636651 w 6858991"/>
                <a:gd name="connsiteY1132" fmla="*/ 6184133 h 6452775"/>
                <a:gd name="connsiteX1133" fmla="*/ 4636651 w 6858991"/>
                <a:gd name="connsiteY1133" fmla="*/ 6097212 h 6452775"/>
                <a:gd name="connsiteX1134" fmla="*/ 4755665 w 6858991"/>
                <a:gd name="connsiteY1134" fmla="*/ 5978198 h 6452775"/>
                <a:gd name="connsiteX1135" fmla="*/ 4759676 w 6858991"/>
                <a:gd name="connsiteY1135" fmla="*/ 5911633 h 6452775"/>
                <a:gd name="connsiteX1136" fmla="*/ 4759676 w 6858991"/>
                <a:gd name="connsiteY1136" fmla="*/ 5876865 h 6452775"/>
                <a:gd name="connsiteX1137" fmla="*/ 4752247 w 6858991"/>
                <a:gd name="connsiteY1137" fmla="*/ 5810003 h 6452775"/>
                <a:gd name="connsiteX1138" fmla="*/ 4720154 w 6858991"/>
                <a:gd name="connsiteY1138" fmla="*/ 5836302 h 6452775"/>
                <a:gd name="connsiteX1139" fmla="*/ 4687466 w 6858991"/>
                <a:gd name="connsiteY1139" fmla="*/ 5836302 h 6452775"/>
                <a:gd name="connsiteX1140" fmla="*/ 4660572 w 6858991"/>
                <a:gd name="connsiteY1140" fmla="*/ 5810449 h 6452775"/>
                <a:gd name="connsiteX1141" fmla="*/ 4660572 w 6858991"/>
                <a:gd name="connsiteY1141" fmla="*/ 5654289 h 6452775"/>
                <a:gd name="connsiteX1142" fmla="*/ 4407389 w 6858991"/>
                <a:gd name="connsiteY1142" fmla="*/ 5401105 h 6452775"/>
                <a:gd name="connsiteX1143" fmla="*/ 4453300 w 6858991"/>
                <a:gd name="connsiteY1143" fmla="*/ 5379858 h 6452775"/>
                <a:gd name="connsiteX1144" fmla="*/ 5041536 w 6858991"/>
                <a:gd name="connsiteY1144" fmla="*/ 5968094 h 6452775"/>
                <a:gd name="connsiteX1145" fmla="*/ 5041536 w 6858991"/>
                <a:gd name="connsiteY1145" fmla="*/ 6354259 h 6452775"/>
                <a:gd name="connsiteX1146" fmla="*/ 5048966 w 6858991"/>
                <a:gd name="connsiteY1146" fmla="*/ 6452621 h 6452775"/>
                <a:gd name="connsiteX1147" fmla="*/ 5056395 w 6858991"/>
                <a:gd name="connsiteY1147" fmla="*/ 6354259 h 6452775"/>
                <a:gd name="connsiteX1148" fmla="*/ 5056395 w 6858991"/>
                <a:gd name="connsiteY1148" fmla="*/ 5962003 h 6452775"/>
                <a:gd name="connsiteX1149" fmla="*/ 4243948 w 6858991"/>
                <a:gd name="connsiteY1149" fmla="*/ 5149556 h 6452775"/>
                <a:gd name="connsiteX1150" fmla="*/ 4243948 w 6858991"/>
                <a:gd name="connsiteY1150" fmla="*/ 5045400 h 6452775"/>
                <a:gd name="connsiteX1151" fmla="*/ 4311702 w 6858991"/>
                <a:gd name="connsiteY1151" fmla="*/ 5013307 h 6452775"/>
                <a:gd name="connsiteX1152" fmla="*/ 4311702 w 6858991"/>
                <a:gd name="connsiteY1152" fmla="*/ 5073928 h 6452775"/>
                <a:gd name="connsiteX1153" fmla="*/ 5210474 w 6858991"/>
                <a:gd name="connsiteY1153" fmla="*/ 5972700 h 6452775"/>
                <a:gd name="connsiteX1154" fmla="*/ 5338849 w 6858991"/>
                <a:gd name="connsiteY1154" fmla="*/ 5972700 h 6452775"/>
                <a:gd name="connsiteX1155" fmla="*/ 5338404 w 6858991"/>
                <a:gd name="connsiteY1155" fmla="*/ 5973146 h 6452775"/>
                <a:gd name="connsiteX1156" fmla="*/ 5421907 w 6858991"/>
                <a:gd name="connsiteY1156" fmla="*/ 6056650 h 6452775"/>
                <a:gd name="connsiteX1157" fmla="*/ 5445531 w 6858991"/>
                <a:gd name="connsiteY1157" fmla="*/ 6114597 h 6452775"/>
                <a:gd name="connsiteX1158" fmla="*/ 5445531 w 6858991"/>
                <a:gd name="connsiteY1158" fmla="*/ 6047140 h 6452775"/>
                <a:gd name="connsiteX1159" fmla="*/ 5434982 w 6858991"/>
                <a:gd name="connsiteY1159" fmla="*/ 6048626 h 6452775"/>
                <a:gd name="connsiteX1160" fmla="*/ 5358908 w 6858991"/>
                <a:gd name="connsiteY1160" fmla="*/ 5972552 h 6452775"/>
                <a:gd name="connsiteX1161" fmla="*/ 5491443 w 6858991"/>
                <a:gd name="connsiteY1161" fmla="*/ 5972552 h 6452775"/>
                <a:gd name="connsiteX1162" fmla="*/ 5576729 w 6858991"/>
                <a:gd name="connsiteY1162" fmla="*/ 6057838 h 6452775"/>
                <a:gd name="connsiteX1163" fmla="*/ 5601691 w 6858991"/>
                <a:gd name="connsiteY1163" fmla="*/ 6114448 h 6452775"/>
                <a:gd name="connsiteX1164" fmla="*/ 5601691 w 6858991"/>
                <a:gd name="connsiteY1164" fmla="*/ 6046991 h 6452775"/>
                <a:gd name="connsiteX1165" fmla="*/ 5589061 w 6858991"/>
                <a:gd name="connsiteY1165" fmla="*/ 6049221 h 6452775"/>
                <a:gd name="connsiteX1166" fmla="*/ 5589061 w 6858991"/>
                <a:gd name="connsiteY1166" fmla="*/ 6049221 h 6452775"/>
                <a:gd name="connsiteX1167" fmla="*/ 5512393 w 6858991"/>
                <a:gd name="connsiteY1167" fmla="*/ 5972552 h 6452775"/>
                <a:gd name="connsiteX1168" fmla="*/ 5831993 w 6858991"/>
                <a:gd name="connsiteY1168" fmla="*/ 5972552 h 6452775"/>
                <a:gd name="connsiteX1169" fmla="*/ 5917873 w 6858991"/>
                <a:gd name="connsiteY1169" fmla="*/ 6058433 h 6452775"/>
                <a:gd name="connsiteX1170" fmla="*/ 5944469 w 6858991"/>
                <a:gd name="connsiteY1170" fmla="*/ 6112665 h 6452775"/>
                <a:gd name="connsiteX1171" fmla="*/ 5944469 w 6858991"/>
                <a:gd name="connsiteY1171" fmla="*/ 6045209 h 6452775"/>
                <a:gd name="connsiteX1172" fmla="*/ 5929017 w 6858991"/>
                <a:gd name="connsiteY1172" fmla="*/ 6048626 h 6452775"/>
                <a:gd name="connsiteX1173" fmla="*/ 5852943 w 6858991"/>
                <a:gd name="connsiteY1173" fmla="*/ 5972552 h 6452775"/>
                <a:gd name="connsiteX1174" fmla="*/ 6396605 w 6858991"/>
                <a:gd name="connsiteY1174" fmla="*/ 5972552 h 6452775"/>
                <a:gd name="connsiteX1175" fmla="*/ 6444151 w 6858991"/>
                <a:gd name="connsiteY1175" fmla="*/ 6014601 h 6452775"/>
                <a:gd name="connsiteX1176" fmla="*/ 6444151 w 6858991"/>
                <a:gd name="connsiteY1176" fmla="*/ 5915497 h 6452775"/>
                <a:gd name="connsiteX1177" fmla="*/ 6396605 w 6858991"/>
                <a:gd name="connsiteY1177" fmla="*/ 5957545 h 6452775"/>
                <a:gd name="connsiteX1178" fmla="*/ 5838085 w 6858991"/>
                <a:gd name="connsiteY1178" fmla="*/ 5957545 h 6452775"/>
                <a:gd name="connsiteX1179" fmla="*/ 5837787 w 6858991"/>
                <a:gd name="connsiteY1179" fmla="*/ 5957248 h 6452775"/>
                <a:gd name="connsiteX1180" fmla="*/ 5837490 w 6858991"/>
                <a:gd name="connsiteY1180" fmla="*/ 5957545 h 6452775"/>
                <a:gd name="connsiteX1181" fmla="*/ 5497386 w 6858991"/>
                <a:gd name="connsiteY1181" fmla="*/ 5957545 h 6452775"/>
                <a:gd name="connsiteX1182" fmla="*/ 5496198 w 6858991"/>
                <a:gd name="connsiteY1182" fmla="*/ 5956357 h 6452775"/>
                <a:gd name="connsiteX1183" fmla="*/ 5495009 w 6858991"/>
                <a:gd name="connsiteY1183" fmla="*/ 5957545 h 6452775"/>
                <a:gd name="connsiteX1184" fmla="*/ 5216120 w 6858991"/>
                <a:gd name="connsiteY1184" fmla="*/ 5957545 h 6452775"/>
                <a:gd name="connsiteX1185" fmla="*/ 5049263 w 6858991"/>
                <a:gd name="connsiteY1185" fmla="*/ 5790687 h 6452775"/>
                <a:gd name="connsiteX1186" fmla="*/ 5477328 w 6858991"/>
                <a:gd name="connsiteY1186" fmla="*/ 5790687 h 6452775"/>
                <a:gd name="connsiteX1187" fmla="*/ 5558750 w 6858991"/>
                <a:gd name="connsiteY1187" fmla="*/ 5872111 h 6452775"/>
                <a:gd name="connsiteX1188" fmla="*/ 5586089 w 6858991"/>
                <a:gd name="connsiteY1188" fmla="*/ 5925303 h 6452775"/>
                <a:gd name="connsiteX1189" fmla="*/ 5586089 w 6858991"/>
                <a:gd name="connsiteY1189" fmla="*/ 5857847 h 6452775"/>
                <a:gd name="connsiteX1190" fmla="*/ 5569448 w 6858991"/>
                <a:gd name="connsiteY1190" fmla="*/ 5861858 h 6452775"/>
                <a:gd name="connsiteX1191" fmla="*/ 5498277 w 6858991"/>
                <a:gd name="connsiteY1191" fmla="*/ 5790687 h 6452775"/>
                <a:gd name="connsiteX1192" fmla="*/ 6001971 w 6858991"/>
                <a:gd name="connsiteY1192" fmla="*/ 5790687 h 6452775"/>
                <a:gd name="connsiteX1193" fmla="*/ 6049517 w 6858991"/>
                <a:gd name="connsiteY1193" fmla="*/ 5832736 h 6452775"/>
                <a:gd name="connsiteX1194" fmla="*/ 6049517 w 6858991"/>
                <a:gd name="connsiteY1194" fmla="*/ 5733632 h 6452775"/>
                <a:gd name="connsiteX1195" fmla="*/ 6001971 w 6858991"/>
                <a:gd name="connsiteY1195" fmla="*/ 5775681 h 6452775"/>
                <a:gd name="connsiteX1196" fmla="*/ 5034404 w 6858991"/>
                <a:gd name="connsiteY1196" fmla="*/ 5775681 h 6452775"/>
                <a:gd name="connsiteX1197" fmla="*/ 4975120 w 6858991"/>
                <a:gd name="connsiteY1197" fmla="*/ 5716396 h 6452775"/>
                <a:gd name="connsiteX1198" fmla="*/ 5642402 w 6858991"/>
                <a:gd name="connsiteY1198" fmla="*/ 5716396 h 6452775"/>
                <a:gd name="connsiteX1199" fmla="*/ 5689949 w 6858991"/>
                <a:gd name="connsiteY1199" fmla="*/ 5758445 h 6452775"/>
                <a:gd name="connsiteX1200" fmla="*/ 5689949 w 6858991"/>
                <a:gd name="connsiteY1200" fmla="*/ 5659341 h 6452775"/>
                <a:gd name="connsiteX1201" fmla="*/ 5642402 w 6858991"/>
                <a:gd name="connsiteY1201" fmla="*/ 5701390 h 6452775"/>
                <a:gd name="connsiteX1202" fmla="*/ 4960262 w 6858991"/>
                <a:gd name="connsiteY1202" fmla="*/ 5701390 h 6452775"/>
                <a:gd name="connsiteX1203" fmla="*/ 4575138 w 6858991"/>
                <a:gd name="connsiteY1203" fmla="*/ 5316265 h 6452775"/>
                <a:gd name="connsiteX1204" fmla="*/ 4812572 w 6858991"/>
                <a:gd name="connsiteY1204" fmla="*/ 5167089 h 6452775"/>
                <a:gd name="connsiteX1205" fmla="*/ 4904544 w 6858991"/>
                <a:gd name="connsiteY1205" fmla="*/ 5259061 h 6452775"/>
                <a:gd name="connsiteX1206" fmla="*/ 5031284 w 6858991"/>
                <a:gd name="connsiteY1206" fmla="*/ 5259061 h 6452775"/>
                <a:gd name="connsiteX1207" fmla="*/ 5156539 w 6858991"/>
                <a:gd name="connsiteY1207" fmla="*/ 5259061 h 6452775"/>
                <a:gd name="connsiteX1208" fmla="*/ 5188484 w 6858991"/>
                <a:gd name="connsiteY1208" fmla="*/ 5285360 h 6452775"/>
                <a:gd name="connsiteX1209" fmla="*/ 5220578 w 6858991"/>
                <a:gd name="connsiteY1209" fmla="*/ 5259061 h 6452775"/>
                <a:gd name="connsiteX1210" fmla="*/ 5257426 w 6858991"/>
                <a:gd name="connsiteY1210" fmla="*/ 5259061 h 6452775"/>
                <a:gd name="connsiteX1211" fmla="*/ 5281942 w 6858991"/>
                <a:gd name="connsiteY1211" fmla="*/ 5284766 h 6452775"/>
                <a:gd name="connsiteX1212" fmla="*/ 5281942 w 6858991"/>
                <a:gd name="connsiteY1212" fmla="*/ 5315225 h 6452775"/>
                <a:gd name="connsiteX1213" fmla="*/ 5257426 w 6858991"/>
                <a:gd name="connsiteY1213" fmla="*/ 5340930 h 6452775"/>
                <a:gd name="connsiteX1214" fmla="*/ 5220578 w 6858991"/>
                <a:gd name="connsiteY1214" fmla="*/ 5340930 h 6452775"/>
                <a:gd name="connsiteX1215" fmla="*/ 5188484 w 6858991"/>
                <a:gd name="connsiteY1215" fmla="*/ 5314631 h 6452775"/>
                <a:gd name="connsiteX1216" fmla="*/ 5181055 w 6858991"/>
                <a:gd name="connsiteY1216" fmla="*/ 5381493 h 6452775"/>
                <a:gd name="connsiteX1217" fmla="*/ 5181055 w 6858991"/>
                <a:gd name="connsiteY1217" fmla="*/ 5411952 h 6452775"/>
                <a:gd name="connsiteX1218" fmla="*/ 5188484 w 6858991"/>
                <a:gd name="connsiteY1218" fmla="*/ 5478814 h 6452775"/>
                <a:gd name="connsiteX1219" fmla="*/ 5195913 w 6858991"/>
                <a:gd name="connsiteY1219" fmla="*/ 5411952 h 6452775"/>
                <a:gd name="connsiteX1220" fmla="*/ 5195913 w 6858991"/>
                <a:gd name="connsiteY1220" fmla="*/ 5381493 h 6452775"/>
                <a:gd name="connsiteX1221" fmla="*/ 5220578 w 6858991"/>
                <a:gd name="connsiteY1221" fmla="*/ 5355788 h 6452775"/>
                <a:gd name="connsiteX1222" fmla="*/ 5257426 w 6858991"/>
                <a:gd name="connsiteY1222" fmla="*/ 5355788 h 6452775"/>
                <a:gd name="connsiteX1223" fmla="*/ 5281942 w 6858991"/>
                <a:gd name="connsiteY1223" fmla="*/ 5381493 h 6452775"/>
                <a:gd name="connsiteX1224" fmla="*/ 5281942 w 6858991"/>
                <a:gd name="connsiteY1224" fmla="*/ 5411952 h 6452775"/>
                <a:gd name="connsiteX1225" fmla="*/ 5289371 w 6858991"/>
                <a:gd name="connsiteY1225" fmla="*/ 5478814 h 6452775"/>
                <a:gd name="connsiteX1226" fmla="*/ 5296800 w 6858991"/>
                <a:gd name="connsiteY1226" fmla="*/ 5411952 h 6452775"/>
                <a:gd name="connsiteX1227" fmla="*/ 5296800 w 6858991"/>
                <a:gd name="connsiteY1227" fmla="*/ 5381493 h 6452775"/>
                <a:gd name="connsiteX1228" fmla="*/ 5296800 w 6858991"/>
                <a:gd name="connsiteY1228" fmla="*/ 5315374 h 6452775"/>
                <a:gd name="connsiteX1229" fmla="*/ 5296800 w 6858991"/>
                <a:gd name="connsiteY1229" fmla="*/ 5284915 h 6452775"/>
                <a:gd name="connsiteX1230" fmla="*/ 5289371 w 6858991"/>
                <a:gd name="connsiteY1230" fmla="*/ 5218053 h 6452775"/>
                <a:gd name="connsiteX1231" fmla="*/ 5257426 w 6858991"/>
                <a:gd name="connsiteY1231" fmla="*/ 5244352 h 6452775"/>
                <a:gd name="connsiteX1232" fmla="*/ 5220578 w 6858991"/>
                <a:gd name="connsiteY1232" fmla="*/ 5244352 h 6452775"/>
                <a:gd name="connsiteX1233" fmla="*/ 5188484 w 6858991"/>
                <a:gd name="connsiteY1233" fmla="*/ 5218053 h 6452775"/>
                <a:gd name="connsiteX1234" fmla="*/ 5156391 w 6858991"/>
                <a:gd name="connsiteY1234" fmla="*/ 5244352 h 6452775"/>
                <a:gd name="connsiteX1235" fmla="*/ 5019992 w 6858991"/>
                <a:gd name="connsiteY1235" fmla="*/ 5244352 h 6452775"/>
                <a:gd name="connsiteX1236" fmla="*/ 4910487 w 6858991"/>
                <a:gd name="connsiteY1236" fmla="*/ 5244352 h 6452775"/>
                <a:gd name="connsiteX1237" fmla="*/ 4824458 w 6858991"/>
                <a:gd name="connsiteY1237" fmla="*/ 5158322 h 6452775"/>
                <a:gd name="connsiteX1238" fmla="*/ 5027273 w 6858991"/>
                <a:gd name="connsiteY1238" fmla="*/ 4994436 h 6452775"/>
                <a:gd name="connsiteX1239" fmla="*/ 5339889 w 6858991"/>
                <a:gd name="connsiteY1239" fmla="*/ 4994436 h 6452775"/>
                <a:gd name="connsiteX1240" fmla="*/ 5387435 w 6858991"/>
                <a:gd name="connsiteY1240" fmla="*/ 5036485 h 6452775"/>
                <a:gd name="connsiteX1241" fmla="*/ 5387435 w 6858991"/>
                <a:gd name="connsiteY1241" fmla="*/ 4937381 h 6452775"/>
                <a:gd name="connsiteX1242" fmla="*/ 5339889 w 6858991"/>
                <a:gd name="connsiteY1242" fmla="*/ 4979430 h 6452775"/>
                <a:gd name="connsiteX1243" fmla="*/ 4889240 w 6858991"/>
                <a:gd name="connsiteY1243" fmla="*/ 4979430 h 6452775"/>
                <a:gd name="connsiteX1244" fmla="*/ 4606340 w 6858991"/>
                <a:gd name="connsiteY1244" fmla="*/ 4696530 h 6452775"/>
                <a:gd name="connsiteX1245" fmla="*/ 4634868 w 6858991"/>
                <a:gd name="connsiteY1245" fmla="*/ 4673202 h 6452775"/>
                <a:gd name="connsiteX1246" fmla="*/ 4834116 w 6858991"/>
                <a:gd name="connsiteY1246" fmla="*/ 4872451 h 6452775"/>
                <a:gd name="connsiteX1247" fmla="*/ 5147327 w 6858991"/>
                <a:gd name="connsiteY1247" fmla="*/ 4872451 h 6452775"/>
                <a:gd name="connsiteX1248" fmla="*/ 5150150 w 6858991"/>
                <a:gd name="connsiteY1248" fmla="*/ 4875125 h 6452775"/>
                <a:gd name="connsiteX1249" fmla="*/ 5152676 w 6858991"/>
                <a:gd name="connsiteY1249" fmla="*/ 4872451 h 6452775"/>
                <a:gd name="connsiteX1250" fmla="*/ 5339889 w 6858991"/>
                <a:gd name="connsiteY1250" fmla="*/ 4872451 h 6452775"/>
                <a:gd name="connsiteX1251" fmla="*/ 5387435 w 6858991"/>
                <a:gd name="connsiteY1251" fmla="*/ 4914499 h 6452775"/>
                <a:gd name="connsiteX1252" fmla="*/ 5387435 w 6858991"/>
                <a:gd name="connsiteY1252" fmla="*/ 4815395 h 6452775"/>
                <a:gd name="connsiteX1253" fmla="*/ 5339889 w 6858991"/>
                <a:gd name="connsiteY1253" fmla="*/ 4857444 h 6452775"/>
                <a:gd name="connsiteX1254" fmla="*/ 5166643 w 6858991"/>
                <a:gd name="connsiteY1254" fmla="*/ 4857444 h 6452775"/>
                <a:gd name="connsiteX1255" fmla="*/ 5302744 w 6858991"/>
                <a:gd name="connsiteY1255" fmla="*/ 4699947 h 6452775"/>
                <a:gd name="connsiteX1256" fmla="*/ 5641956 w 6858991"/>
                <a:gd name="connsiteY1256" fmla="*/ 4699947 h 6452775"/>
                <a:gd name="connsiteX1257" fmla="*/ 5689503 w 6858991"/>
                <a:gd name="connsiteY1257" fmla="*/ 4741996 h 6452775"/>
                <a:gd name="connsiteX1258" fmla="*/ 5689503 w 6858991"/>
                <a:gd name="connsiteY1258" fmla="*/ 4642891 h 6452775"/>
                <a:gd name="connsiteX1259" fmla="*/ 5641956 w 6858991"/>
                <a:gd name="connsiteY1259" fmla="*/ 4684940 h 6452775"/>
                <a:gd name="connsiteX1260" fmla="*/ 4991613 w 6858991"/>
                <a:gd name="connsiteY1260" fmla="*/ 4684940 h 6452775"/>
                <a:gd name="connsiteX1261" fmla="*/ 4888497 w 6858991"/>
                <a:gd name="connsiteY1261" fmla="*/ 4581824 h 6452775"/>
                <a:gd name="connsiteX1262" fmla="*/ 5077939 w 6858991"/>
                <a:gd name="connsiteY1262" fmla="*/ 4344836 h 6452775"/>
                <a:gd name="connsiteX1263" fmla="*/ 5234247 w 6858991"/>
                <a:gd name="connsiteY1263" fmla="*/ 4501144 h 6452775"/>
                <a:gd name="connsiteX1264" fmla="*/ 5524725 w 6858991"/>
                <a:gd name="connsiteY1264" fmla="*/ 4501144 h 6452775"/>
                <a:gd name="connsiteX1265" fmla="*/ 5556671 w 6858991"/>
                <a:gd name="connsiteY1265" fmla="*/ 4527443 h 6452775"/>
                <a:gd name="connsiteX1266" fmla="*/ 5559791 w 6858991"/>
                <a:gd name="connsiteY1266" fmla="*/ 4460284 h 6452775"/>
                <a:gd name="connsiteX1267" fmla="*/ 5556671 w 6858991"/>
                <a:gd name="connsiteY1267" fmla="*/ 4393125 h 6452775"/>
                <a:gd name="connsiteX1268" fmla="*/ 5524577 w 6858991"/>
                <a:gd name="connsiteY1268" fmla="*/ 4419424 h 6452775"/>
                <a:gd name="connsiteX1269" fmla="*/ 5257723 w 6858991"/>
                <a:gd name="connsiteY1269" fmla="*/ 4419424 h 6452775"/>
                <a:gd name="connsiteX1270" fmla="*/ 5119542 w 6858991"/>
                <a:gd name="connsiteY1270" fmla="*/ 4281243 h 6452775"/>
                <a:gd name="connsiteX1271" fmla="*/ 5151487 w 6858991"/>
                <a:gd name="connsiteY1271" fmla="*/ 4228496 h 6452775"/>
                <a:gd name="connsiteX1272" fmla="*/ 5247323 w 6858991"/>
                <a:gd name="connsiteY1272" fmla="*/ 4324331 h 6452775"/>
                <a:gd name="connsiteX1273" fmla="*/ 5274513 w 6858991"/>
                <a:gd name="connsiteY1273" fmla="*/ 4377673 h 6452775"/>
                <a:gd name="connsiteX1274" fmla="*/ 5274513 w 6858991"/>
                <a:gd name="connsiteY1274" fmla="*/ 4310216 h 6452775"/>
                <a:gd name="connsiteX1275" fmla="*/ 5258021 w 6858991"/>
                <a:gd name="connsiteY1275" fmla="*/ 4314228 h 6452775"/>
                <a:gd name="connsiteX1276" fmla="*/ 5158916 w 6858991"/>
                <a:gd name="connsiteY1276" fmla="*/ 4215124 h 6452775"/>
                <a:gd name="connsiteX1277" fmla="*/ 5276593 w 6858991"/>
                <a:gd name="connsiteY1277" fmla="*/ 3975461 h 6452775"/>
                <a:gd name="connsiteX1278" fmla="*/ 5380303 w 6858991"/>
                <a:gd name="connsiteY1278" fmla="*/ 3975461 h 6452775"/>
                <a:gd name="connsiteX1279" fmla="*/ 5594410 w 6858991"/>
                <a:gd name="connsiteY1279" fmla="*/ 4189568 h 6452775"/>
                <a:gd name="connsiteX1280" fmla="*/ 5593667 w 6858991"/>
                <a:gd name="connsiteY1280" fmla="*/ 4191351 h 6452775"/>
                <a:gd name="connsiteX1281" fmla="*/ 5598422 w 6858991"/>
                <a:gd name="connsiteY1281" fmla="*/ 4193579 h 6452775"/>
                <a:gd name="connsiteX1282" fmla="*/ 5999296 w 6858991"/>
                <a:gd name="connsiteY1282" fmla="*/ 4594454 h 6452775"/>
                <a:gd name="connsiteX1283" fmla="*/ 5999296 w 6858991"/>
                <a:gd name="connsiteY1283" fmla="*/ 4836939 h 6452775"/>
                <a:gd name="connsiteX1284" fmla="*/ 5999296 w 6858991"/>
                <a:gd name="connsiteY1284" fmla="*/ 4836939 h 6452775"/>
                <a:gd name="connsiteX1285" fmla="*/ 5999296 w 6858991"/>
                <a:gd name="connsiteY1285" fmla="*/ 4851798 h 6452775"/>
                <a:gd name="connsiteX1286" fmla="*/ 6848740 w 6858991"/>
                <a:gd name="connsiteY1286" fmla="*/ 4851798 h 6452775"/>
                <a:gd name="connsiteX1287" fmla="*/ 6848740 w 6858991"/>
                <a:gd name="connsiteY1287" fmla="*/ 4836939 h 6452775"/>
                <a:gd name="connsiteX1288" fmla="*/ 6014303 w 6858991"/>
                <a:gd name="connsiteY1288" fmla="*/ 4836939 h 6452775"/>
                <a:gd name="connsiteX1289" fmla="*/ 6014303 w 6858991"/>
                <a:gd name="connsiteY1289" fmla="*/ 4588362 h 6452775"/>
                <a:gd name="connsiteX1290" fmla="*/ 5612240 w 6858991"/>
                <a:gd name="connsiteY1290" fmla="*/ 4186299 h 6452775"/>
                <a:gd name="connsiteX1291" fmla="*/ 5692326 w 6858991"/>
                <a:gd name="connsiteY1291" fmla="*/ 3980067 h 6452775"/>
                <a:gd name="connsiteX1292" fmla="*/ 5890089 w 6858991"/>
                <a:gd name="connsiteY1292" fmla="*/ 4177830 h 6452775"/>
                <a:gd name="connsiteX1293" fmla="*/ 6284574 w 6858991"/>
                <a:gd name="connsiteY1293" fmla="*/ 4177830 h 6452775"/>
                <a:gd name="connsiteX1294" fmla="*/ 6332120 w 6858991"/>
                <a:gd name="connsiteY1294" fmla="*/ 4219878 h 6452775"/>
                <a:gd name="connsiteX1295" fmla="*/ 6332120 w 6858991"/>
                <a:gd name="connsiteY1295" fmla="*/ 4120774 h 6452775"/>
                <a:gd name="connsiteX1296" fmla="*/ 6284574 w 6858991"/>
                <a:gd name="connsiteY1296" fmla="*/ 4162823 h 6452775"/>
                <a:gd name="connsiteX1297" fmla="*/ 5896329 w 6858991"/>
                <a:gd name="connsiteY1297" fmla="*/ 4162823 h 6452775"/>
                <a:gd name="connsiteX1298" fmla="*/ 5588616 w 6858991"/>
                <a:gd name="connsiteY1298" fmla="*/ 3855109 h 6452775"/>
                <a:gd name="connsiteX1299" fmla="*/ 5722339 w 6858991"/>
                <a:gd name="connsiteY1299" fmla="*/ 3855109 h 6452775"/>
                <a:gd name="connsiteX1300" fmla="*/ 5863492 w 6858991"/>
                <a:gd name="connsiteY1300" fmla="*/ 3996262 h 6452775"/>
                <a:gd name="connsiteX1301" fmla="*/ 6284574 w 6858991"/>
                <a:gd name="connsiteY1301" fmla="*/ 3996262 h 6452775"/>
                <a:gd name="connsiteX1302" fmla="*/ 6332120 w 6858991"/>
                <a:gd name="connsiteY1302" fmla="*/ 4038311 h 6452775"/>
                <a:gd name="connsiteX1303" fmla="*/ 6332120 w 6858991"/>
                <a:gd name="connsiteY1303" fmla="*/ 3939207 h 6452775"/>
                <a:gd name="connsiteX1304" fmla="*/ 6284574 w 6858991"/>
                <a:gd name="connsiteY1304" fmla="*/ 3981255 h 6452775"/>
                <a:gd name="connsiteX1305" fmla="*/ 5869732 w 6858991"/>
                <a:gd name="connsiteY1305" fmla="*/ 3981255 h 6452775"/>
                <a:gd name="connsiteX1306" fmla="*/ 5733334 w 6858991"/>
                <a:gd name="connsiteY1306" fmla="*/ 3844857 h 6452775"/>
                <a:gd name="connsiteX1307" fmla="*/ 5746410 w 6858991"/>
                <a:gd name="connsiteY1307" fmla="*/ 3794488 h 6452775"/>
                <a:gd name="connsiteX1308" fmla="*/ 5731997 w 6858991"/>
                <a:gd name="connsiteY1308" fmla="*/ 3790922 h 6452775"/>
                <a:gd name="connsiteX1309" fmla="*/ 5719219 w 6858991"/>
                <a:gd name="connsiteY1309" fmla="*/ 3840103 h 6452775"/>
                <a:gd name="connsiteX1310" fmla="*/ 5326220 w 6858991"/>
                <a:gd name="connsiteY1310" fmla="*/ 3840103 h 6452775"/>
                <a:gd name="connsiteX1311" fmla="*/ 5406454 w 6858991"/>
                <a:gd name="connsiteY1311" fmla="*/ 3487963 h 6452775"/>
                <a:gd name="connsiteX1312" fmla="*/ 5438251 w 6858991"/>
                <a:gd name="connsiteY1312" fmla="*/ 3487963 h 6452775"/>
                <a:gd name="connsiteX1313" fmla="*/ 5584455 w 6858991"/>
                <a:gd name="connsiteY1313" fmla="*/ 3634168 h 6452775"/>
                <a:gd name="connsiteX1314" fmla="*/ 5683411 w 6858991"/>
                <a:gd name="connsiteY1314" fmla="*/ 3634168 h 6452775"/>
                <a:gd name="connsiteX1315" fmla="*/ 5730957 w 6858991"/>
                <a:gd name="connsiteY1315" fmla="*/ 3676217 h 6452775"/>
                <a:gd name="connsiteX1316" fmla="*/ 5730957 w 6858991"/>
                <a:gd name="connsiteY1316" fmla="*/ 3577112 h 6452775"/>
                <a:gd name="connsiteX1317" fmla="*/ 5683411 w 6858991"/>
                <a:gd name="connsiteY1317" fmla="*/ 3619161 h 6452775"/>
                <a:gd name="connsiteX1318" fmla="*/ 5590547 w 6858991"/>
                <a:gd name="connsiteY1318" fmla="*/ 3619161 h 6452775"/>
                <a:gd name="connsiteX1319" fmla="*/ 5444343 w 6858991"/>
                <a:gd name="connsiteY1319" fmla="*/ 3472956 h 6452775"/>
                <a:gd name="connsiteX1320" fmla="*/ 5408534 w 6858991"/>
                <a:gd name="connsiteY1320" fmla="*/ 3472956 h 6452775"/>
                <a:gd name="connsiteX1321" fmla="*/ 5411951 w 6858991"/>
                <a:gd name="connsiteY1321" fmla="*/ 3444131 h 6452775"/>
                <a:gd name="connsiteX1322" fmla="*/ 5451177 w 6858991"/>
                <a:gd name="connsiteY1322" fmla="*/ 3444131 h 6452775"/>
                <a:gd name="connsiteX1323" fmla="*/ 5538544 w 6858991"/>
                <a:gd name="connsiteY1323" fmla="*/ 3531498 h 6452775"/>
                <a:gd name="connsiteX1324" fmla="*/ 5683411 w 6858991"/>
                <a:gd name="connsiteY1324" fmla="*/ 3531498 h 6452775"/>
                <a:gd name="connsiteX1325" fmla="*/ 5730957 w 6858991"/>
                <a:gd name="connsiteY1325" fmla="*/ 3573547 h 6452775"/>
                <a:gd name="connsiteX1326" fmla="*/ 5730957 w 6858991"/>
                <a:gd name="connsiteY1326" fmla="*/ 3474442 h 6452775"/>
                <a:gd name="connsiteX1327" fmla="*/ 5683411 w 6858991"/>
                <a:gd name="connsiteY1327" fmla="*/ 3516491 h 6452775"/>
                <a:gd name="connsiteX1328" fmla="*/ 5544635 w 6858991"/>
                <a:gd name="connsiteY1328" fmla="*/ 3516491 h 6452775"/>
                <a:gd name="connsiteX1329" fmla="*/ 5457269 w 6858991"/>
                <a:gd name="connsiteY1329" fmla="*/ 3429125 h 6452775"/>
                <a:gd name="connsiteX1330" fmla="*/ 5413289 w 6858991"/>
                <a:gd name="connsiteY1330" fmla="*/ 3429125 h 6452775"/>
                <a:gd name="connsiteX1331" fmla="*/ 5424432 w 6858991"/>
                <a:gd name="connsiteY1331" fmla="*/ 3231362 h 6452775"/>
                <a:gd name="connsiteX1332" fmla="*/ 5424730 w 6858991"/>
                <a:gd name="connsiteY1332" fmla="*/ 3231362 h 6452775"/>
                <a:gd name="connsiteX1333" fmla="*/ 5424730 w 6858991"/>
                <a:gd name="connsiteY1333" fmla="*/ 3224082 h 6452775"/>
                <a:gd name="connsiteX1334" fmla="*/ 5424730 w 6858991"/>
                <a:gd name="connsiteY1334" fmla="*/ 3219624 h 6452775"/>
                <a:gd name="connsiteX1335" fmla="*/ 5424730 w 6858991"/>
                <a:gd name="connsiteY1335" fmla="*/ 3219624 h 6452775"/>
                <a:gd name="connsiteX1336" fmla="*/ 5422798 w 6858991"/>
                <a:gd name="connsiteY1336" fmla="*/ 3142213 h 6452775"/>
                <a:gd name="connsiteX1337" fmla="*/ 5481636 w 6858991"/>
                <a:gd name="connsiteY1337" fmla="*/ 3142213 h 6452775"/>
                <a:gd name="connsiteX1338" fmla="*/ 5583415 w 6858991"/>
                <a:gd name="connsiteY1338" fmla="*/ 3040434 h 6452775"/>
                <a:gd name="connsiteX1339" fmla="*/ 6857655 w 6858991"/>
                <a:gd name="connsiteY1339" fmla="*/ 3040434 h 6452775"/>
                <a:gd name="connsiteX1340" fmla="*/ 6857655 w 6858991"/>
                <a:gd name="connsiteY1340" fmla="*/ 3025576 h 6452775"/>
                <a:gd name="connsiteX1341" fmla="*/ 5732443 w 6858991"/>
                <a:gd name="connsiteY1341" fmla="*/ 2892298 h 6452775"/>
                <a:gd name="connsiteX1342" fmla="*/ 5767063 w 6858991"/>
                <a:gd name="connsiteY1342" fmla="*/ 2926917 h 6452775"/>
                <a:gd name="connsiteX1343" fmla="*/ 5732443 w 6858991"/>
                <a:gd name="connsiteY1343" fmla="*/ 2961537 h 6452775"/>
                <a:gd name="connsiteX1344" fmla="*/ 5697823 w 6858991"/>
                <a:gd name="connsiteY1344" fmla="*/ 2926917 h 6452775"/>
                <a:gd name="connsiteX1345" fmla="*/ 5732443 w 6858991"/>
                <a:gd name="connsiteY1345" fmla="*/ 2892298 h 6452775"/>
                <a:gd name="connsiteX1346" fmla="*/ 5732443 w 6858991"/>
                <a:gd name="connsiteY1346" fmla="*/ 2789776 h 6452775"/>
                <a:gd name="connsiteX1347" fmla="*/ 5767063 w 6858991"/>
                <a:gd name="connsiteY1347" fmla="*/ 2824396 h 6452775"/>
                <a:gd name="connsiteX1348" fmla="*/ 5732443 w 6858991"/>
                <a:gd name="connsiteY1348" fmla="*/ 2859015 h 6452775"/>
                <a:gd name="connsiteX1349" fmla="*/ 5697823 w 6858991"/>
                <a:gd name="connsiteY1349" fmla="*/ 2824396 h 6452775"/>
                <a:gd name="connsiteX1350" fmla="*/ 5732443 w 6858991"/>
                <a:gd name="connsiteY1350" fmla="*/ 2789776 h 6452775"/>
                <a:gd name="connsiteX1351" fmla="*/ 6333457 w 6858991"/>
                <a:gd name="connsiteY1351" fmla="*/ 2427979 h 6452775"/>
                <a:gd name="connsiteX1352" fmla="*/ 6368077 w 6858991"/>
                <a:gd name="connsiteY1352" fmla="*/ 2462599 h 6452775"/>
                <a:gd name="connsiteX1353" fmla="*/ 6333457 w 6858991"/>
                <a:gd name="connsiteY1353" fmla="*/ 2497218 h 6452775"/>
                <a:gd name="connsiteX1354" fmla="*/ 6298837 w 6858991"/>
                <a:gd name="connsiteY1354" fmla="*/ 2462599 h 6452775"/>
                <a:gd name="connsiteX1355" fmla="*/ 6333457 w 6858991"/>
                <a:gd name="connsiteY1355" fmla="*/ 2427979 h 6452775"/>
                <a:gd name="connsiteX1356" fmla="*/ 6333457 w 6858991"/>
                <a:gd name="connsiteY1356" fmla="*/ 2246560 h 6452775"/>
                <a:gd name="connsiteX1357" fmla="*/ 6368077 w 6858991"/>
                <a:gd name="connsiteY1357" fmla="*/ 2281180 h 6452775"/>
                <a:gd name="connsiteX1358" fmla="*/ 6333457 w 6858991"/>
                <a:gd name="connsiteY1358" fmla="*/ 2315800 h 6452775"/>
                <a:gd name="connsiteX1359" fmla="*/ 6298837 w 6858991"/>
                <a:gd name="connsiteY1359" fmla="*/ 2281180 h 6452775"/>
                <a:gd name="connsiteX1360" fmla="*/ 6333457 w 6858991"/>
                <a:gd name="connsiteY1360" fmla="*/ 2246560 h 6452775"/>
                <a:gd name="connsiteX1361" fmla="*/ 5275999 w 6858991"/>
                <a:gd name="connsiteY1361" fmla="*/ 2088618 h 6452775"/>
                <a:gd name="connsiteX1362" fmla="*/ 5294869 w 6858991"/>
                <a:gd name="connsiteY1362" fmla="*/ 2107488 h 6452775"/>
                <a:gd name="connsiteX1363" fmla="*/ 5275999 w 6858991"/>
                <a:gd name="connsiteY1363" fmla="*/ 2126357 h 6452775"/>
                <a:gd name="connsiteX1364" fmla="*/ 5257129 w 6858991"/>
                <a:gd name="connsiteY1364" fmla="*/ 2107488 h 6452775"/>
                <a:gd name="connsiteX1365" fmla="*/ 5275999 w 6858991"/>
                <a:gd name="connsiteY1365" fmla="*/ 2088618 h 6452775"/>
                <a:gd name="connsiteX1366" fmla="*/ 5690840 w 6858991"/>
                <a:gd name="connsiteY1366" fmla="*/ 1724443 h 6452775"/>
                <a:gd name="connsiteX1367" fmla="*/ 5725459 w 6858991"/>
                <a:gd name="connsiteY1367" fmla="*/ 1759063 h 6452775"/>
                <a:gd name="connsiteX1368" fmla="*/ 5690840 w 6858991"/>
                <a:gd name="connsiteY1368" fmla="*/ 1793682 h 6452775"/>
                <a:gd name="connsiteX1369" fmla="*/ 5656220 w 6858991"/>
                <a:gd name="connsiteY1369" fmla="*/ 1759063 h 6452775"/>
                <a:gd name="connsiteX1370" fmla="*/ 5690840 w 6858991"/>
                <a:gd name="connsiteY1370" fmla="*/ 1724443 h 6452775"/>
                <a:gd name="connsiteX1371" fmla="*/ 5388773 w 6858991"/>
                <a:gd name="connsiteY1371" fmla="*/ 1551939 h 6452775"/>
                <a:gd name="connsiteX1372" fmla="*/ 5423392 w 6858991"/>
                <a:gd name="connsiteY1372" fmla="*/ 1586559 h 6452775"/>
                <a:gd name="connsiteX1373" fmla="*/ 5388773 w 6858991"/>
                <a:gd name="connsiteY1373" fmla="*/ 1621179 h 6452775"/>
                <a:gd name="connsiteX1374" fmla="*/ 5354153 w 6858991"/>
                <a:gd name="connsiteY1374" fmla="*/ 1586559 h 6452775"/>
                <a:gd name="connsiteX1375" fmla="*/ 5388773 w 6858991"/>
                <a:gd name="connsiteY1375" fmla="*/ 1551939 h 6452775"/>
                <a:gd name="connsiteX1376" fmla="*/ 5388773 w 6858991"/>
                <a:gd name="connsiteY1376" fmla="*/ 1430102 h 6452775"/>
                <a:gd name="connsiteX1377" fmla="*/ 5423392 w 6858991"/>
                <a:gd name="connsiteY1377" fmla="*/ 1464722 h 6452775"/>
                <a:gd name="connsiteX1378" fmla="*/ 5388773 w 6858991"/>
                <a:gd name="connsiteY1378" fmla="*/ 1499341 h 6452775"/>
                <a:gd name="connsiteX1379" fmla="*/ 5354153 w 6858991"/>
                <a:gd name="connsiteY1379" fmla="*/ 1464722 h 6452775"/>
                <a:gd name="connsiteX1380" fmla="*/ 5388773 w 6858991"/>
                <a:gd name="connsiteY1380" fmla="*/ 1430102 h 6452775"/>
                <a:gd name="connsiteX1381" fmla="*/ 5170803 w 6858991"/>
                <a:gd name="connsiteY1381" fmla="*/ 1006940 h 6452775"/>
                <a:gd name="connsiteX1382" fmla="*/ 5189673 w 6858991"/>
                <a:gd name="connsiteY1382" fmla="*/ 988071 h 6452775"/>
                <a:gd name="connsiteX1383" fmla="*/ 5208543 w 6858991"/>
                <a:gd name="connsiteY1383" fmla="*/ 1006940 h 6452775"/>
                <a:gd name="connsiteX1384" fmla="*/ 5189673 w 6858991"/>
                <a:gd name="connsiteY1384" fmla="*/ 1025810 h 6452775"/>
                <a:gd name="connsiteX1385" fmla="*/ 5170803 w 6858991"/>
                <a:gd name="connsiteY1385" fmla="*/ 1006940 h 6452775"/>
                <a:gd name="connsiteX1386" fmla="*/ 5189524 w 6858991"/>
                <a:gd name="connsiteY1386" fmla="*/ 1122389 h 6452775"/>
                <a:gd name="connsiteX1387" fmla="*/ 5170654 w 6858991"/>
                <a:gd name="connsiteY1387" fmla="*/ 1103519 h 6452775"/>
                <a:gd name="connsiteX1388" fmla="*/ 5189524 w 6858991"/>
                <a:gd name="connsiteY1388" fmla="*/ 1084649 h 6452775"/>
                <a:gd name="connsiteX1389" fmla="*/ 5208394 w 6858991"/>
                <a:gd name="connsiteY1389" fmla="*/ 1103519 h 6452775"/>
                <a:gd name="connsiteX1390" fmla="*/ 5189524 w 6858991"/>
                <a:gd name="connsiteY1390" fmla="*/ 1122389 h 6452775"/>
                <a:gd name="connsiteX1391" fmla="*/ 5271690 w 6858991"/>
                <a:gd name="connsiteY1391" fmla="*/ 1006940 h 6452775"/>
                <a:gd name="connsiteX1392" fmla="*/ 5290560 w 6858991"/>
                <a:gd name="connsiteY1392" fmla="*/ 988071 h 6452775"/>
                <a:gd name="connsiteX1393" fmla="*/ 5309430 w 6858991"/>
                <a:gd name="connsiteY1393" fmla="*/ 1006940 h 6452775"/>
                <a:gd name="connsiteX1394" fmla="*/ 5290560 w 6858991"/>
                <a:gd name="connsiteY1394" fmla="*/ 1025810 h 6452775"/>
                <a:gd name="connsiteX1395" fmla="*/ 5271690 w 6858991"/>
                <a:gd name="connsiteY1395" fmla="*/ 1006940 h 6452775"/>
                <a:gd name="connsiteX1396" fmla="*/ 5271690 w 6858991"/>
                <a:gd name="connsiteY1396" fmla="*/ 1103519 h 6452775"/>
                <a:gd name="connsiteX1397" fmla="*/ 5290560 w 6858991"/>
                <a:gd name="connsiteY1397" fmla="*/ 1084649 h 6452775"/>
                <a:gd name="connsiteX1398" fmla="*/ 5309430 w 6858991"/>
                <a:gd name="connsiteY1398" fmla="*/ 1103519 h 6452775"/>
                <a:gd name="connsiteX1399" fmla="*/ 5290560 w 6858991"/>
                <a:gd name="connsiteY1399" fmla="*/ 1122389 h 6452775"/>
                <a:gd name="connsiteX1400" fmla="*/ 5271690 w 6858991"/>
                <a:gd name="connsiteY1400" fmla="*/ 1103519 h 6452775"/>
                <a:gd name="connsiteX1401" fmla="*/ 5290560 w 6858991"/>
                <a:gd name="connsiteY1401" fmla="*/ 1181376 h 6452775"/>
                <a:gd name="connsiteX1402" fmla="*/ 5309430 w 6858991"/>
                <a:gd name="connsiteY1402" fmla="*/ 1200246 h 6452775"/>
                <a:gd name="connsiteX1403" fmla="*/ 5290560 w 6858991"/>
                <a:gd name="connsiteY1403" fmla="*/ 1219116 h 6452775"/>
                <a:gd name="connsiteX1404" fmla="*/ 5271690 w 6858991"/>
                <a:gd name="connsiteY1404" fmla="*/ 1200246 h 6452775"/>
                <a:gd name="connsiteX1405" fmla="*/ 5290560 w 6858991"/>
                <a:gd name="connsiteY1405" fmla="*/ 1181376 h 6452775"/>
                <a:gd name="connsiteX1406" fmla="*/ 5189524 w 6858991"/>
                <a:gd name="connsiteY1406" fmla="*/ 1181376 h 6452775"/>
                <a:gd name="connsiteX1407" fmla="*/ 5208394 w 6858991"/>
                <a:gd name="connsiteY1407" fmla="*/ 1200246 h 6452775"/>
                <a:gd name="connsiteX1408" fmla="*/ 5189524 w 6858991"/>
                <a:gd name="connsiteY1408" fmla="*/ 1219116 h 6452775"/>
                <a:gd name="connsiteX1409" fmla="*/ 5170654 w 6858991"/>
                <a:gd name="connsiteY1409" fmla="*/ 1200246 h 6452775"/>
                <a:gd name="connsiteX1410" fmla="*/ 5189524 w 6858991"/>
                <a:gd name="connsiteY1410" fmla="*/ 1181376 h 6452775"/>
                <a:gd name="connsiteX1411" fmla="*/ 5690840 w 6858991"/>
                <a:gd name="connsiteY1411" fmla="*/ 708291 h 6452775"/>
                <a:gd name="connsiteX1412" fmla="*/ 5725459 w 6858991"/>
                <a:gd name="connsiteY1412" fmla="*/ 742910 h 6452775"/>
                <a:gd name="connsiteX1413" fmla="*/ 5690840 w 6858991"/>
                <a:gd name="connsiteY1413" fmla="*/ 777530 h 6452775"/>
                <a:gd name="connsiteX1414" fmla="*/ 5656220 w 6858991"/>
                <a:gd name="connsiteY1414" fmla="*/ 742910 h 6452775"/>
                <a:gd name="connsiteX1415" fmla="*/ 5690840 w 6858991"/>
                <a:gd name="connsiteY1415" fmla="*/ 708291 h 6452775"/>
                <a:gd name="connsiteX1416" fmla="*/ 6050557 w 6858991"/>
                <a:gd name="connsiteY1416" fmla="*/ 634148 h 6452775"/>
                <a:gd name="connsiteX1417" fmla="*/ 6085176 w 6858991"/>
                <a:gd name="connsiteY1417" fmla="*/ 668768 h 6452775"/>
                <a:gd name="connsiteX1418" fmla="*/ 6050557 w 6858991"/>
                <a:gd name="connsiteY1418" fmla="*/ 703387 h 6452775"/>
                <a:gd name="connsiteX1419" fmla="*/ 6015938 w 6858991"/>
                <a:gd name="connsiteY1419" fmla="*/ 668768 h 6452775"/>
                <a:gd name="connsiteX1420" fmla="*/ 6050557 w 6858991"/>
                <a:gd name="connsiteY1420" fmla="*/ 634148 h 6452775"/>
                <a:gd name="connsiteX1421" fmla="*/ 5586981 w 6858991"/>
                <a:gd name="connsiteY1421" fmla="*/ 541879 h 6452775"/>
                <a:gd name="connsiteX1422" fmla="*/ 5605851 w 6858991"/>
                <a:gd name="connsiteY1422" fmla="*/ 560749 h 6452775"/>
                <a:gd name="connsiteX1423" fmla="*/ 5586981 w 6858991"/>
                <a:gd name="connsiteY1423" fmla="*/ 579619 h 6452775"/>
                <a:gd name="connsiteX1424" fmla="*/ 5568111 w 6858991"/>
                <a:gd name="connsiteY1424" fmla="*/ 560749 h 6452775"/>
                <a:gd name="connsiteX1425" fmla="*/ 5586981 w 6858991"/>
                <a:gd name="connsiteY1425" fmla="*/ 541879 h 6452775"/>
                <a:gd name="connsiteX1426" fmla="*/ 6444894 w 6858991"/>
                <a:gd name="connsiteY1426" fmla="*/ 452581 h 6452775"/>
                <a:gd name="connsiteX1427" fmla="*/ 6479513 w 6858991"/>
                <a:gd name="connsiteY1427" fmla="*/ 487200 h 6452775"/>
                <a:gd name="connsiteX1428" fmla="*/ 6444894 w 6858991"/>
                <a:gd name="connsiteY1428" fmla="*/ 521820 h 6452775"/>
                <a:gd name="connsiteX1429" fmla="*/ 6410274 w 6858991"/>
                <a:gd name="connsiteY1429" fmla="*/ 487200 h 6452775"/>
                <a:gd name="connsiteX1430" fmla="*/ 6444894 w 6858991"/>
                <a:gd name="connsiteY1430" fmla="*/ 452581 h 6452775"/>
                <a:gd name="connsiteX1431" fmla="*/ 5945064 w 6858991"/>
                <a:gd name="connsiteY1431" fmla="*/ 354517 h 6452775"/>
                <a:gd name="connsiteX1432" fmla="*/ 5963934 w 6858991"/>
                <a:gd name="connsiteY1432" fmla="*/ 373387 h 6452775"/>
                <a:gd name="connsiteX1433" fmla="*/ 5945064 w 6858991"/>
                <a:gd name="connsiteY1433" fmla="*/ 392257 h 6452775"/>
                <a:gd name="connsiteX1434" fmla="*/ 5926194 w 6858991"/>
                <a:gd name="connsiteY1434" fmla="*/ 373387 h 6452775"/>
                <a:gd name="connsiteX1435" fmla="*/ 5945064 w 6858991"/>
                <a:gd name="connsiteY1435" fmla="*/ 354517 h 6452775"/>
                <a:gd name="connsiteX1436" fmla="*/ 5602137 w 6858991"/>
                <a:gd name="connsiteY1436" fmla="*/ 352734 h 6452775"/>
                <a:gd name="connsiteX1437" fmla="*/ 5621006 w 6858991"/>
                <a:gd name="connsiteY1437" fmla="*/ 371604 h 6452775"/>
                <a:gd name="connsiteX1438" fmla="*/ 5602137 w 6858991"/>
                <a:gd name="connsiteY1438" fmla="*/ 390474 h 6452775"/>
                <a:gd name="connsiteX1439" fmla="*/ 5583266 w 6858991"/>
                <a:gd name="connsiteY1439" fmla="*/ 371604 h 6452775"/>
                <a:gd name="connsiteX1440" fmla="*/ 5602137 w 6858991"/>
                <a:gd name="connsiteY1440" fmla="*/ 352734 h 6452775"/>
                <a:gd name="connsiteX1441" fmla="*/ 5446125 w 6858991"/>
                <a:gd name="connsiteY1441" fmla="*/ 352734 h 6452775"/>
                <a:gd name="connsiteX1442" fmla="*/ 5464995 w 6858991"/>
                <a:gd name="connsiteY1442" fmla="*/ 371604 h 6452775"/>
                <a:gd name="connsiteX1443" fmla="*/ 5446125 w 6858991"/>
                <a:gd name="connsiteY1443" fmla="*/ 390474 h 6452775"/>
                <a:gd name="connsiteX1444" fmla="*/ 5427255 w 6858991"/>
                <a:gd name="connsiteY1444" fmla="*/ 371604 h 6452775"/>
                <a:gd name="connsiteX1445" fmla="*/ 5446125 w 6858991"/>
                <a:gd name="connsiteY1445" fmla="*/ 352734 h 6452775"/>
                <a:gd name="connsiteX1446" fmla="*/ 5014643 w 6858991"/>
                <a:gd name="connsiteY1446" fmla="*/ 49329 h 6452775"/>
                <a:gd name="connsiteX1447" fmla="*/ 5049263 w 6858991"/>
                <a:gd name="connsiteY1447" fmla="*/ 14710 h 6452775"/>
                <a:gd name="connsiteX1448" fmla="*/ 5083882 w 6858991"/>
                <a:gd name="connsiteY1448" fmla="*/ 49329 h 6452775"/>
                <a:gd name="connsiteX1449" fmla="*/ 5049263 w 6858991"/>
                <a:gd name="connsiteY1449" fmla="*/ 83949 h 6452775"/>
                <a:gd name="connsiteX1450" fmla="*/ 5014643 w 6858991"/>
                <a:gd name="connsiteY1450" fmla="*/ 49329 h 6452775"/>
                <a:gd name="connsiteX1451" fmla="*/ 4610500 w 6858991"/>
                <a:gd name="connsiteY1451" fmla="*/ 235503 h 6452775"/>
                <a:gd name="connsiteX1452" fmla="*/ 4629370 w 6858991"/>
                <a:gd name="connsiteY1452" fmla="*/ 216633 h 6452775"/>
                <a:gd name="connsiteX1453" fmla="*/ 4648240 w 6858991"/>
                <a:gd name="connsiteY1453" fmla="*/ 235503 h 6452775"/>
                <a:gd name="connsiteX1454" fmla="*/ 4629370 w 6858991"/>
                <a:gd name="connsiteY1454" fmla="*/ 254372 h 6452775"/>
                <a:gd name="connsiteX1455" fmla="*/ 4610500 w 6858991"/>
                <a:gd name="connsiteY1455" fmla="*/ 235503 h 6452775"/>
                <a:gd name="connsiteX1456" fmla="*/ 4733526 w 6858991"/>
                <a:gd name="connsiteY1456" fmla="*/ 507853 h 6452775"/>
                <a:gd name="connsiteX1457" fmla="*/ 4752396 w 6858991"/>
                <a:gd name="connsiteY1457" fmla="*/ 488983 h 6452775"/>
                <a:gd name="connsiteX1458" fmla="*/ 4771266 w 6858991"/>
                <a:gd name="connsiteY1458" fmla="*/ 507853 h 6452775"/>
                <a:gd name="connsiteX1459" fmla="*/ 4752396 w 6858991"/>
                <a:gd name="connsiteY1459" fmla="*/ 526723 h 6452775"/>
                <a:gd name="connsiteX1460" fmla="*/ 4733526 w 6858991"/>
                <a:gd name="connsiteY1460" fmla="*/ 507853 h 6452775"/>
                <a:gd name="connsiteX1461" fmla="*/ 4752396 w 6858991"/>
                <a:gd name="connsiteY1461" fmla="*/ 589871 h 6452775"/>
                <a:gd name="connsiteX1462" fmla="*/ 4771266 w 6858991"/>
                <a:gd name="connsiteY1462" fmla="*/ 608741 h 6452775"/>
                <a:gd name="connsiteX1463" fmla="*/ 4752396 w 6858991"/>
                <a:gd name="connsiteY1463" fmla="*/ 627611 h 6452775"/>
                <a:gd name="connsiteX1464" fmla="*/ 4733526 w 6858991"/>
                <a:gd name="connsiteY1464" fmla="*/ 608741 h 6452775"/>
                <a:gd name="connsiteX1465" fmla="*/ 4752396 w 6858991"/>
                <a:gd name="connsiteY1465" fmla="*/ 589871 h 6452775"/>
                <a:gd name="connsiteX1466" fmla="*/ 4502332 w 6858991"/>
                <a:gd name="connsiteY1466" fmla="*/ 315291 h 6452775"/>
                <a:gd name="connsiteX1467" fmla="*/ 4521202 w 6858991"/>
                <a:gd name="connsiteY1467" fmla="*/ 296421 h 6452775"/>
                <a:gd name="connsiteX1468" fmla="*/ 4540072 w 6858991"/>
                <a:gd name="connsiteY1468" fmla="*/ 315291 h 6452775"/>
                <a:gd name="connsiteX1469" fmla="*/ 4521202 w 6858991"/>
                <a:gd name="connsiteY1469" fmla="*/ 334161 h 6452775"/>
                <a:gd name="connsiteX1470" fmla="*/ 4502332 w 6858991"/>
                <a:gd name="connsiteY1470" fmla="*/ 315291 h 6452775"/>
                <a:gd name="connsiteX1471" fmla="*/ 4636799 w 6858991"/>
                <a:gd name="connsiteY1471" fmla="*/ 507853 h 6452775"/>
                <a:gd name="connsiteX1472" fmla="*/ 4655669 w 6858991"/>
                <a:gd name="connsiteY1472" fmla="*/ 488983 h 6452775"/>
                <a:gd name="connsiteX1473" fmla="*/ 4674539 w 6858991"/>
                <a:gd name="connsiteY1473" fmla="*/ 507853 h 6452775"/>
                <a:gd name="connsiteX1474" fmla="*/ 4655669 w 6858991"/>
                <a:gd name="connsiteY1474" fmla="*/ 526723 h 6452775"/>
                <a:gd name="connsiteX1475" fmla="*/ 4636799 w 6858991"/>
                <a:gd name="connsiteY1475" fmla="*/ 507853 h 6452775"/>
                <a:gd name="connsiteX1476" fmla="*/ 4636799 w 6858991"/>
                <a:gd name="connsiteY1476" fmla="*/ 608741 h 6452775"/>
                <a:gd name="connsiteX1477" fmla="*/ 4655669 w 6858991"/>
                <a:gd name="connsiteY1477" fmla="*/ 589871 h 6452775"/>
                <a:gd name="connsiteX1478" fmla="*/ 4674539 w 6858991"/>
                <a:gd name="connsiteY1478" fmla="*/ 608741 h 6452775"/>
                <a:gd name="connsiteX1479" fmla="*/ 4655669 w 6858991"/>
                <a:gd name="connsiteY1479" fmla="*/ 627611 h 6452775"/>
                <a:gd name="connsiteX1480" fmla="*/ 4636799 w 6858991"/>
                <a:gd name="connsiteY1480" fmla="*/ 608741 h 6452775"/>
                <a:gd name="connsiteX1481" fmla="*/ 4383021 w 6858991"/>
                <a:gd name="connsiteY1481" fmla="*/ 743059 h 6452775"/>
                <a:gd name="connsiteX1482" fmla="*/ 4401891 w 6858991"/>
                <a:gd name="connsiteY1482" fmla="*/ 724189 h 6452775"/>
                <a:gd name="connsiteX1483" fmla="*/ 4420761 w 6858991"/>
                <a:gd name="connsiteY1483" fmla="*/ 743059 h 6452775"/>
                <a:gd name="connsiteX1484" fmla="*/ 4401891 w 6858991"/>
                <a:gd name="connsiteY1484" fmla="*/ 761929 h 6452775"/>
                <a:gd name="connsiteX1485" fmla="*/ 4383021 w 6858991"/>
                <a:gd name="connsiteY1485" fmla="*/ 743059 h 6452775"/>
                <a:gd name="connsiteX1486" fmla="*/ 4303827 w 6858991"/>
                <a:gd name="connsiteY1486" fmla="*/ 383639 h 6452775"/>
                <a:gd name="connsiteX1487" fmla="*/ 4338446 w 6858991"/>
                <a:gd name="connsiteY1487" fmla="*/ 349019 h 6452775"/>
                <a:gd name="connsiteX1488" fmla="*/ 4373066 w 6858991"/>
                <a:gd name="connsiteY1488" fmla="*/ 383639 h 6452775"/>
                <a:gd name="connsiteX1489" fmla="*/ 4338446 w 6858991"/>
                <a:gd name="connsiteY1489" fmla="*/ 418258 h 6452775"/>
                <a:gd name="connsiteX1490" fmla="*/ 4303827 w 6858991"/>
                <a:gd name="connsiteY1490" fmla="*/ 383639 h 6452775"/>
                <a:gd name="connsiteX1491" fmla="*/ 4149302 w 6858991"/>
                <a:gd name="connsiteY1491" fmla="*/ 383639 h 6452775"/>
                <a:gd name="connsiteX1492" fmla="*/ 4183921 w 6858991"/>
                <a:gd name="connsiteY1492" fmla="*/ 349019 h 6452775"/>
                <a:gd name="connsiteX1493" fmla="*/ 4218541 w 6858991"/>
                <a:gd name="connsiteY1493" fmla="*/ 383639 h 6452775"/>
                <a:gd name="connsiteX1494" fmla="*/ 4183921 w 6858991"/>
                <a:gd name="connsiteY1494" fmla="*/ 418258 h 6452775"/>
                <a:gd name="connsiteX1495" fmla="*/ 4149302 w 6858991"/>
                <a:gd name="connsiteY1495" fmla="*/ 383639 h 6452775"/>
                <a:gd name="connsiteX1496" fmla="*/ 4026276 w 6858991"/>
                <a:gd name="connsiteY1496" fmla="*/ 383639 h 6452775"/>
                <a:gd name="connsiteX1497" fmla="*/ 4060895 w 6858991"/>
                <a:gd name="connsiteY1497" fmla="*/ 349019 h 6452775"/>
                <a:gd name="connsiteX1498" fmla="*/ 4095515 w 6858991"/>
                <a:gd name="connsiteY1498" fmla="*/ 383639 h 6452775"/>
                <a:gd name="connsiteX1499" fmla="*/ 4060895 w 6858991"/>
                <a:gd name="connsiteY1499" fmla="*/ 418258 h 6452775"/>
                <a:gd name="connsiteX1500" fmla="*/ 4026276 w 6858991"/>
                <a:gd name="connsiteY1500" fmla="*/ 383639 h 6452775"/>
                <a:gd name="connsiteX1501" fmla="*/ 3793002 w 6858991"/>
                <a:gd name="connsiteY1501" fmla="*/ 425836 h 6452775"/>
                <a:gd name="connsiteX1502" fmla="*/ 3774132 w 6858991"/>
                <a:gd name="connsiteY1502" fmla="*/ 406966 h 6452775"/>
                <a:gd name="connsiteX1503" fmla="*/ 3793002 w 6858991"/>
                <a:gd name="connsiteY1503" fmla="*/ 388096 h 6452775"/>
                <a:gd name="connsiteX1504" fmla="*/ 3811871 w 6858991"/>
                <a:gd name="connsiteY1504" fmla="*/ 406966 h 6452775"/>
                <a:gd name="connsiteX1505" fmla="*/ 3793002 w 6858991"/>
                <a:gd name="connsiteY1505" fmla="*/ 425836 h 6452775"/>
                <a:gd name="connsiteX1506" fmla="*/ 3875019 w 6858991"/>
                <a:gd name="connsiteY1506" fmla="*/ 406966 h 6452775"/>
                <a:gd name="connsiteX1507" fmla="*/ 3893889 w 6858991"/>
                <a:gd name="connsiteY1507" fmla="*/ 388096 h 6452775"/>
                <a:gd name="connsiteX1508" fmla="*/ 3912759 w 6858991"/>
                <a:gd name="connsiteY1508" fmla="*/ 406966 h 6452775"/>
                <a:gd name="connsiteX1509" fmla="*/ 3893889 w 6858991"/>
                <a:gd name="connsiteY1509" fmla="*/ 425836 h 6452775"/>
                <a:gd name="connsiteX1510" fmla="*/ 3875019 w 6858991"/>
                <a:gd name="connsiteY1510" fmla="*/ 406966 h 6452775"/>
                <a:gd name="connsiteX1511" fmla="*/ 3893889 w 6858991"/>
                <a:gd name="connsiteY1511" fmla="*/ 484675 h 6452775"/>
                <a:gd name="connsiteX1512" fmla="*/ 3912759 w 6858991"/>
                <a:gd name="connsiteY1512" fmla="*/ 503545 h 6452775"/>
                <a:gd name="connsiteX1513" fmla="*/ 3893889 w 6858991"/>
                <a:gd name="connsiteY1513" fmla="*/ 522414 h 6452775"/>
                <a:gd name="connsiteX1514" fmla="*/ 3875019 w 6858991"/>
                <a:gd name="connsiteY1514" fmla="*/ 503545 h 6452775"/>
                <a:gd name="connsiteX1515" fmla="*/ 3893889 w 6858991"/>
                <a:gd name="connsiteY1515" fmla="*/ 484675 h 6452775"/>
                <a:gd name="connsiteX1516" fmla="*/ 3603262 w 6858991"/>
                <a:gd name="connsiteY1516" fmla="*/ 615427 h 6452775"/>
                <a:gd name="connsiteX1517" fmla="*/ 3584393 w 6858991"/>
                <a:gd name="connsiteY1517" fmla="*/ 596557 h 6452775"/>
                <a:gd name="connsiteX1518" fmla="*/ 3603262 w 6858991"/>
                <a:gd name="connsiteY1518" fmla="*/ 577687 h 6452775"/>
                <a:gd name="connsiteX1519" fmla="*/ 3622132 w 6858991"/>
                <a:gd name="connsiteY1519" fmla="*/ 596557 h 6452775"/>
                <a:gd name="connsiteX1520" fmla="*/ 3603262 w 6858991"/>
                <a:gd name="connsiteY1520" fmla="*/ 615427 h 6452775"/>
                <a:gd name="connsiteX1521" fmla="*/ 3793002 w 6858991"/>
                <a:gd name="connsiteY1521" fmla="*/ 484675 h 6452775"/>
                <a:gd name="connsiteX1522" fmla="*/ 3811871 w 6858991"/>
                <a:gd name="connsiteY1522" fmla="*/ 503545 h 6452775"/>
                <a:gd name="connsiteX1523" fmla="*/ 3793002 w 6858991"/>
                <a:gd name="connsiteY1523" fmla="*/ 522414 h 6452775"/>
                <a:gd name="connsiteX1524" fmla="*/ 3774132 w 6858991"/>
                <a:gd name="connsiteY1524" fmla="*/ 503545 h 6452775"/>
                <a:gd name="connsiteX1525" fmla="*/ 3793002 w 6858991"/>
                <a:gd name="connsiteY1525" fmla="*/ 484675 h 6452775"/>
                <a:gd name="connsiteX1526" fmla="*/ 3685280 w 6858991"/>
                <a:gd name="connsiteY1526" fmla="*/ 596557 h 6452775"/>
                <a:gd name="connsiteX1527" fmla="*/ 3704150 w 6858991"/>
                <a:gd name="connsiteY1527" fmla="*/ 577687 h 6452775"/>
                <a:gd name="connsiteX1528" fmla="*/ 3723020 w 6858991"/>
                <a:gd name="connsiteY1528" fmla="*/ 596557 h 6452775"/>
                <a:gd name="connsiteX1529" fmla="*/ 3704150 w 6858991"/>
                <a:gd name="connsiteY1529" fmla="*/ 615427 h 6452775"/>
                <a:gd name="connsiteX1530" fmla="*/ 3685280 w 6858991"/>
                <a:gd name="connsiteY1530" fmla="*/ 596557 h 6452775"/>
                <a:gd name="connsiteX1531" fmla="*/ 3704150 w 6858991"/>
                <a:gd name="connsiteY1531" fmla="*/ 674414 h 6452775"/>
                <a:gd name="connsiteX1532" fmla="*/ 3723020 w 6858991"/>
                <a:gd name="connsiteY1532" fmla="*/ 693284 h 6452775"/>
                <a:gd name="connsiteX1533" fmla="*/ 3704150 w 6858991"/>
                <a:gd name="connsiteY1533" fmla="*/ 712154 h 6452775"/>
                <a:gd name="connsiteX1534" fmla="*/ 3685280 w 6858991"/>
                <a:gd name="connsiteY1534" fmla="*/ 693284 h 6452775"/>
                <a:gd name="connsiteX1535" fmla="*/ 3704150 w 6858991"/>
                <a:gd name="connsiteY1535" fmla="*/ 674414 h 6452775"/>
                <a:gd name="connsiteX1536" fmla="*/ 3255729 w 6858991"/>
                <a:gd name="connsiteY1536" fmla="*/ 577687 h 6452775"/>
                <a:gd name="connsiteX1537" fmla="*/ 3274599 w 6858991"/>
                <a:gd name="connsiteY1537" fmla="*/ 596557 h 6452775"/>
                <a:gd name="connsiteX1538" fmla="*/ 3255729 w 6858991"/>
                <a:gd name="connsiteY1538" fmla="*/ 615427 h 6452775"/>
                <a:gd name="connsiteX1539" fmla="*/ 3236859 w 6858991"/>
                <a:gd name="connsiteY1539" fmla="*/ 596557 h 6452775"/>
                <a:gd name="connsiteX1540" fmla="*/ 3255729 w 6858991"/>
                <a:gd name="connsiteY1540" fmla="*/ 577687 h 6452775"/>
                <a:gd name="connsiteX1541" fmla="*/ 3065990 w 6858991"/>
                <a:gd name="connsiteY1541" fmla="*/ 388096 h 6452775"/>
                <a:gd name="connsiteX1542" fmla="*/ 3084860 w 6858991"/>
                <a:gd name="connsiteY1542" fmla="*/ 406966 h 6452775"/>
                <a:gd name="connsiteX1543" fmla="*/ 3065990 w 6858991"/>
                <a:gd name="connsiteY1543" fmla="*/ 425836 h 6452775"/>
                <a:gd name="connsiteX1544" fmla="*/ 3047120 w 6858991"/>
                <a:gd name="connsiteY1544" fmla="*/ 406966 h 6452775"/>
                <a:gd name="connsiteX1545" fmla="*/ 3065990 w 6858991"/>
                <a:gd name="connsiteY1545" fmla="*/ 388096 h 6452775"/>
                <a:gd name="connsiteX1546" fmla="*/ 2946233 w 6858991"/>
                <a:gd name="connsiteY1546" fmla="*/ 406966 h 6452775"/>
                <a:gd name="connsiteX1547" fmla="*/ 2965103 w 6858991"/>
                <a:gd name="connsiteY1547" fmla="*/ 388096 h 6452775"/>
                <a:gd name="connsiteX1548" fmla="*/ 2983973 w 6858991"/>
                <a:gd name="connsiteY1548" fmla="*/ 406966 h 6452775"/>
                <a:gd name="connsiteX1549" fmla="*/ 2965103 w 6858991"/>
                <a:gd name="connsiteY1549" fmla="*/ 425836 h 6452775"/>
                <a:gd name="connsiteX1550" fmla="*/ 2946233 w 6858991"/>
                <a:gd name="connsiteY1550" fmla="*/ 406966 h 6452775"/>
                <a:gd name="connsiteX1551" fmla="*/ 2965103 w 6858991"/>
                <a:gd name="connsiteY1551" fmla="*/ 522414 h 6452775"/>
                <a:gd name="connsiteX1552" fmla="*/ 2946233 w 6858991"/>
                <a:gd name="connsiteY1552" fmla="*/ 503545 h 6452775"/>
                <a:gd name="connsiteX1553" fmla="*/ 2965103 w 6858991"/>
                <a:gd name="connsiteY1553" fmla="*/ 484675 h 6452775"/>
                <a:gd name="connsiteX1554" fmla="*/ 2983973 w 6858991"/>
                <a:gd name="connsiteY1554" fmla="*/ 503545 h 6452775"/>
                <a:gd name="connsiteX1555" fmla="*/ 2965103 w 6858991"/>
                <a:gd name="connsiteY1555" fmla="*/ 522414 h 6452775"/>
                <a:gd name="connsiteX1556" fmla="*/ 3047120 w 6858991"/>
                <a:gd name="connsiteY1556" fmla="*/ 503545 h 6452775"/>
                <a:gd name="connsiteX1557" fmla="*/ 3065990 w 6858991"/>
                <a:gd name="connsiteY1557" fmla="*/ 484675 h 6452775"/>
                <a:gd name="connsiteX1558" fmla="*/ 3084860 w 6858991"/>
                <a:gd name="connsiteY1558" fmla="*/ 503545 h 6452775"/>
                <a:gd name="connsiteX1559" fmla="*/ 3065990 w 6858991"/>
                <a:gd name="connsiteY1559" fmla="*/ 522414 h 6452775"/>
                <a:gd name="connsiteX1560" fmla="*/ 3047120 w 6858991"/>
                <a:gd name="connsiteY1560" fmla="*/ 503545 h 6452775"/>
                <a:gd name="connsiteX1561" fmla="*/ 3135972 w 6858991"/>
                <a:gd name="connsiteY1561" fmla="*/ 596557 h 6452775"/>
                <a:gd name="connsiteX1562" fmla="*/ 3154842 w 6858991"/>
                <a:gd name="connsiteY1562" fmla="*/ 577687 h 6452775"/>
                <a:gd name="connsiteX1563" fmla="*/ 3173712 w 6858991"/>
                <a:gd name="connsiteY1563" fmla="*/ 596557 h 6452775"/>
                <a:gd name="connsiteX1564" fmla="*/ 3154842 w 6858991"/>
                <a:gd name="connsiteY1564" fmla="*/ 615427 h 6452775"/>
                <a:gd name="connsiteX1565" fmla="*/ 3135972 w 6858991"/>
                <a:gd name="connsiteY1565" fmla="*/ 596557 h 6452775"/>
                <a:gd name="connsiteX1566" fmla="*/ 3154842 w 6858991"/>
                <a:gd name="connsiteY1566" fmla="*/ 712154 h 6452775"/>
                <a:gd name="connsiteX1567" fmla="*/ 3135972 w 6858991"/>
                <a:gd name="connsiteY1567" fmla="*/ 693284 h 6452775"/>
                <a:gd name="connsiteX1568" fmla="*/ 3154842 w 6858991"/>
                <a:gd name="connsiteY1568" fmla="*/ 674414 h 6452775"/>
                <a:gd name="connsiteX1569" fmla="*/ 3173712 w 6858991"/>
                <a:gd name="connsiteY1569" fmla="*/ 693284 h 6452775"/>
                <a:gd name="connsiteX1570" fmla="*/ 3154842 w 6858991"/>
                <a:gd name="connsiteY1570" fmla="*/ 712154 h 6452775"/>
                <a:gd name="connsiteX1571" fmla="*/ 2763328 w 6858991"/>
                <a:gd name="connsiteY1571" fmla="*/ 383639 h 6452775"/>
                <a:gd name="connsiteX1572" fmla="*/ 2797948 w 6858991"/>
                <a:gd name="connsiteY1572" fmla="*/ 349019 h 6452775"/>
                <a:gd name="connsiteX1573" fmla="*/ 2832568 w 6858991"/>
                <a:gd name="connsiteY1573" fmla="*/ 383639 h 6452775"/>
                <a:gd name="connsiteX1574" fmla="*/ 2797948 w 6858991"/>
                <a:gd name="connsiteY1574" fmla="*/ 418258 h 6452775"/>
                <a:gd name="connsiteX1575" fmla="*/ 2763328 w 6858991"/>
                <a:gd name="connsiteY1575" fmla="*/ 383639 h 6452775"/>
                <a:gd name="connsiteX1576" fmla="*/ 2640451 w 6858991"/>
                <a:gd name="connsiteY1576" fmla="*/ 383639 h 6452775"/>
                <a:gd name="connsiteX1577" fmla="*/ 2675071 w 6858991"/>
                <a:gd name="connsiteY1577" fmla="*/ 349019 h 6452775"/>
                <a:gd name="connsiteX1578" fmla="*/ 2709690 w 6858991"/>
                <a:gd name="connsiteY1578" fmla="*/ 383639 h 6452775"/>
                <a:gd name="connsiteX1579" fmla="*/ 2675071 w 6858991"/>
                <a:gd name="connsiteY1579" fmla="*/ 418258 h 6452775"/>
                <a:gd name="connsiteX1580" fmla="*/ 2640451 w 6858991"/>
                <a:gd name="connsiteY1580" fmla="*/ 383639 h 6452775"/>
                <a:gd name="connsiteX1581" fmla="*/ 2485777 w 6858991"/>
                <a:gd name="connsiteY1581" fmla="*/ 383639 h 6452775"/>
                <a:gd name="connsiteX1582" fmla="*/ 2520397 w 6858991"/>
                <a:gd name="connsiteY1582" fmla="*/ 349019 h 6452775"/>
                <a:gd name="connsiteX1583" fmla="*/ 2555017 w 6858991"/>
                <a:gd name="connsiteY1583" fmla="*/ 383639 h 6452775"/>
                <a:gd name="connsiteX1584" fmla="*/ 2520397 w 6858991"/>
                <a:gd name="connsiteY1584" fmla="*/ 418258 h 6452775"/>
                <a:gd name="connsiteX1585" fmla="*/ 2485777 w 6858991"/>
                <a:gd name="connsiteY1585" fmla="*/ 383639 h 6452775"/>
                <a:gd name="connsiteX1586" fmla="*/ 2438231 w 6858991"/>
                <a:gd name="connsiteY1586" fmla="*/ 743059 h 6452775"/>
                <a:gd name="connsiteX1587" fmla="*/ 2457101 w 6858991"/>
                <a:gd name="connsiteY1587" fmla="*/ 724189 h 6452775"/>
                <a:gd name="connsiteX1588" fmla="*/ 2475971 w 6858991"/>
                <a:gd name="connsiteY1588" fmla="*/ 743059 h 6452775"/>
                <a:gd name="connsiteX1589" fmla="*/ 2457101 w 6858991"/>
                <a:gd name="connsiteY1589" fmla="*/ 761929 h 6452775"/>
                <a:gd name="connsiteX1590" fmla="*/ 2438231 w 6858991"/>
                <a:gd name="connsiteY1590" fmla="*/ 743059 h 6452775"/>
                <a:gd name="connsiteX1591" fmla="*/ 2318920 w 6858991"/>
                <a:gd name="connsiteY1591" fmla="*/ 315291 h 6452775"/>
                <a:gd name="connsiteX1592" fmla="*/ 2337789 w 6858991"/>
                <a:gd name="connsiteY1592" fmla="*/ 296421 h 6452775"/>
                <a:gd name="connsiteX1593" fmla="*/ 2356659 w 6858991"/>
                <a:gd name="connsiteY1593" fmla="*/ 315291 h 6452775"/>
                <a:gd name="connsiteX1594" fmla="*/ 2337789 w 6858991"/>
                <a:gd name="connsiteY1594" fmla="*/ 334161 h 6452775"/>
                <a:gd name="connsiteX1595" fmla="*/ 2318920 w 6858991"/>
                <a:gd name="connsiteY1595" fmla="*/ 315291 h 6452775"/>
                <a:gd name="connsiteX1596" fmla="*/ 2210752 w 6858991"/>
                <a:gd name="connsiteY1596" fmla="*/ 235503 h 6452775"/>
                <a:gd name="connsiteX1597" fmla="*/ 2229622 w 6858991"/>
                <a:gd name="connsiteY1597" fmla="*/ 216633 h 6452775"/>
                <a:gd name="connsiteX1598" fmla="*/ 2248492 w 6858991"/>
                <a:gd name="connsiteY1598" fmla="*/ 235503 h 6452775"/>
                <a:gd name="connsiteX1599" fmla="*/ 2229622 w 6858991"/>
                <a:gd name="connsiteY1599" fmla="*/ 254372 h 6452775"/>
                <a:gd name="connsiteX1600" fmla="*/ 2210752 w 6858991"/>
                <a:gd name="connsiteY1600" fmla="*/ 235503 h 6452775"/>
                <a:gd name="connsiteX1601" fmla="*/ 2087726 w 6858991"/>
                <a:gd name="connsiteY1601" fmla="*/ 507853 h 6452775"/>
                <a:gd name="connsiteX1602" fmla="*/ 2106596 w 6858991"/>
                <a:gd name="connsiteY1602" fmla="*/ 488983 h 6452775"/>
                <a:gd name="connsiteX1603" fmla="*/ 2125466 w 6858991"/>
                <a:gd name="connsiteY1603" fmla="*/ 507853 h 6452775"/>
                <a:gd name="connsiteX1604" fmla="*/ 2106596 w 6858991"/>
                <a:gd name="connsiteY1604" fmla="*/ 526723 h 6452775"/>
                <a:gd name="connsiteX1605" fmla="*/ 2087726 w 6858991"/>
                <a:gd name="connsiteY1605" fmla="*/ 507853 h 6452775"/>
                <a:gd name="connsiteX1606" fmla="*/ 2106596 w 6858991"/>
                <a:gd name="connsiteY1606" fmla="*/ 627611 h 6452775"/>
                <a:gd name="connsiteX1607" fmla="*/ 2087726 w 6858991"/>
                <a:gd name="connsiteY1607" fmla="*/ 608741 h 6452775"/>
                <a:gd name="connsiteX1608" fmla="*/ 2106596 w 6858991"/>
                <a:gd name="connsiteY1608" fmla="*/ 589871 h 6452775"/>
                <a:gd name="connsiteX1609" fmla="*/ 2125466 w 6858991"/>
                <a:gd name="connsiteY1609" fmla="*/ 608741 h 6452775"/>
                <a:gd name="connsiteX1610" fmla="*/ 2106596 w 6858991"/>
                <a:gd name="connsiteY1610" fmla="*/ 627611 h 6452775"/>
                <a:gd name="connsiteX1611" fmla="*/ 2184453 w 6858991"/>
                <a:gd name="connsiteY1611" fmla="*/ 507853 h 6452775"/>
                <a:gd name="connsiteX1612" fmla="*/ 2203323 w 6858991"/>
                <a:gd name="connsiteY1612" fmla="*/ 488983 h 6452775"/>
                <a:gd name="connsiteX1613" fmla="*/ 2222193 w 6858991"/>
                <a:gd name="connsiteY1613" fmla="*/ 507853 h 6452775"/>
                <a:gd name="connsiteX1614" fmla="*/ 2203323 w 6858991"/>
                <a:gd name="connsiteY1614" fmla="*/ 526723 h 6452775"/>
                <a:gd name="connsiteX1615" fmla="*/ 2184453 w 6858991"/>
                <a:gd name="connsiteY1615" fmla="*/ 507853 h 6452775"/>
                <a:gd name="connsiteX1616" fmla="*/ 2184453 w 6858991"/>
                <a:gd name="connsiteY1616" fmla="*/ 608741 h 6452775"/>
                <a:gd name="connsiteX1617" fmla="*/ 2203323 w 6858991"/>
                <a:gd name="connsiteY1617" fmla="*/ 589871 h 6452775"/>
                <a:gd name="connsiteX1618" fmla="*/ 2222193 w 6858991"/>
                <a:gd name="connsiteY1618" fmla="*/ 608741 h 6452775"/>
                <a:gd name="connsiteX1619" fmla="*/ 2203323 w 6858991"/>
                <a:gd name="connsiteY1619" fmla="*/ 627611 h 6452775"/>
                <a:gd name="connsiteX1620" fmla="*/ 2184453 w 6858991"/>
                <a:gd name="connsiteY1620" fmla="*/ 608741 h 6452775"/>
                <a:gd name="connsiteX1621" fmla="*/ 1774961 w 6858991"/>
                <a:gd name="connsiteY1621" fmla="*/ 49329 h 6452775"/>
                <a:gd name="connsiteX1622" fmla="*/ 1809580 w 6858991"/>
                <a:gd name="connsiteY1622" fmla="*/ 14710 h 6452775"/>
                <a:gd name="connsiteX1623" fmla="*/ 1844200 w 6858991"/>
                <a:gd name="connsiteY1623" fmla="*/ 49329 h 6452775"/>
                <a:gd name="connsiteX1624" fmla="*/ 1809580 w 6858991"/>
                <a:gd name="connsiteY1624" fmla="*/ 83949 h 6452775"/>
                <a:gd name="connsiteX1625" fmla="*/ 1774961 w 6858991"/>
                <a:gd name="connsiteY1625" fmla="*/ 49329 h 6452775"/>
                <a:gd name="connsiteX1626" fmla="*/ 1393997 w 6858991"/>
                <a:gd name="connsiteY1626" fmla="*/ 371604 h 6452775"/>
                <a:gd name="connsiteX1627" fmla="*/ 1412866 w 6858991"/>
                <a:gd name="connsiteY1627" fmla="*/ 352734 h 6452775"/>
                <a:gd name="connsiteX1628" fmla="*/ 1431736 w 6858991"/>
                <a:gd name="connsiteY1628" fmla="*/ 371604 h 6452775"/>
                <a:gd name="connsiteX1629" fmla="*/ 1412866 w 6858991"/>
                <a:gd name="connsiteY1629" fmla="*/ 390474 h 6452775"/>
                <a:gd name="connsiteX1630" fmla="*/ 1393997 w 6858991"/>
                <a:gd name="connsiteY1630" fmla="*/ 371604 h 6452775"/>
                <a:gd name="connsiteX1631" fmla="*/ 1237985 w 6858991"/>
                <a:gd name="connsiteY1631" fmla="*/ 371604 h 6452775"/>
                <a:gd name="connsiteX1632" fmla="*/ 1256855 w 6858991"/>
                <a:gd name="connsiteY1632" fmla="*/ 352734 h 6452775"/>
                <a:gd name="connsiteX1633" fmla="*/ 1275725 w 6858991"/>
                <a:gd name="connsiteY1633" fmla="*/ 371604 h 6452775"/>
                <a:gd name="connsiteX1634" fmla="*/ 1256855 w 6858991"/>
                <a:gd name="connsiteY1634" fmla="*/ 390474 h 6452775"/>
                <a:gd name="connsiteX1635" fmla="*/ 1237985 w 6858991"/>
                <a:gd name="connsiteY1635" fmla="*/ 371604 h 6452775"/>
                <a:gd name="connsiteX1636" fmla="*/ 913928 w 6858991"/>
                <a:gd name="connsiteY1636" fmla="*/ 392257 h 6452775"/>
                <a:gd name="connsiteX1637" fmla="*/ 895058 w 6858991"/>
                <a:gd name="connsiteY1637" fmla="*/ 373387 h 6452775"/>
                <a:gd name="connsiteX1638" fmla="*/ 913928 w 6858991"/>
                <a:gd name="connsiteY1638" fmla="*/ 354517 h 6452775"/>
                <a:gd name="connsiteX1639" fmla="*/ 932798 w 6858991"/>
                <a:gd name="connsiteY1639" fmla="*/ 373387 h 6452775"/>
                <a:gd name="connsiteX1640" fmla="*/ 913928 w 6858991"/>
                <a:gd name="connsiteY1640" fmla="*/ 392257 h 6452775"/>
                <a:gd name="connsiteX1641" fmla="*/ 413950 w 6858991"/>
                <a:gd name="connsiteY1641" fmla="*/ 521969 h 6452775"/>
                <a:gd name="connsiteX1642" fmla="*/ 379330 w 6858991"/>
                <a:gd name="connsiteY1642" fmla="*/ 487349 h 6452775"/>
                <a:gd name="connsiteX1643" fmla="*/ 413950 w 6858991"/>
                <a:gd name="connsiteY1643" fmla="*/ 452729 h 6452775"/>
                <a:gd name="connsiteX1644" fmla="*/ 448569 w 6858991"/>
                <a:gd name="connsiteY1644" fmla="*/ 487349 h 6452775"/>
                <a:gd name="connsiteX1645" fmla="*/ 413950 w 6858991"/>
                <a:gd name="connsiteY1645" fmla="*/ 521969 h 6452775"/>
                <a:gd name="connsiteX1646" fmla="*/ 1253141 w 6858991"/>
                <a:gd name="connsiteY1646" fmla="*/ 560749 h 6452775"/>
                <a:gd name="connsiteX1647" fmla="*/ 1272011 w 6858991"/>
                <a:gd name="connsiteY1647" fmla="*/ 541879 h 6452775"/>
                <a:gd name="connsiteX1648" fmla="*/ 1290881 w 6858991"/>
                <a:gd name="connsiteY1648" fmla="*/ 560749 h 6452775"/>
                <a:gd name="connsiteX1649" fmla="*/ 1272011 w 6858991"/>
                <a:gd name="connsiteY1649" fmla="*/ 579619 h 6452775"/>
                <a:gd name="connsiteX1650" fmla="*/ 1253141 w 6858991"/>
                <a:gd name="connsiteY1650" fmla="*/ 560749 h 6452775"/>
                <a:gd name="connsiteX1651" fmla="*/ 808435 w 6858991"/>
                <a:gd name="connsiteY1651" fmla="*/ 703536 h 6452775"/>
                <a:gd name="connsiteX1652" fmla="*/ 773815 w 6858991"/>
                <a:gd name="connsiteY1652" fmla="*/ 668916 h 6452775"/>
                <a:gd name="connsiteX1653" fmla="*/ 808435 w 6858991"/>
                <a:gd name="connsiteY1653" fmla="*/ 634297 h 6452775"/>
                <a:gd name="connsiteX1654" fmla="*/ 843054 w 6858991"/>
                <a:gd name="connsiteY1654" fmla="*/ 668916 h 6452775"/>
                <a:gd name="connsiteX1655" fmla="*/ 808435 w 6858991"/>
                <a:gd name="connsiteY1655" fmla="*/ 703536 h 6452775"/>
                <a:gd name="connsiteX1656" fmla="*/ 1168003 w 6858991"/>
                <a:gd name="connsiteY1656" fmla="*/ 777678 h 6452775"/>
                <a:gd name="connsiteX1657" fmla="*/ 1133384 w 6858991"/>
                <a:gd name="connsiteY1657" fmla="*/ 743059 h 6452775"/>
                <a:gd name="connsiteX1658" fmla="*/ 1168003 w 6858991"/>
                <a:gd name="connsiteY1658" fmla="*/ 708439 h 6452775"/>
                <a:gd name="connsiteX1659" fmla="*/ 1202623 w 6858991"/>
                <a:gd name="connsiteY1659" fmla="*/ 743059 h 6452775"/>
                <a:gd name="connsiteX1660" fmla="*/ 1168003 w 6858991"/>
                <a:gd name="connsiteY1660" fmla="*/ 777678 h 6452775"/>
                <a:gd name="connsiteX1661" fmla="*/ 1650449 w 6858991"/>
                <a:gd name="connsiteY1661" fmla="*/ 1006940 h 6452775"/>
                <a:gd name="connsiteX1662" fmla="*/ 1669319 w 6858991"/>
                <a:gd name="connsiteY1662" fmla="*/ 988071 h 6452775"/>
                <a:gd name="connsiteX1663" fmla="*/ 1688189 w 6858991"/>
                <a:gd name="connsiteY1663" fmla="*/ 1006940 h 6452775"/>
                <a:gd name="connsiteX1664" fmla="*/ 1669319 w 6858991"/>
                <a:gd name="connsiteY1664" fmla="*/ 1025810 h 6452775"/>
                <a:gd name="connsiteX1665" fmla="*/ 1650449 w 6858991"/>
                <a:gd name="connsiteY1665" fmla="*/ 1006940 h 6452775"/>
                <a:gd name="connsiteX1666" fmla="*/ 1669319 w 6858991"/>
                <a:gd name="connsiteY1666" fmla="*/ 1084649 h 6452775"/>
                <a:gd name="connsiteX1667" fmla="*/ 1688189 w 6858991"/>
                <a:gd name="connsiteY1667" fmla="*/ 1103519 h 6452775"/>
                <a:gd name="connsiteX1668" fmla="*/ 1669319 w 6858991"/>
                <a:gd name="connsiteY1668" fmla="*/ 1122389 h 6452775"/>
                <a:gd name="connsiteX1669" fmla="*/ 1650449 w 6858991"/>
                <a:gd name="connsiteY1669" fmla="*/ 1103519 h 6452775"/>
                <a:gd name="connsiteX1670" fmla="*/ 1669319 w 6858991"/>
                <a:gd name="connsiteY1670" fmla="*/ 1084649 h 6452775"/>
                <a:gd name="connsiteX1671" fmla="*/ 1549562 w 6858991"/>
                <a:gd name="connsiteY1671" fmla="*/ 1006940 h 6452775"/>
                <a:gd name="connsiteX1672" fmla="*/ 1568432 w 6858991"/>
                <a:gd name="connsiteY1672" fmla="*/ 988071 h 6452775"/>
                <a:gd name="connsiteX1673" fmla="*/ 1587302 w 6858991"/>
                <a:gd name="connsiteY1673" fmla="*/ 1006940 h 6452775"/>
                <a:gd name="connsiteX1674" fmla="*/ 1568432 w 6858991"/>
                <a:gd name="connsiteY1674" fmla="*/ 1025810 h 6452775"/>
                <a:gd name="connsiteX1675" fmla="*/ 1549562 w 6858991"/>
                <a:gd name="connsiteY1675" fmla="*/ 1006940 h 6452775"/>
                <a:gd name="connsiteX1676" fmla="*/ 1549562 w 6858991"/>
                <a:gd name="connsiteY1676" fmla="*/ 1103519 h 6452775"/>
                <a:gd name="connsiteX1677" fmla="*/ 1568432 w 6858991"/>
                <a:gd name="connsiteY1677" fmla="*/ 1084649 h 6452775"/>
                <a:gd name="connsiteX1678" fmla="*/ 1587302 w 6858991"/>
                <a:gd name="connsiteY1678" fmla="*/ 1103519 h 6452775"/>
                <a:gd name="connsiteX1679" fmla="*/ 1568432 w 6858991"/>
                <a:gd name="connsiteY1679" fmla="*/ 1122389 h 6452775"/>
                <a:gd name="connsiteX1680" fmla="*/ 1549562 w 6858991"/>
                <a:gd name="connsiteY1680" fmla="*/ 1103519 h 6452775"/>
                <a:gd name="connsiteX1681" fmla="*/ 1568432 w 6858991"/>
                <a:gd name="connsiteY1681" fmla="*/ 1219116 h 6452775"/>
                <a:gd name="connsiteX1682" fmla="*/ 1549562 w 6858991"/>
                <a:gd name="connsiteY1682" fmla="*/ 1200246 h 6452775"/>
                <a:gd name="connsiteX1683" fmla="*/ 1568432 w 6858991"/>
                <a:gd name="connsiteY1683" fmla="*/ 1181376 h 6452775"/>
                <a:gd name="connsiteX1684" fmla="*/ 1587302 w 6858991"/>
                <a:gd name="connsiteY1684" fmla="*/ 1200246 h 6452775"/>
                <a:gd name="connsiteX1685" fmla="*/ 1568432 w 6858991"/>
                <a:gd name="connsiteY1685" fmla="*/ 1219116 h 6452775"/>
                <a:gd name="connsiteX1686" fmla="*/ 1669319 w 6858991"/>
                <a:gd name="connsiteY1686" fmla="*/ 1219116 h 6452775"/>
                <a:gd name="connsiteX1687" fmla="*/ 1650449 w 6858991"/>
                <a:gd name="connsiteY1687" fmla="*/ 1200246 h 6452775"/>
                <a:gd name="connsiteX1688" fmla="*/ 1669319 w 6858991"/>
                <a:gd name="connsiteY1688" fmla="*/ 1181376 h 6452775"/>
                <a:gd name="connsiteX1689" fmla="*/ 1688189 w 6858991"/>
                <a:gd name="connsiteY1689" fmla="*/ 1200246 h 6452775"/>
                <a:gd name="connsiteX1690" fmla="*/ 1669319 w 6858991"/>
                <a:gd name="connsiteY1690" fmla="*/ 1219116 h 6452775"/>
                <a:gd name="connsiteX1691" fmla="*/ 1470219 w 6858991"/>
                <a:gd name="connsiteY1691" fmla="*/ 1499490 h 6452775"/>
                <a:gd name="connsiteX1692" fmla="*/ 1435600 w 6858991"/>
                <a:gd name="connsiteY1692" fmla="*/ 1464870 h 6452775"/>
                <a:gd name="connsiteX1693" fmla="*/ 1470219 w 6858991"/>
                <a:gd name="connsiteY1693" fmla="*/ 1430251 h 6452775"/>
                <a:gd name="connsiteX1694" fmla="*/ 1504839 w 6858991"/>
                <a:gd name="connsiteY1694" fmla="*/ 1464870 h 6452775"/>
                <a:gd name="connsiteX1695" fmla="*/ 1470219 w 6858991"/>
                <a:gd name="connsiteY1695" fmla="*/ 1499490 h 6452775"/>
                <a:gd name="connsiteX1696" fmla="*/ 1470219 w 6858991"/>
                <a:gd name="connsiteY1696" fmla="*/ 1621327 h 6452775"/>
                <a:gd name="connsiteX1697" fmla="*/ 1435600 w 6858991"/>
                <a:gd name="connsiteY1697" fmla="*/ 1586708 h 6452775"/>
                <a:gd name="connsiteX1698" fmla="*/ 1470219 w 6858991"/>
                <a:gd name="connsiteY1698" fmla="*/ 1552088 h 6452775"/>
                <a:gd name="connsiteX1699" fmla="*/ 1504839 w 6858991"/>
                <a:gd name="connsiteY1699" fmla="*/ 1586708 h 6452775"/>
                <a:gd name="connsiteX1700" fmla="*/ 1470219 w 6858991"/>
                <a:gd name="connsiteY1700" fmla="*/ 1621327 h 6452775"/>
                <a:gd name="connsiteX1701" fmla="*/ 1168003 w 6858991"/>
                <a:gd name="connsiteY1701" fmla="*/ 1793682 h 6452775"/>
                <a:gd name="connsiteX1702" fmla="*/ 1133384 w 6858991"/>
                <a:gd name="connsiteY1702" fmla="*/ 1759063 h 6452775"/>
                <a:gd name="connsiteX1703" fmla="*/ 1168003 w 6858991"/>
                <a:gd name="connsiteY1703" fmla="*/ 1724443 h 6452775"/>
                <a:gd name="connsiteX1704" fmla="*/ 1202623 w 6858991"/>
                <a:gd name="connsiteY1704" fmla="*/ 1759063 h 6452775"/>
                <a:gd name="connsiteX1705" fmla="*/ 1168003 w 6858991"/>
                <a:gd name="connsiteY1705" fmla="*/ 1793682 h 6452775"/>
                <a:gd name="connsiteX1706" fmla="*/ 1563974 w 6858991"/>
                <a:gd name="connsiteY1706" fmla="*/ 2107488 h 6452775"/>
                <a:gd name="connsiteX1707" fmla="*/ 1582844 w 6858991"/>
                <a:gd name="connsiteY1707" fmla="*/ 2088618 h 6452775"/>
                <a:gd name="connsiteX1708" fmla="*/ 1601714 w 6858991"/>
                <a:gd name="connsiteY1708" fmla="*/ 2107488 h 6452775"/>
                <a:gd name="connsiteX1709" fmla="*/ 1582844 w 6858991"/>
                <a:gd name="connsiteY1709" fmla="*/ 2126357 h 6452775"/>
                <a:gd name="connsiteX1710" fmla="*/ 1563974 w 6858991"/>
                <a:gd name="connsiteY1710" fmla="*/ 2107488 h 6452775"/>
                <a:gd name="connsiteX1711" fmla="*/ 525386 w 6858991"/>
                <a:gd name="connsiteY1711" fmla="*/ 2315948 h 6452775"/>
                <a:gd name="connsiteX1712" fmla="*/ 490766 w 6858991"/>
                <a:gd name="connsiteY1712" fmla="*/ 2281329 h 6452775"/>
                <a:gd name="connsiteX1713" fmla="*/ 525386 w 6858991"/>
                <a:gd name="connsiteY1713" fmla="*/ 2246709 h 6452775"/>
                <a:gd name="connsiteX1714" fmla="*/ 560006 w 6858991"/>
                <a:gd name="connsiteY1714" fmla="*/ 2281329 h 6452775"/>
                <a:gd name="connsiteX1715" fmla="*/ 525386 w 6858991"/>
                <a:gd name="connsiteY1715" fmla="*/ 2315948 h 6452775"/>
                <a:gd name="connsiteX1716" fmla="*/ 525386 w 6858991"/>
                <a:gd name="connsiteY1716" fmla="*/ 2497218 h 6452775"/>
                <a:gd name="connsiteX1717" fmla="*/ 490766 w 6858991"/>
                <a:gd name="connsiteY1717" fmla="*/ 2462599 h 6452775"/>
                <a:gd name="connsiteX1718" fmla="*/ 525386 w 6858991"/>
                <a:gd name="connsiteY1718" fmla="*/ 2427979 h 6452775"/>
                <a:gd name="connsiteX1719" fmla="*/ 560006 w 6858991"/>
                <a:gd name="connsiteY1719" fmla="*/ 2462599 h 6452775"/>
                <a:gd name="connsiteX1720" fmla="*/ 525386 w 6858991"/>
                <a:gd name="connsiteY1720" fmla="*/ 2497218 h 6452775"/>
                <a:gd name="connsiteX1721" fmla="*/ 1126549 w 6858991"/>
                <a:gd name="connsiteY1721" fmla="*/ 2859164 h 6452775"/>
                <a:gd name="connsiteX1722" fmla="*/ 1091929 w 6858991"/>
                <a:gd name="connsiteY1722" fmla="*/ 2824544 h 6452775"/>
                <a:gd name="connsiteX1723" fmla="*/ 1126549 w 6858991"/>
                <a:gd name="connsiteY1723" fmla="*/ 2789925 h 6452775"/>
                <a:gd name="connsiteX1724" fmla="*/ 1161169 w 6858991"/>
                <a:gd name="connsiteY1724" fmla="*/ 2824544 h 6452775"/>
                <a:gd name="connsiteX1725" fmla="*/ 1126549 w 6858991"/>
                <a:gd name="connsiteY1725" fmla="*/ 2859164 h 6452775"/>
                <a:gd name="connsiteX1726" fmla="*/ 1126549 w 6858991"/>
                <a:gd name="connsiteY1726" fmla="*/ 2961686 h 6452775"/>
                <a:gd name="connsiteX1727" fmla="*/ 1091929 w 6858991"/>
                <a:gd name="connsiteY1727" fmla="*/ 2927066 h 6452775"/>
                <a:gd name="connsiteX1728" fmla="*/ 1126549 w 6858991"/>
                <a:gd name="connsiteY1728" fmla="*/ 2892446 h 6452775"/>
                <a:gd name="connsiteX1729" fmla="*/ 1161169 w 6858991"/>
                <a:gd name="connsiteY1729" fmla="*/ 2927066 h 6452775"/>
                <a:gd name="connsiteX1730" fmla="*/ 1126549 w 6858991"/>
                <a:gd name="connsiteY1730" fmla="*/ 2961686 h 6452775"/>
                <a:gd name="connsiteX1731" fmla="*/ 1126549 w 6858991"/>
                <a:gd name="connsiteY1731" fmla="*/ 3558837 h 6452775"/>
                <a:gd name="connsiteX1732" fmla="*/ 1126549 w 6858991"/>
                <a:gd name="connsiteY1732" fmla="*/ 3489449 h 6452775"/>
                <a:gd name="connsiteX1733" fmla="*/ 1126549 w 6858991"/>
                <a:gd name="connsiteY1733" fmla="*/ 3558837 h 6452775"/>
                <a:gd name="connsiteX1734" fmla="*/ 1126549 w 6858991"/>
                <a:gd name="connsiteY1734" fmla="*/ 3661358 h 6452775"/>
                <a:gd name="connsiteX1735" fmla="*/ 1126549 w 6858991"/>
                <a:gd name="connsiteY1735" fmla="*/ 3591971 h 6452775"/>
                <a:gd name="connsiteX1736" fmla="*/ 1126549 w 6858991"/>
                <a:gd name="connsiteY1736" fmla="*/ 3661358 h 6452775"/>
                <a:gd name="connsiteX1737" fmla="*/ 525386 w 6858991"/>
                <a:gd name="connsiteY1737" fmla="*/ 4023304 h 6452775"/>
                <a:gd name="connsiteX1738" fmla="*/ 525386 w 6858991"/>
                <a:gd name="connsiteY1738" fmla="*/ 3953916 h 6452775"/>
                <a:gd name="connsiteX1739" fmla="*/ 525386 w 6858991"/>
                <a:gd name="connsiteY1739" fmla="*/ 4023304 h 6452775"/>
                <a:gd name="connsiteX1740" fmla="*/ 525386 w 6858991"/>
                <a:gd name="connsiteY1740" fmla="*/ 4204574 h 6452775"/>
                <a:gd name="connsiteX1741" fmla="*/ 525386 w 6858991"/>
                <a:gd name="connsiteY1741" fmla="*/ 4135187 h 6452775"/>
                <a:gd name="connsiteX1742" fmla="*/ 525386 w 6858991"/>
                <a:gd name="connsiteY1742" fmla="*/ 4204574 h 6452775"/>
                <a:gd name="connsiteX1743" fmla="*/ 1582844 w 6858991"/>
                <a:gd name="connsiteY1743" fmla="*/ 4362517 h 6452775"/>
                <a:gd name="connsiteX1744" fmla="*/ 1582844 w 6858991"/>
                <a:gd name="connsiteY1744" fmla="*/ 4324777 h 6452775"/>
                <a:gd name="connsiteX1745" fmla="*/ 1582844 w 6858991"/>
                <a:gd name="connsiteY1745" fmla="*/ 4362517 h 6452775"/>
                <a:gd name="connsiteX1746" fmla="*/ 1168003 w 6858991"/>
                <a:gd name="connsiteY1746" fmla="*/ 4726692 h 6452775"/>
                <a:gd name="connsiteX1747" fmla="*/ 1168003 w 6858991"/>
                <a:gd name="connsiteY1747" fmla="*/ 4657304 h 6452775"/>
                <a:gd name="connsiteX1748" fmla="*/ 1168003 w 6858991"/>
                <a:gd name="connsiteY1748" fmla="*/ 4726692 h 6452775"/>
                <a:gd name="connsiteX1749" fmla="*/ 1470219 w 6858991"/>
                <a:gd name="connsiteY1749" fmla="*/ 4899195 h 6452775"/>
                <a:gd name="connsiteX1750" fmla="*/ 1470219 w 6858991"/>
                <a:gd name="connsiteY1750" fmla="*/ 4829808 h 6452775"/>
                <a:gd name="connsiteX1751" fmla="*/ 1470219 w 6858991"/>
                <a:gd name="connsiteY1751" fmla="*/ 4899195 h 6452775"/>
                <a:gd name="connsiteX1752" fmla="*/ 1470219 w 6858991"/>
                <a:gd name="connsiteY1752" fmla="*/ 5021033 h 6452775"/>
                <a:gd name="connsiteX1753" fmla="*/ 1470219 w 6858991"/>
                <a:gd name="connsiteY1753" fmla="*/ 4951645 h 6452775"/>
                <a:gd name="connsiteX1754" fmla="*/ 1470219 w 6858991"/>
                <a:gd name="connsiteY1754" fmla="*/ 5021033 h 6452775"/>
                <a:gd name="connsiteX1755" fmla="*/ 1669319 w 6858991"/>
                <a:gd name="connsiteY1755" fmla="*/ 5463064 h 6452775"/>
                <a:gd name="connsiteX1756" fmla="*/ 1669319 w 6858991"/>
                <a:gd name="connsiteY1756" fmla="*/ 5425324 h 6452775"/>
                <a:gd name="connsiteX1757" fmla="*/ 1669319 w 6858991"/>
                <a:gd name="connsiteY1757" fmla="*/ 5463064 h 6452775"/>
                <a:gd name="connsiteX1758" fmla="*/ 1669319 w 6858991"/>
                <a:gd name="connsiteY1758" fmla="*/ 5328746 h 6452775"/>
                <a:gd name="connsiteX1759" fmla="*/ 1669319 w 6858991"/>
                <a:gd name="connsiteY1759" fmla="*/ 5366486 h 6452775"/>
                <a:gd name="connsiteX1760" fmla="*/ 1669319 w 6858991"/>
                <a:gd name="connsiteY1760" fmla="*/ 5328746 h 6452775"/>
                <a:gd name="connsiteX1761" fmla="*/ 1568432 w 6858991"/>
                <a:gd name="connsiteY1761" fmla="*/ 5463064 h 6452775"/>
                <a:gd name="connsiteX1762" fmla="*/ 1568432 w 6858991"/>
                <a:gd name="connsiteY1762" fmla="*/ 5425324 h 6452775"/>
                <a:gd name="connsiteX1763" fmla="*/ 1568432 w 6858991"/>
                <a:gd name="connsiteY1763" fmla="*/ 5463064 h 6452775"/>
                <a:gd name="connsiteX1764" fmla="*/ 1568432 w 6858991"/>
                <a:gd name="connsiteY1764" fmla="*/ 5366486 h 6452775"/>
                <a:gd name="connsiteX1765" fmla="*/ 1568432 w 6858991"/>
                <a:gd name="connsiteY1765" fmla="*/ 5328746 h 6452775"/>
                <a:gd name="connsiteX1766" fmla="*/ 1568432 w 6858991"/>
                <a:gd name="connsiteY1766" fmla="*/ 5366486 h 6452775"/>
                <a:gd name="connsiteX1767" fmla="*/ 1568432 w 6858991"/>
                <a:gd name="connsiteY1767" fmla="*/ 5269759 h 6452775"/>
                <a:gd name="connsiteX1768" fmla="*/ 1568432 w 6858991"/>
                <a:gd name="connsiteY1768" fmla="*/ 5232019 h 6452775"/>
                <a:gd name="connsiteX1769" fmla="*/ 1568432 w 6858991"/>
                <a:gd name="connsiteY1769" fmla="*/ 5269759 h 6452775"/>
                <a:gd name="connsiteX1770" fmla="*/ 1669319 w 6858991"/>
                <a:gd name="connsiteY1770" fmla="*/ 5269759 h 6452775"/>
                <a:gd name="connsiteX1771" fmla="*/ 1669319 w 6858991"/>
                <a:gd name="connsiteY1771" fmla="*/ 5232019 h 6452775"/>
                <a:gd name="connsiteX1772" fmla="*/ 1669319 w 6858991"/>
                <a:gd name="connsiteY1772" fmla="*/ 5269759 h 6452775"/>
                <a:gd name="connsiteX1773" fmla="*/ 1168003 w 6858991"/>
                <a:gd name="connsiteY1773" fmla="*/ 5742844 h 6452775"/>
                <a:gd name="connsiteX1774" fmla="*/ 1168003 w 6858991"/>
                <a:gd name="connsiteY1774" fmla="*/ 5673456 h 6452775"/>
                <a:gd name="connsiteX1775" fmla="*/ 1168003 w 6858991"/>
                <a:gd name="connsiteY1775" fmla="*/ 5742844 h 6452775"/>
                <a:gd name="connsiteX1776" fmla="*/ 808435 w 6858991"/>
                <a:gd name="connsiteY1776" fmla="*/ 5816987 h 6452775"/>
                <a:gd name="connsiteX1777" fmla="*/ 808435 w 6858991"/>
                <a:gd name="connsiteY1777" fmla="*/ 5747599 h 6452775"/>
                <a:gd name="connsiteX1778" fmla="*/ 808435 w 6858991"/>
                <a:gd name="connsiteY1778" fmla="*/ 5816987 h 6452775"/>
                <a:gd name="connsiteX1779" fmla="*/ 1272011 w 6858991"/>
                <a:gd name="connsiteY1779" fmla="*/ 5909256 h 6452775"/>
                <a:gd name="connsiteX1780" fmla="*/ 1272011 w 6858991"/>
                <a:gd name="connsiteY1780" fmla="*/ 5871516 h 6452775"/>
                <a:gd name="connsiteX1781" fmla="*/ 1272011 w 6858991"/>
                <a:gd name="connsiteY1781" fmla="*/ 5909256 h 6452775"/>
                <a:gd name="connsiteX1782" fmla="*/ 413950 w 6858991"/>
                <a:gd name="connsiteY1782" fmla="*/ 5998554 h 6452775"/>
                <a:gd name="connsiteX1783" fmla="*/ 413950 w 6858991"/>
                <a:gd name="connsiteY1783" fmla="*/ 5929166 h 6452775"/>
                <a:gd name="connsiteX1784" fmla="*/ 413950 w 6858991"/>
                <a:gd name="connsiteY1784" fmla="*/ 5998554 h 6452775"/>
                <a:gd name="connsiteX1785" fmla="*/ 913928 w 6858991"/>
                <a:gd name="connsiteY1785" fmla="*/ 6096618 h 6452775"/>
                <a:gd name="connsiteX1786" fmla="*/ 913928 w 6858991"/>
                <a:gd name="connsiteY1786" fmla="*/ 6058878 h 6452775"/>
                <a:gd name="connsiteX1787" fmla="*/ 913928 w 6858991"/>
                <a:gd name="connsiteY1787" fmla="*/ 6096618 h 6452775"/>
                <a:gd name="connsiteX1788" fmla="*/ 1256855 w 6858991"/>
                <a:gd name="connsiteY1788" fmla="*/ 6098401 h 6452775"/>
                <a:gd name="connsiteX1789" fmla="*/ 1256855 w 6858991"/>
                <a:gd name="connsiteY1789" fmla="*/ 6060661 h 6452775"/>
                <a:gd name="connsiteX1790" fmla="*/ 1256855 w 6858991"/>
                <a:gd name="connsiteY1790" fmla="*/ 6098401 h 6452775"/>
                <a:gd name="connsiteX1791" fmla="*/ 1412866 w 6858991"/>
                <a:gd name="connsiteY1791" fmla="*/ 6098401 h 6452775"/>
                <a:gd name="connsiteX1792" fmla="*/ 1412866 w 6858991"/>
                <a:gd name="connsiteY1792" fmla="*/ 6060661 h 6452775"/>
                <a:gd name="connsiteX1793" fmla="*/ 1412866 w 6858991"/>
                <a:gd name="connsiteY1793" fmla="*/ 6098401 h 6452775"/>
                <a:gd name="connsiteX1794" fmla="*/ 1809729 w 6858991"/>
                <a:gd name="connsiteY1794" fmla="*/ 6436425 h 6452775"/>
                <a:gd name="connsiteX1795" fmla="*/ 1809729 w 6858991"/>
                <a:gd name="connsiteY1795" fmla="*/ 6367037 h 6452775"/>
                <a:gd name="connsiteX1796" fmla="*/ 1809729 w 6858991"/>
                <a:gd name="connsiteY1796" fmla="*/ 6436425 h 6452775"/>
                <a:gd name="connsiteX1797" fmla="*/ 2229622 w 6858991"/>
                <a:gd name="connsiteY1797" fmla="*/ 6234651 h 6452775"/>
                <a:gd name="connsiteX1798" fmla="*/ 2229622 w 6858991"/>
                <a:gd name="connsiteY1798" fmla="*/ 6196911 h 6452775"/>
                <a:gd name="connsiteX1799" fmla="*/ 2229622 w 6858991"/>
                <a:gd name="connsiteY1799" fmla="*/ 6234651 h 6452775"/>
                <a:gd name="connsiteX1800" fmla="*/ 2106596 w 6858991"/>
                <a:gd name="connsiteY1800" fmla="*/ 5962151 h 6452775"/>
                <a:gd name="connsiteX1801" fmla="*/ 2106596 w 6858991"/>
                <a:gd name="connsiteY1801" fmla="*/ 5924411 h 6452775"/>
                <a:gd name="connsiteX1802" fmla="*/ 2106596 w 6858991"/>
                <a:gd name="connsiteY1802" fmla="*/ 5962151 h 6452775"/>
                <a:gd name="connsiteX1803" fmla="*/ 2106596 w 6858991"/>
                <a:gd name="connsiteY1803" fmla="*/ 5861264 h 6452775"/>
                <a:gd name="connsiteX1804" fmla="*/ 2106596 w 6858991"/>
                <a:gd name="connsiteY1804" fmla="*/ 5823524 h 6452775"/>
                <a:gd name="connsiteX1805" fmla="*/ 2106596 w 6858991"/>
                <a:gd name="connsiteY1805" fmla="*/ 5861264 h 6452775"/>
                <a:gd name="connsiteX1806" fmla="*/ 2337789 w 6858991"/>
                <a:gd name="connsiteY1806" fmla="*/ 6154713 h 6452775"/>
                <a:gd name="connsiteX1807" fmla="*/ 2337789 w 6858991"/>
                <a:gd name="connsiteY1807" fmla="*/ 6116974 h 6452775"/>
                <a:gd name="connsiteX1808" fmla="*/ 2337789 w 6858991"/>
                <a:gd name="connsiteY1808" fmla="*/ 6154713 h 6452775"/>
                <a:gd name="connsiteX1809" fmla="*/ 2203323 w 6858991"/>
                <a:gd name="connsiteY1809" fmla="*/ 5962151 h 6452775"/>
                <a:gd name="connsiteX1810" fmla="*/ 2203323 w 6858991"/>
                <a:gd name="connsiteY1810" fmla="*/ 5924411 h 6452775"/>
                <a:gd name="connsiteX1811" fmla="*/ 2203323 w 6858991"/>
                <a:gd name="connsiteY1811" fmla="*/ 5962151 h 6452775"/>
                <a:gd name="connsiteX1812" fmla="*/ 2203323 w 6858991"/>
                <a:gd name="connsiteY1812" fmla="*/ 5861264 h 6452775"/>
                <a:gd name="connsiteX1813" fmla="*/ 2203323 w 6858991"/>
                <a:gd name="connsiteY1813" fmla="*/ 5823524 h 6452775"/>
                <a:gd name="connsiteX1814" fmla="*/ 2203323 w 6858991"/>
                <a:gd name="connsiteY1814" fmla="*/ 5861264 h 6452775"/>
                <a:gd name="connsiteX1815" fmla="*/ 2457101 w 6858991"/>
                <a:gd name="connsiteY1815" fmla="*/ 5726946 h 6452775"/>
                <a:gd name="connsiteX1816" fmla="*/ 2457101 w 6858991"/>
                <a:gd name="connsiteY1816" fmla="*/ 5689206 h 6452775"/>
                <a:gd name="connsiteX1817" fmla="*/ 2457101 w 6858991"/>
                <a:gd name="connsiteY1817" fmla="*/ 5726946 h 6452775"/>
                <a:gd name="connsiteX1818" fmla="*/ 2520545 w 6858991"/>
                <a:gd name="connsiteY1818" fmla="*/ 6102116 h 6452775"/>
                <a:gd name="connsiteX1819" fmla="*/ 2520545 w 6858991"/>
                <a:gd name="connsiteY1819" fmla="*/ 6032728 h 6452775"/>
                <a:gd name="connsiteX1820" fmla="*/ 2520545 w 6858991"/>
                <a:gd name="connsiteY1820" fmla="*/ 6102116 h 6452775"/>
                <a:gd name="connsiteX1821" fmla="*/ 2675071 w 6858991"/>
                <a:gd name="connsiteY1821" fmla="*/ 6102116 h 6452775"/>
                <a:gd name="connsiteX1822" fmla="*/ 2675071 w 6858991"/>
                <a:gd name="connsiteY1822" fmla="*/ 6032728 h 6452775"/>
                <a:gd name="connsiteX1823" fmla="*/ 2675071 w 6858991"/>
                <a:gd name="connsiteY1823" fmla="*/ 6102116 h 6452775"/>
                <a:gd name="connsiteX1824" fmla="*/ 2798097 w 6858991"/>
                <a:gd name="connsiteY1824" fmla="*/ 6102116 h 6452775"/>
                <a:gd name="connsiteX1825" fmla="*/ 2798097 w 6858991"/>
                <a:gd name="connsiteY1825" fmla="*/ 6032728 h 6452775"/>
                <a:gd name="connsiteX1826" fmla="*/ 2798097 w 6858991"/>
                <a:gd name="connsiteY1826" fmla="*/ 6102116 h 6452775"/>
                <a:gd name="connsiteX1827" fmla="*/ 3065990 w 6858991"/>
                <a:gd name="connsiteY1827" fmla="*/ 6025299 h 6452775"/>
                <a:gd name="connsiteX1828" fmla="*/ 3065990 w 6858991"/>
                <a:gd name="connsiteY1828" fmla="*/ 6063039 h 6452775"/>
                <a:gd name="connsiteX1829" fmla="*/ 3065990 w 6858991"/>
                <a:gd name="connsiteY1829" fmla="*/ 6025299 h 6452775"/>
                <a:gd name="connsiteX1830" fmla="*/ 2965103 w 6858991"/>
                <a:gd name="connsiteY1830" fmla="*/ 6063039 h 6452775"/>
                <a:gd name="connsiteX1831" fmla="*/ 2965103 w 6858991"/>
                <a:gd name="connsiteY1831" fmla="*/ 6025299 h 6452775"/>
                <a:gd name="connsiteX1832" fmla="*/ 2965103 w 6858991"/>
                <a:gd name="connsiteY1832" fmla="*/ 6063039 h 6452775"/>
                <a:gd name="connsiteX1833" fmla="*/ 2965103 w 6858991"/>
                <a:gd name="connsiteY1833" fmla="*/ 5966460 h 6452775"/>
                <a:gd name="connsiteX1834" fmla="*/ 2965103 w 6858991"/>
                <a:gd name="connsiteY1834" fmla="*/ 5928720 h 6452775"/>
                <a:gd name="connsiteX1835" fmla="*/ 2965103 w 6858991"/>
                <a:gd name="connsiteY1835" fmla="*/ 5966460 h 6452775"/>
                <a:gd name="connsiteX1836" fmla="*/ 3255729 w 6858991"/>
                <a:gd name="connsiteY1836" fmla="*/ 5835708 h 6452775"/>
                <a:gd name="connsiteX1837" fmla="*/ 3255729 w 6858991"/>
                <a:gd name="connsiteY1837" fmla="*/ 5873448 h 6452775"/>
                <a:gd name="connsiteX1838" fmla="*/ 3255729 w 6858991"/>
                <a:gd name="connsiteY1838" fmla="*/ 5835708 h 6452775"/>
                <a:gd name="connsiteX1839" fmla="*/ 3065990 w 6858991"/>
                <a:gd name="connsiteY1839" fmla="*/ 5966460 h 6452775"/>
                <a:gd name="connsiteX1840" fmla="*/ 3065990 w 6858991"/>
                <a:gd name="connsiteY1840" fmla="*/ 5928720 h 6452775"/>
                <a:gd name="connsiteX1841" fmla="*/ 3065990 w 6858991"/>
                <a:gd name="connsiteY1841" fmla="*/ 5966460 h 6452775"/>
                <a:gd name="connsiteX1842" fmla="*/ 3154842 w 6858991"/>
                <a:gd name="connsiteY1842" fmla="*/ 5873448 h 6452775"/>
                <a:gd name="connsiteX1843" fmla="*/ 3154842 w 6858991"/>
                <a:gd name="connsiteY1843" fmla="*/ 5835708 h 6452775"/>
                <a:gd name="connsiteX1844" fmla="*/ 3154842 w 6858991"/>
                <a:gd name="connsiteY1844" fmla="*/ 5873448 h 6452775"/>
                <a:gd name="connsiteX1845" fmla="*/ 3154842 w 6858991"/>
                <a:gd name="connsiteY1845" fmla="*/ 5776721 h 6452775"/>
                <a:gd name="connsiteX1846" fmla="*/ 3154842 w 6858991"/>
                <a:gd name="connsiteY1846" fmla="*/ 5738981 h 6452775"/>
                <a:gd name="connsiteX1847" fmla="*/ 3154842 w 6858991"/>
                <a:gd name="connsiteY1847" fmla="*/ 5776721 h 6452775"/>
                <a:gd name="connsiteX1848" fmla="*/ 3255729 w 6858991"/>
                <a:gd name="connsiteY1848" fmla="*/ 5776721 h 6452775"/>
                <a:gd name="connsiteX1849" fmla="*/ 3255729 w 6858991"/>
                <a:gd name="connsiteY1849" fmla="*/ 5738981 h 6452775"/>
                <a:gd name="connsiteX1850" fmla="*/ 3255729 w 6858991"/>
                <a:gd name="connsiteY1850" fmla="*/ 5776721 h 6452775"/>
                <a:gd name="connsiteX1851" fmla="*/ 3603262 w 6858991"/>
                <a:gd name="connsiteY1851" fmla="*/ 5873448 h 6452775"/>
                <a:gd name="connsiteX1852" fmla="*/ 3603262 w 6858991"/>
                <a:gd name="connsiteY1852" fmla="*/ 5835708 h 6452775"/>
                <a:gd name="connsiteX1853" fmla="*/ 3603262 w 6858991"/>
                <a:gd name="connsiteY1853" fmla="*/ 5873448 h 6452775"/>
                <a:gd name="connsiteX1854" fmla="*/ 3793002 w 6858991"/>
                <a:gd name="connsiteY1854" fmla="*/ 6063039 h 6452775"/>
                <a:gd name="connsiteX1855" fmla="*/ 3793002 w 6858991"/>
                <a:gd name="connsiteY1855" fmla="*/ 6025299 h 6452775"/>
                <a:gd name="connsiteX1856" fmla="*/ 3793002 w 6858991"/>
                <a:gd name="connsiteY1856" fmla="*/ 6063039 h 6452775"/>
                <a:gd name="connsiteX1857" fmla="*/ 3893889 w 6858991"/>
                <a:gd name="connsiteY1857" fmla="*/ 6063039 h 6452775"/>
                <a:gd name="connsiteX1858" fmla="*/ 3893889 w 6858991"/>
                <a:gd name="connsiteY1858" fmla="*/ 6025299 h 6452775"/>
                <a:gd name="connsiteX1859" fmla="*/ 3893889 w 6858991"/>
                <a:gd name="connsiteY1859" fmla="*/ 6063039 h 6452775"/>
                <a:gd name="connsiteX1860" fmla="*/ 3893889 w 6858991"/>
                <a:gd name="connsiteY1860" fmla="*/ 5928720 h 6452775"/>
                <a:gd name="connsiteX1861" fmla="*/ 3893889 w 6858991"/>
                <a:gd name="connsiteY1861" fmla="*/ 5966460 h 6452775"/>
                <a:gd name="connsiteX1862" fmla="*/ 3893889 w 6858991"/>
                <a:gd name="connsiteY1862" fmla="*/ 5928720 h 6452775"/>
                <a:gd name="connsiteX1863" fmla="*/ 3793002 w 6858991"/>
                <a:gd name="connsiteY1863" fmla="*/ 5966460 h 6452775"/>
                <a:gd name="connsiteX1864" fmla="*/ 3793002 w 6858991"/>
                <a:gd name="connsiteY1864" fmla="*/ 5928720 h 6452775"/>
                <a:gd name="connsiteX1865" fmla="*/ 3793002 w 6858991"/>
                <a:gd name="connsiteY1865" fmla="*/ 5966460 h 6452775"/>
                <a:gd name="connsiteX1866" fmla="*/ 3704150 w 6858991"/>
                <a:gd name="connsiteY1866" fmla="*/ 5873448 h 6452775"/>
                <a:gd name="connsiteX1867" fmla="*/ 3704150 w 6858991"/>
                <a:gd name="connsiteY1867" fmla="*/ 5835708 h 6452775"/>
                <a:gd name="connsiteX1868" fmla="*/ 3704150 w 6858991"/>
                <a:gd name="connsiteY1868" fmla="*/ 5873448 h 6452775"/>
                <a:gd name="connsiteX1869" fmla="*/ 3704150 w 6858991"/>
                <a:gd name="connsiteY1869" fmla="*/ 5738981 h 6452775"/>
                <a:gd name="connsiteX1870" fmla="*/ 3704150 w 6858991"/>
                <a:gd name="connsiteY1870" fmla="*/ 5776721 h 6452775"/>
                <a:gd name="connsiteX1871" fmla="*/ 3704150 w 6858991"/>
                <a:gd name="connsiteY1871" fmla="*/ 5738981 h 6452775"/>
                <a:gd name="connsiteX1872" fmla="*/ 3603262 w 6858991"/>
                <a:gd name="connsiteY1872" fmla="*/ 5776721 h 6452775"/>
                <a:gd name="connsiteX1873" fmla="*/ 3603262 w 6858991"/>
                <a:gd name="connsiteY1873" fmla="*/ 5738981 h 6452775"/>
                <a:gd name="connsiteX1874" fmla="*/ 3603262 w 6858991"/>
                <a:gd name="connsiteY1874" fmla="*/ 5776721 h 6452775"/>
                <a:gd name="connsiteX1875" fmla="*/ 4060895 w 6858991"/>
                <a:gd name="connsiteY1875" fmla="*/ 6102116 h 6452775"/>
                <a:gd name="connsiteX1876" fmla="*/ 4060895 w 6858991"/>
                <a:gd name="connsiteY1876" fmla="*/ 6032728 h 6452775"/>
                <a:gd name="connsiteX1877" fmla="*/ 4060895 w 6858991"/>
                <a:gd name="connsiteY1877" fmla="*/ 6102116 h 6452775"/>
                <a:gd name="connsiteX1878" fmla="*/ 4183921 w 6858991"/>
                <a:gd name="connsiteY1878" fmla="*/ 6102116 h 6452775"/>
                <a:gd name="connsiteX1879" fmla="*/ 4183921 w 6858991"/>
                <a:gd name="connsiteY1879" fmla="*/ 6032728 h 6452775"/>
                <a:gd name="connsiteX1880" fmla="*/ 4183921 w 6858991"/>
                <a:gd name="connsiteY1880" fmla="*/ 6102116 h 6452775"/>
                <a:gd name="connsiteX1881" fmla="*/ 4338446 w 6858991"/>
                <a:gd name="connsiteY1881" fmla="*/ 6102116 h 6452775"/>
                <a:gd name="connsiteX1882" fmla="*/ 4338446 w 6858991"/>
                <a:gd name="connsiteY1882" fmla="*/ 6032728 h 6452775"/>
                <a:gd name="connsiteX1883" fmla="*/ 4338446 w 6858991"/>
                <a:gd name="connsiteY1883" fmla="*/ 6102116 h 6452775"/>
                <a:gd name="connsiteX1884" fmla="*/ 4401891 w 6858991"/>
                <a:gd name="connsiteY1884" fmla="*/ 5726946 h 6452775"/>
                <a:gd name="connsiteX1885" fmla="*/ 4401891 w 6858991"/>
                <a:gd name="connsiteY1885" fmla="*/ 5689206 h 6452775"/>
                <a:gd name="connsiteX1886" fmla="*/ 4401891 w 6858991"/>
                <a:gd name="connsiteY1886" fmla="*/ 5726946 h 6452775"/>
                <a:gd name="connsiteX1887" fmla="*/ 4521202 w 6858991"/>
                <a:gd name="connsiteY1887" fmla="*/ 6154713 h 6452775"/>
                <a:gd name="connsiteX1888" fmla="*/ 4521202 w 6858991"/>
                <a:gd name="connsiteY1888" fmla="*/ 6116974 h 6452775"/>
                <a:gd name="connsiteX1889" fmla="*/ 4521202 w 6858991"/>
                <a:gd name="connsiteY1889" fmla="*/ 6154713 h 6452775"/>
                <a:gd name="connsiteX1890" fmla="*/ 4629370 w 6858991"/>
                <a:gd name="connsiteY1890" fmla="*/ 6234651 h 6452775"/>
                <a:gd name="connsiteX1891" fmla="*/ 4629370 w 6858991"/>
                <a:gd name="connsiteY1891" fmla="*/ 6196911 h 6452775"/>
                <a:gd name="connsiteX1892" fmla="*/ 4629370 w 6858991"/>
                <a:gd name="connsiteY1892" fmla="*/ 6234651 h 6452775"/>
                <a:gd name="connsiteX1893" fmla="*/ 4752396 w 6858991"/>
                <a:gd name="connsiteY1893" fmla="*/ 5962151 h 6452775"/>
                <a:gd name="connsiteX1894" fmla="*/ 4752396 w 6858991"/>
                <a:gd name="connsiteY1894" fmla="*/ 5924411 h 6452775"/>
                <a:gd name="connsiteX1895" fmla="*/ 4752396 w 6858991"/>
                <a:gd name="connsiteY1895" fmla="*/ 5962151 h 6452775"/>
                <a:gd name="connsiteX1896" fmla="*/ 4752396 w 6858991"/>
                <a:gd name="connsiteY1896" fmla="*/ 5823524 h 6452775"/>
                <a:gd name="connsiteX1897" fmla="*/ 4752396 w 6858991"/>
                <a:gd name="connsiteY1897" fmla="*/ 5861264 h 6452775"/>
                <a:gd name="connsiteX1898" fmla="*/ 4752396 w 6858991"/>
                <a:gd name="connsiteY1898" fmla="*/ 5823524 h 6452775"/>
                <a:gd name="connsiteX1899" fmla="*/ 4655669 w 6858991"/>
                <a:gd name="connsiteY1899" fmla="*/ 5962151 h 6452775"/>
                <a:gd name="connsiteX1900" fmla="*/ 4655669 w 6858991"/>
                <a:gd name="connsiteY1900" fmla="*/ 5924411 h 6452775"/>
                <a:gd name="connsiteX1901" fmla="*/ 4655669 w 6858991"/>
                <a:gd name="connsiteY1901" fmla="*/ 5962151 h 6452775"/>
                <a:gd name="connsiteX1902" fmla="*/ 4655669 w 6858991"/>
                <a:gd name="connsiteY1902" fmla="*/ 5861264 h 6452775"/>
                <a:gd name="connsiteX1903" fmla="*/ 4655669 w 6858991"/>
                <a:gd name="connsiteY1903" fmla="*/ 5823524 h 6452775"/>
                <a:gd name="connsiteX1904" fmla="*/ 4655669 w 6858991"/>
                <a:gd name="connsiteY1904" fmla="*/ 5861264 h 6452775"/>
                <a:gd name="connsiteX1905" fmla="*/ 5049263 w 6858991"/>
                <a:gd name="connsiteY1905" fmla="*/ 6436425 h 6452775"/>
                <a:gd name="connsiteX1906" fmla="*/ 5049263 w 6858991"/>
                <a:gd name="connsiteY1906" fmla="*/ 6367037 h 6452775"/>
                <a:gd name="connsiteX1907" fmla="*/ 5049263 w 6858991"/>
                <a:gd name="connsiteY1907" fmla="*/ 6436425 h 6452775"/>
                <a:gd name="connsiteX1908" fmla="*/ 5446125 w 6858991"/>
                <a:gd name="connsiteY1908" fmla="*/ 6098401 h 6452775"/>
                <a:gd name="connsiteX1909" fmla="*/ 5446125 w 6858991"/>
                <a:gd name="connsiteY1909" fmla="*/ 6060661 h 6452775"/>
                <a:gd name="connsiteX1910" fmla="*/ 5446125 w 6858991"/>
                <a:gd name="connsiteY1910" fmla="*/ 6098401 h 6452775"/>
                <a:gd name="connsiteX1911" fmla="*/ 5602137 w 6858991"/>
                <a:gd name="connsiteY1911" fmla="*/ 6098401 h 6452775"/>
                <a:gd name="connsiteX1912" fmla="*/ 5602137 w 6858991"/>
                <a:gd name="connsiteY1912" fmla="*/ 6060661 h 6452775"/>
                <a:gd name="connsiteX1913" fmla="*/ 5602137 w 6858991"/>
                <a:gd name="connsiteY1913" fmla="*/ 6098401 h 6452775"/>
                <a:gd name="connsiteX1914" fmla="*/ 5945064 w 6858991"/>
                <a:gd name="connsiteY1914" fmla="*/ 6058878 h 6452775"/>
                <a:gd name="connsiteX1915" fmla="*/ 5945064 w 6858991"/>
                <a:gd name="connsiteY1915" fmla="*/ 6096618 h 6452775"/>
                <a:gd name="connsiteX1916" fmla="*/ 5945064 w 6858991"/>
                <a:gd name="connsiteY1916" fmla="*/ 6058878 h 6452775"/>
                <a:gd name="connsiteX1917" fmla="*/ 6444894 w 6858991"/>
                <a:gd name="connsiteY1917" fmla="*/ 5929315 h 6452775"/>
                <a:gd name="connsiteX1918" fmla="*/ 6444894 w 6858991"/>
                <a:gd name="connsiteY1918" fmla="*/ 5998702 h 6452775"/>
                <a:gd name="connsiteX1919" fmla="*/ 6444894 w 6858991"/>
                <a:gd name="connsiteY1919" fmla="*/ 5929315 h 6452775"/>
                <a:gd name="connsiteX1920" fmla="*/ 5586981 w 6858991"/>
                <a:gd name="connsiteY1920" fmla="*/ 5909256 h 6452775"/>
                <a:gd name="connsiteX1921" fmla="*/ 5586981 w 6858991"/>
                <a:gd name="connsiteY1921" fmla="*/ 5871516 h 6452775"/>
                <a:gd name="connsiteX1922" fmla="*/ 5586981 w 6858991"/>
                <a:gd name="connsiteY1922" fmla="*/ 5909256 h 6452775"/>
                <a:gd name="connsiteX1923" fmla="*/ 6050557 w 6858991"/>
                <a:gd name="connsiteY1923" fmla="*/ 5747599 h 6452775"/>
                <a:gd name="connsiteX1924" fmla="*/ 6050557 w 6858991"/>
                <a:gd name="connsiteY1924" fmla="*/ 5816987 h 6452775"/>
                <a:gd name="connsiteX1925" fmla="*/ 6050557 w 6858991"/>
                <a:gd name="connsiteY1925" fmla="*/ 5747599 h 6452775"/>
                <a:gd name="connsiteX1926" fmla="*/ 5690840 w 6858991"/>
                <a:gd name="connsiteY1926" fmla="*/ 5673456 h 6452775"/>
                <a:gd name="connsiteX1927" fmla="*/ 5690840 w 6858991"/>
                <a:gd name="connsiteY1927" fmla="*/ 5742844 h 6452775"/>
                <a:gd name="connsiteX1928" fmla="*/ 5690840 w 6858991"/>
                <a:gd name="connsiteY1928" fmla="*/ 5673456 h 6452775"/>
                <a:gd name="connsiteX1929" fmla="*/ 5189524 w 6858991"/>
                <a:gd name="connsiteY1929" fmla="*/ 5463064 h 6452775"/>
                <a:gd name="connsiteX1930" fmla="*/ 5189524 w 6858991"/>
                <a:gd name="connsiteY1930" fmla="*/ 5425324 h 6452775"/>
                <a:gd name="connsiteX1931" fmla="*/ 5189524 w 6858991"/>
                <a:gd name="connsiteY1931" fmla="*/ 5463064 h 6452775"/>
                <a:gd name="connsiteX1932" fmla="*/ 5189524 w 6858991"/>
                <a:gd name="connsiteY1932" fmla="*/ 5366486 h 6452775"/>
                <a:gd name="connsiteX1933" fmla="*/ 5189524 w 6858991"/>
                <a:gd name="connsiteY1933" fmla="*/ 5328746 h 6452775"/>
                <a:gd name="connsiteX1934" fmla="*/ 5189524 w 6858991"/>
                <a:gd name="connsiteY1934" fmla="*/ 5366486 h 6452775"/>
                <a:gd name="connsiteX1935" fmla="*/ 5290560 w 6858991"/>
                <a:gd name="connsiteY1935" fmla="*/ 5463064 h 6452775"/>
                <a:gd name="connsiteX1936" fmla="*/ 5290560 w 6858991"/>
                <a:gd name="connsiteY1936" fmla="*/ 5425324 h 6452775"/>
                <a:gd name="connsiteX1937" fmla="*/ 5290560 w 6858991"/>
                <a:gd name="connsiteY1937" fmla="*/ 5463064 h 6452775"/>
                <a:gd name="connsiteX1938" fmla="*/ 5290560 w 6858991"/>
                <a:gd name="connsiteY1938" fmla="*/ 5366486 h 6452775"/>
                <a:gd name="connsiteX1939" fmla="*/ 5290560 w 6858991"/>
                <a:gd name="connsiteY1939" fmla="*/ 5328746 h 6452775"/>
                <a:gd name="connsiteX1940" fmla="*/ 5290560 w 6858991"/>
                <a:gd name="connsiteY1940" fmla="*/ 5366486 h 6452775"/>
                <a:gd name="connsiteX1941" fmla="*/ 5290560 w 6858991"/>
                <a:gd name="connsiteY1941" fmla="*/ 5232019 h 6452775"/>
                <a:gd name="connsiteX1942" fmla="*/ 5290560 w 6858991"/>
                <a:gd name="connsiteY1942" fmla="*/ 5269759 h 6452775"/>
                <a:gd name="connsiteX1943" fmla="*/ 5290560 w 6858991"/>
                <a:gd name="connsiteY1943" fmla="*/ 5232019 h 6452775"/>
                <a:gd name="connsiteX1944" fmla="*/ 5189524 w 6858991"/>
                <a:gd name="connsiteY1944" fmla="*/ 5232019 h 6452775"/>
                <a:gd name="connsiteX1945" fmla="*/ 5189524 w 6858991"/>
                <a:gd name="connsiteY1945" fmla="*/ 5269759 h 6452775"/>
                <a:gd name="connsiteX1946" fmla="*/ 5189524 w 6858991"/>
                <a:gd name="connsiteY1946" fmla="*/ 5232019 h 6452775"/>
                <a:gd name="connsiteX1947" fmla="*/ 5388773 w 6858991"/>
                <a:gd name="connsiteY1947" fmla="*/ 4951645 h 6452775"/>
                <a:gd name="connsiteX1948" fmla="*/ 5388773 w 6858991"/>
                <a:gd name="connsiteY1948" fmla="*/ 5021033 h 6452775"/>
                <a:gd name="connsiteX1949" fmla="*/ 5388773 w 6858991"/>
                <a:gd name="connsiteY1949" fmla="*/ 4951645 h 6452775"/>
                <a:gd name="connsiteX1950" fmla="*/ 5388773 w 6858991"/>
                <a:gd name="connsiteY1950" fmla="*/ 4829808 h 6452775"/>
                <a:gd name="connsiteX1951" fmla="*/ 5388773 w 6858991"/>
                <a:gd name="connsiteY1951" fmla="*/ 4899195 h 6452775"/>
                <a:gd name="connsiteX1952" fmla="*/ 5388773 w 6858991"/>
                <a:gd name="connsiteY1952" fmla="*/ 4829808 h 6452775"/>
                <a:gd name="connsiteX1953" fmla="*/ 5690840 w 6858991"/>
                <a:gd name="connsiteY1953" fmla="*/ 4657453 h 6452775"/>
                <a:gd name="connsiteX1954" fmla="*/ 5690840 w 6858991"/>
                <a:gd name="connsiteY1954" fmla="*/ 4726841 h 6452775"/>
                <a:gd name="connsiteX1955" fmla="*/ 5690840 w 6858991"/>
                <a:gd name="connsiteY1955" fmla="*/ 4657453 h 6452775"/>
                <a:gd name="connsiteX1956" fmla="*/ 5275999 w 6858991"/>
                <a:gd name="connsiteY1956" fmla="*/ 4362517 h 6452775"/>
                <a:gd name="connsiteX1957" fmla="*/ 5275999 w 6858991"/>
                <a:gd name="connsiteY1957" fmla="*/ 4324777 h 6452775"/>
                <a:gd name="connsiteX1958" fmla="*/ 5275999 w 6858991"/>
                <a:gd name="connsiteY1958" fmla="*/ 4362517 h 6452775"/>
                <a:gd name="connsiteX1959" fmla="*/ 6333457 w 6858991"/>
                <a:gd name="connsiteY1959" fmla="*/ 4135335 h 6452775"/>
                <a:gd name="connsiteX1960" fmla="*/ 6333457 w 6858991"/>
                <a:gd name="connsiteY1960" fmla="*/ 4204723 h 6452775"/>
                <a:gd name="connsiteX1961" fmla="*/ 6333457 w 6858991"/>
                <a:gd name="connsiteY1961" fmla="*/ 4135335 h 6452775"/>
                <a:gd name="connsiteX1962" fmla="*/ 6333457 w 6858991"/>
                <a:gd name="connsiteY1962" fmla="*/ 3953916 h 6452775"/>
                <a:gd name="connsiteX1963" fmla="*/ 6333457 w 6858991"/>
                <a:gd name="connsiteY1963" fmla="*/ 4023304 h 6452775"/>
                <a:gd name="connsiteX1964" fmla="*/ 6333457 w 6858991"/>
                <a:gd name="connsiteY1964" fmla="*/ 3953916 h 6452775"/>
                <a:gd name="connsiteX1965" fmla="*/ 5732443 w 6858991"/>
                <a:gd name="connsiteY1965" fmla="*/ 3591971 h 6452775"/>
                <a:gd name="connsiteX1966" fmla="*/ 5732443 w 6858991"/>
                <a:gd name="connsiteY1966" fmla="*/ 3661358 h 6452775"/>
                <a:gd name="connsiteX1967" fmla="*/ 5732443 w 6858991"/>
                <a:gd name="connsiteY1967" fmla="*/ 3591971 h 6452775"/>
                <a:gd name="connsiteX1968" fmla="*/ 5732443 w 6858991"/>
                <a:gd name="connsiteY1968" fmla="*/ 3489449 h 6452775"/>
                <a:gd name="connsiteX1969" fmla="*/ 5732443 w 6858991"/>
                <a:gd name="connsiteY1969" fmla="*/ 3558837 h 6452775"/>
                <a:gd name="connsiteX1970" fmla="*/ 5732443 w 6858991"/>
                <a:gd name="connsiteY1970" fmla="*/ 3489449 h 6452775"/>
                <a:gd name="connsiteX1971" fmla="*/ 5408386 w 6858991"/>
                <a:gd name="connsiteY1971" fmla="*/ 3127503 h 6452775"/>
                <a:gd name="connsiteX1972" fmla="*/ 5314482 w 6858991"/>
                <a:gd name="connsiteY1972" fmla="*/ 3127503 h 6452775"/>
                <a:gd name="connsiteX1973" fmla="*/ 5305864 w 6858991"/>
                <a:gd name="connsiteY1973" fmla="*/ 3022010 h 6452775"/>
                <a:gd name="connsiteX1974" fmla="*/ 5400214 w 6858991"/>
                <a:gd name="connsiteY1974" fmla="*/ 3022010 h 6452775"/>
                <a:gd name="connsiteX1975" fmla="*/ 5408386 w 6858991"/>
                <a:gd name="connsiteY1975" fmla="*/ 3127503 h 6452775"/>
                <a:gd name="connsiteX1976" fmla="*/ 5302595 w 6858991"/>
                <a:gd name="connsiteY1976" fmla="*/ 3225864 h 6452775"/>
                <a:gd name="connsiteX1977" fmla="*/ 5197548 w 6858991"/>
                <a:gd name="connsiteY1977" fmla="*/ 3839954 h 6452775"/>
                <a:gd name="connsiteX1978" fmla="*/ 4915985 w 6858991"/>
                <a:gd name="connsiteY1978" fmla="*/ 3839954 h 6452775"/>
                <a:gd name="connsiteX1979" fmla="*/ 4970514 w 6858991"/>
                <a:gd name="connsiteY1979" fmla="*/ 3688252 h 6452775"/>
                <a:gd name="connsiteX1980" fmla="*/ 5104535 w 6858991"/>
                <a:gd name="connsiteY1980" fmla="*/ 3727478 h 6452775"/>
                <a:gd name="connsiteX1981" fmla="*/ 5176895 w 6858991"/>
                <a:gd name="connsiteY1981" fmla="*/ 3234185 h 6452775"/>
                <a:gd name="connsiteX1982" fmla="*/ 5177043 w 6858991"/>
                <a:gd name="connsiteY1982" fmla="*/ 3234185 h 6452775"/>
                <a:gd name="connsiteX1983" fmla="*/ 5177043 w 6858991"/>
                <a:gd name="connsiteY1983" fmla="*/ 3223339 h 6452775"/>
                <a:gd name="connsiteX1984" fmla="*/ 5177043 w 6858991"/>
                <a:gd name="connsiteY1984" fmla="*/ 3220218 h 6452775"/>
                <a:gd name="connsiteX1985" fmla="*/ 5177043 w 6858991"/>
                <a:gd name="connsiteY1985" fmla="*/ 3216950 h 6452775"/>
                <a:gd name="connsiteX1986" fmla="*/ 5177043 w 6858991"/>
                <a:gd name="connsiteY1986" fmla="*/ 3216950 h 6452775"/>
                <a:gd name="connsiteX1987" fmla="*/ 5175112 w 6858991"/>
                <a:gd name="connsiteY1987" fmla="*/ 3142213 h 6452775"/>
                <a:gd name="connsiteX1988" fmla="*/ 5300515 w 6858991"/>
                <a:gd name="connsiteY1988" fmla="*/ 3142213 h 6452775"/>
                <a:gd name="connsiteX1989" fmla="*/ 5302744 w 6858991"/>
                <a:gd name="connsiteY1989" fmla="*/ 3225864 h 6452775"/>
                <a:gd name="connsiteX1990" fmla="*/ 4974080 w 6858991"/>
                <a:gd name="connsiteY1990" fmla="*/ 4279609 h 6452775"/>
                <a:gd name="connsiteX1991" fmla="*/ 4825350 w 6858991"/>
                <a:gd name="connsiteY1991" fmla="*/ 4279609 h 6452775"/>
                <a:gd name="connsiteX1992" fmla="*/ 4843031 w 6858991"/>
                <a:gd name="connsiteY1992" fmla="*/ 4255538 h 6452775"/>
                <a:gd name="connsiteX1993" fmla="*/ 4990722 w 6858991"/>
                <a:gd name="connsiteY1993" fmla="*/ 4255538 h 6452775"/>
                <a:gd name="connsiteX1994" fmla="*/ 4974080 w 6858991"/>
                <a:gd name="connsiteY1994" fmla="*/ 4279609 h 6452775"/>
                <a:gd name="connsiteX1995" fmla="*/ 5008551 w 6858991"/>
                <a:gd name="connsiteY1995" fmla="*/ 4255538 h 6452775"/>
                <a:gd name="connsiteX1996" fmla="*/ 5074670 w 6858991"/>
                <a:gd name="connsiteY1996" fmla="*/ 4255538 h 6452775"/>
                <a:gd name="connsiteX1997" fmla="*/ 5102158 w 6858991"/>
                <a:gd name="connsiteY1997" fmla="*/ 4283026 h 6452775"/>
                <a:gd name="connsiteX1998" fmla="*/ 5077048 w 6858991"/>
                <a:gd name="connsiteY1998" fmla="*/ 4321211 h 6452775"/>
                <a:gd name="connsiteX1999" fmla="*/ 5035445 w 6858991"/>
                <a:gd name="connsiteY1999" fmla="*/ 4279609 h 6452775"/>
                <a:gd name="connsiteX2000" fmla="*/ 4992207 w 6858991"/>
                <a:gd name="connsiteY2000" fmla="*/ 4279609 h 6452775"/>
                <a:gd name="connsiteX2001" fmla="*/ 5008700 w 6858991"/>
                <a:gd name="connsiteY2001" fmla="*/ 4255538 h 6452775"/>
                <a:gd name="connsiteX2002" fmla="*/ 4244245 w 6858991"/>
                <a:gd name="connsiteY2002" fmla="*/ 4907665 h 6452775"/>
                <a:gd name="connsiteX2003" fmla="*/ 4244245 w 6858991"/>
                <a:gd name="connsiteY2003" fmla="*/ 4608569 h 6452775"/>
                <a:gd name="connsiteX2004" fmla="*/ 4397285 w 6858991"/>
                <a:gd name="connsiteY2004" fmla="*/ 4506790 h 6452775"/>
                <a:gd name="connsiteX2005" fmla="*/ 4585241 w 6858991"/>
                <a:gd name="connsiteY2005" fmla="*/ 4694747 h 6452775"/>
                <a:gd name="connsiteX2006" fmla="*/ 4244245 w 6858991"/>
                <a:gd name="connsiteY2006" fmla="*/ 4907665 h 6452775"/>
                <a:gd name="connsiteX2007" fmla="*/ 3495986 w 6858991"/>
                <a:gd name="connsiteY2007" fmla="*/ 5366040 h 6452775"/>
                <a:gd name="connsiteX2008" fmla="*/ 3495986 w 6858991"/>
                <a:gd name="connsiteY2008" fmla="*/ 5216715 h 6452775"/>
                <a:gd name="connsiteX2009" fmla="*/ 3545018 w 6858991"/>
                <a:gd name="connsiteY2009" fmla="*/ 5214486 h 6452775"/>
                <a:gd name="connsiteX2010" fmla="*/ 3545018 w 6858991"/>
                <a:gd name="connsiteY2010" fmla="*/ 5414924 h 6452775"/>
                <a:gd name="connsiteX2011" fmla="*/ 3495986 w 6858991"/>
                <a:gd name="connsiteY2011" fmla="*/ 5365892 h 6452775"/>
                <a:gd name="connsiteX2012" fmla="*/ 3429422 w 6858991"/>
                <a:gd name="connsiteY2012" fmla="*/ 5094729 h 6452775"/>
                <a:gd name="connsiteX2013" fmla="*/ 3131515 w 6858991"/>
                <a:gd name="connsiteY2013" fmla="*/ 5070808 h 6452775"/>
                <a:gd name="connsiteX2014" fmla="*/ 3131515 w 6858991"/>
                <a:gd name="connsiteY2014" fmla="*/ 4951348 h 6452775"/>
                <a:gd name="connsiteX2015" fmla="*/ 3189016 w 6858991"/>
                <a:gd name="connsiteY2015" fmla="*/ 4960411 h 6452775"/>
                <a:gd name="connsiteX2016" fmla="*/ 3209372 w 6858991"/>
                <a:gd name="connsiteY2016" fmla="*/ 4817475 h 6452775"/>
                <a:gd name="connsiteX2017" fmla="*/ 3427639 w 6858991"/>
                <a:gd name="connsiteY2017" fmla="*/ 4831739 h 6452775"/>
                <a:gd name="connsiteX2018" fmla="*/ 3427639 w 6858991"/>
                <a:gd name="connsiteY2018" fmla="*/ 4831739 h 6452775"/>
                <a:gd name="connsiteX2019" fmla="*/ 3429422 w 6858991"/>
                <a:gd name="connsiteY2019" fmla="*/ 4831739 h 6452775"/>
                <a:gd name="connsiteX2020" fmla="*/ 3431204 w 6858991"/>
                <a:gd name="connsiteY2020" fmla="*/ 4831739 h 6452775"/>
                <a:gd name="connsiteX2021" fmla="*/ 3431204 w 6858991"/>
                <a:gd name="connsiteY2021" fmla="*/ 4831739 h 6452775"/>
                <a:gd name="connsiteX2022" fmla="*/ 3649471 w 6858991"/>
                <a:gd name="connsiteY2022" fmla="*/ 4817475 h 6452775"/>
                <a:gd name="connsiteX2023" fmla="*/ 3669827 w 6858991"/>
                <a:gd name="connsiteY2023" fmla="*/ 4960411 h 6452775"/>
                <a:gd name="connsiteX2024" fmla="*/ 3727329 w 6858991"/>
                <a:gd name="connsiteY2024" fmla="*/ 4951348 h 6452775"/>
                <a:gd name="connsiteX2025" fmla="*/ 3727329 w 6858991"/>
                <a:gd name="connsiteY2025" fmla="*/ 5070808 h 6452775"/>
                <a:gd name="connsiteX2026" fmla="*/ 3429422 w 6858991"/>
                <a:gd name="connsiteY2026" fmla="*/ 5094729 h 6452775"/>
                <a:gd name="connsiteX2027" fmla="*/ 3363005 w 6858991"/>
                <a:gd name="connsiteY2027" fmla="*/ 5216864 h 6452775"/>
                <a:gd name="connsiteX2028" fmla="*/ 3363005 w 6858991"/>
                <a:gd name="connsiteY2028" fmla="*/ 5366189 h 6452775"/>
                <a:gd name="connsiteX2029" fmla="*/ 3313973 w 6858991"/>
                <a:gd name="connsiteY2029" fmla="*/ 5415221 h 6452775"/>
                <a:gd name="connsiteX2030" fmla="*/ 3313973 w 6858991"/>
                <a:gd name="connsiteY2030" fmla="*/ 5214784 h 6452775"/>
                <a:gd name="connsiteX2031" fmla="*/ 3363005 w 6858991"/>
                <a:gd name="connsiteY2031" fmla="*/ 5217012 h 6452775"/>
                <a:gd name="connsiteX2032" fmla="*/ 2273602 w 6858991"/>
                <a:gd name="connsiteY2032" fmla="*/ 4694747 h 6452775"/>
                <a:gd name="connsiteX2033" fmla="*/ 2461558 w 6858991"/>
                <a:gd name="connsiteY2033" fmla="*/ 4506790 h 6452775"/>
                <a:gd name="connsiteX2034" fmla="*/ 2614598 w 6858991"/>
                <a:gd name="connsiteY2034" fmla="*/ 4608569 h 6452775"/>
                <a:gd name="connsiteX2035" fmla="*/ 2614598 w 6858991"/>
                <a:gd name="connsiteY2035" fmla="*/ 4907665 h 6452775"/>
                <a:gd name="connsiteX2036" fmla="*/ 2273602 w 6858991"/>
                <a:gd name="connsiteY2036" fmla="*/ 4694747 h 6452775"/>
                <a:gd name="connsiteX2037" fmla="*/ 1868270 w 6858991"/>
                <a:gd name="connsiteY2037" fmla="*/ 4255538 h 6452775"/>
                <a:gd name="connsiteX2038" fmla="*/ 2015961 w 6858991"/>
                <a:gd name="connsiteY2038" fmla="*/ 4255538 h 6452775"/>
                <a:gd name="connsiteX2039" fmla="*/ 2033642 w 6858991"/>
                <a:gd name="connsiteY2039" fmla="*/ 4279609 h 6452775"/>
                <a:gd name="connsiteX2040" fmla="*/ 1884911 w 6858991"/>
                <a:gd name="connsiteY2040" fmla="*/ 4279609 h 6452775"/>
                <a:gd name="connsiteX2041" fmla="*/ 1868270 w 6858991"/>
                <a:gd name="connsiteY2041" fmla="*/ 4255538 h 6452775"/>
                <a:gd name="connsiteX2042" fmla="*/ 1866784 w 6858991"/>
                <a:gd name="connsiteY2042" fmla="*/ 4279609 h 6452775"/>
                <a:gd name="connsiteX2043" fmla="*/ 1823547 w 6858991"/>
                <a:gd name="connsiteY2043" fmla="*/ 4279609 h 6452775"/>
                <a:gd name="connsiteX2044" fmla="*/ 1781944 w 6858991"/>
                <a:gd name="connsiteY2044" fmla="*/ 4321211 h 6452775"/>
                <a:gd name="connsiteX2045" fmla="*/ 1756834 w 6858991"/>
                <a:gd name="connsiteY2045" fmla="*/ 4283026 h 6452775"/>
                <a:gd name="connsiteX2046" fmla="*/ 1784321 w 6858991"/>
                <a:gd name="connsiteY2046" fmla="*/ 4255538 h 6452775"/>
                <a:gd name="connsiteX2047" fmla="*/ 1850440 w 6858991"/>
                <a:gd name="connsiteY2047" fmla="*/ 4255538 h 6452775"/>
                <a:gd name="connsiteX2048" fmla="*/ 1866933 w 6858991"/>
                <a:gd name="connsiteY2048" fmla="*/ 4279609 h 6452775"/>
                <a:gd name="connsiteX2049" fmla="*/ 2709690 w 6858991"/>
                <a:gd name="connsiteY2049" fmla="*/ 3785870 h 6452775"/>
                <a:gd name="connsiteX2050" fmla="*/ 2709690 w 6858991"/>
                <a:gd name="connsiteY2050" fmla="*/ 3716482 h 6452775"/>
                <a:gd name="connsiteX2051" fmla="*/ 2709690 w 6858991"/>
                <a:gd name="connsiteY2051" fmla="*/ 3785870 h 6452775"/>
                <a:gd name="connsiteX2052" fmla="*/ 2739407 w 6858991"/>
                <a:gd name="connsiteY2052" fmla="*/ 3710985 h 6452775"/>
                <a:gd name="connsiteX2053" fmla="*/ 2709690 w 6858991"/>
                <a:gd name="connsiteY2053" fmla="*/ 3701773 h 6452775"/>
                <a:gd name="connsiteX2054" fmla="*/ 2709690 w 6858991"/>
                <a:gd name="connsiteY2054" fmla="*/ 3800877 h 6452775"/>
                <a:gd name="connsiteX2055" fmla="*/ 2749362 w 6858991"/>
                <a:gd name="connsiteY2055" fmla="*/ 3722129 h 6452775"/>
                <a:gd name="connsiteX2056" fmla="*/ 2872833 w 6858991"/>
                <a:gd name="connsiteY2056" fmla="*/ 3598657 h 6452775"/>
                <a:gd name="connsiteX2057" fmla="*/ 3098678 w 6858991"/>
                <a:gd name="connsiteY2057" fmla="*/ 3598657 h 6452775"/>
                <a:gd name="connsiteX2058" fmla="*/ 3193027 w 6858991"/>
                <a:gd name="connsiteY2058" fmla="*/ 3663884 h 6452775"/>
                <a:gd name="connsiteX2059" fmla="*/ 2811172 w 6858991"/>
                <a:gd name="connsiteY2059" fmla="*/ 4045740 h 6452775"/>
                <a:gd name="connsiteX2060" fmla="*/ 2503310 w 6858991"/>
                <a:gd name="connsiteY2060" fmla="*/ 3675474 h 6452775"/>
                <a:gd name="connsiteX2061" fmla="*/ 2580127 w 6858991"/>
                <a:gd name="connsiteY2061" fmla="*/ 3598657 h 6452775"/>
                <a:gd name="connsiteX2062" fmla="*/ 2851735 w 6858991"/>
                <a:gd name="connsiteY2062" fmla="*/ 3598657 h 6452775"/>
                <a:gd name="connsiteX2063" fmla="*/ 2739258 w 6858991"/>
                <a:gd name="connsiteY2063" fmla="*/ 3711133 h 6452775"/>
                <a:gd name="connsiteX2064" fmla="*/ 3429422 w 6858991"/>
                <a:gd name="connsiteY2064" fmla="*/ 3724060 h 6452775"/>
                <a:gd name="connsiteX2065" fmla="*/ 3431353 w 6858991"/>
                <a:gd name="connsiteY2065" fmla="*/ 3724060 h 6452775"/>
                <a:gd name="connsiteX2066" fmla="*/ 3431353 w 6858991"/>
                <a:gd name="connsiteY2066" fmla="*/ 3724060 h 6452775"/>
                <a:gd name="connsiteX2067" fmla="*/ 3651997 w 6858991"/>
                <a:gd name="connsiteY2067" fmla="*/ 3671016 h 6452775"/>
                <a:gd name="connsiteX2068" fmla="*/ 4035636 w 6858991"/>
                <a:gd name="connsiteY2068" fmla="*/ 4054655 h 6452775"/>
                <a:gd name="connsiteX2069" fmla="*/ 3429422 w 6858991"/>
                <a:gd name="connsiteY2069" fmla="*/ 4253161 h 6452775"/>
                <a:gd name="connsiteX2070" fmla="*/ 2823207 w 6858991"/>
                <a:gd name="connsiteY2070" fmla="*/ 4054655 h 6452775"/>
                <a:gd name="connsiteX2071" fmla="*/ 3206846 w 6858991"/>
                <a:gd name="connsiteY2071" fmla="*/ 3671016 h 6452775"/>
                <a:gd name="connsiteX2072" fmla="*/ 3427490 w 6858991"/>
                <a:gd name="connsiteY2072" fmla="*/ 3724060 h 6452775"/>
                <a:gd name="connsiteX2073" fmla="*/ 3427490 w 6858991"/>
                <a:gd name="connsiteY2073" fmla="*/ 3724060 h 6452775"/>
                <a:gd name="connsiteX2074" fmla="*/ 3429422 w 6858991"/>
                <a:gd name="connsiteY2074" fmla="*/ 3724060 h 6452775"/>
                <a:gd name="connsiteX2075" fmla="*/ 3760314 w 6858991"/>
                <a:gd name="connsiteY2075" fmla="*/ 3598508 h 6452775"/>
                <a:gd name="connsiteX2076" fmla="*/ 3986158 w 6858991"/>
                <a:gd name="connsiteY2076" fmla="*/ 3598508 h 6452775"/>
                <a:gd name="connsiteX2077" fmla="*/ 4109630 w 6858991"/>
                <a:gd name="connsiteY2077" fmla="*/ 3721980 h 6452775"/>
                <a:gd name="connsiteX2078" fmla="*/ 4149302 w 6858991"/>
                <a:gd name="connsiteY2078" fmla="*/ 3800728 h 6452775"/>
                <a:gd name="connsiteX2079" fmla="*/ 4149302 w 6858991"/>
                <a:gd name="connsiteY2079" fmla="*/ 3701624 h 6452775"/>
                <a:gd name="connsiteX2080" fmla="*/ 4119585 w 6858991"/>
                <a:gd name="connsiteY2080" fmla="*/ 3710836 h 6452775"/>
                <a:gd name="connsiteX2081" fmla="*/ 4007108 w 6858991"/>
                <a:gd name="connsiteY2081" fmla="*/ 3598360 h 6452775"/>
                <a:gd name="connsiteX2082" fmla="*/ 4278716 w 6858991"/>
                <a:gd name="connsiteY2082" fmla="*/ 3598360 h 6452775"/>
                <a:gd name="connsiteX2083" fmla="*/ 4355534 w 6858991"/>
                <a:gd name="connsiteY2083" fmla="*/ 3675177 h 6452775"/>
                <a:gd name="connsiteX2084" fmla="*/ 4047672 w 6858991"/>
                <a:gd name="connsiteY2084" fmla="*/ 4045443 h 6452775"/>
                <a:gd name="connsiteX2085" fmla="*/ 3665816 w 6858991"/>
                <a:gd name="connsiteY2085" fmla="*/ 3663587 h 6452775"/>
                <a:gd name="connsiteX2086" fmla="*/ 3760165 w 6858991"/>
                <a:gd name="connsiteY2086" fmla="*/ 3598360 h 6452775"/>
                <a:gd name="connsiteX2087" fmla="*/ 4149302 w 6858991"/>
                <a:gd name="connsiteY2087" fmla="*/ 3716631 h 6452775"/>
                <a:gd name="connsiteX2088" fmla="*/ 4149302 w 6858991"/>
                <a:gd name="connsiteY2088" fmla="*/ 3786019 h 6452775"/>
                <a:gd name="connsiteX2089" fmla="*/ 4149302 w 6858991"/>
                <a:gd name="connsiteY2089" fmla="*/ 3716631 h 6452775"/>
                <a:gd name="connsiteX2090" fmla="*/ 4229387 w 6858991"/>
                <a:gd name="connsiteY2090" fmla="*/ 4457164 h 6452775"/>
                <a:gd name="connsiteX2091" fmla="*/ 4125677 w 6858991"/>
                <a:gd name="connsiteY2091" fmla="*/ 4518974 h 6452775"/>
                <a:gd name="connsiteX2092" fmla="*/ 4125677 w 6858991"/>
                <a:gd name="connsiteY2092" fmla="*/ 4314377 h 6452775"/>
                <a:gd name="connsiteX2093" fmla="*/ 3943070 w 6858991"/>
                <a:gd name="connsiteY2093" fmla="*/ 4131769 h 6452775"/>
                <a:gd name="connsiteX2094" fmla="*/ 4046334 w 6858991"/>
                <a:gd name="connsiteY2094" fmla="*/ 4065204 h 6452775"/>
                <a:gd name="connsiteX2095" fmla="*/ 4229387 w 6858991"/>
                <a:gd name="connsiteY2095" fmla="*/ 4248257 h 6452775"/>
                <a:gd name="connsiteX2096" fmla="*/ 4229387 w 6858991"/>
                <a:gd name="connsiteY2096" fmla="*/ 4457015 h 6452775"/>
                <a:gd name="connsiteX2097" fmla="*/ 3429422 w 6858991"/>
                <a:gd name="connsiteY2097" fmla="*/ 4816881 h 6452775"/>
                <a:gd name="connsiteX2098" fmla="*/ 3211452 w 6858991"/>
                <a:gd name="connsiteY2098" fmla="*/ 4802766 h 6452775"/>
                <a:gd name="connsiteX2099" fmla="*/ 3226607 w 6858991"/>
                <a:gd name="connsiteY2099" fmla="*/ 4696232 h 6452775"/>
                <a:gd name="connsiteX2100" fmla="*/ 3427639 w 6858991"/>
                <a:gd name="connsiteY2100" fmla="*/ 4710199 h 6452775"/>
                <a:gd name="connsiteX2101" fmla="*/ 3427639 w 6858991"/>
                <a:gd name="connsiteY2101" fmla="*/ 4710199 h 6452775"/>
                <a:gd name="connsiteX2102" fmla="*/ 3429422 w 6858991"/>
                <a:gd name="connsiteY2102" fmla="*/ 4710199 h 6452775"/>
                <a:gd name="connsiteX2103" fmla="*/ 3431204 w 6858991"/>
                <a:gd name="connsiteY2103" fmla="*/ 4710199 h 6452775"/>
                <a:gd name="connsiteX2104" fmla="*/ 3431204 w 6858991"/>
                <a:gd name="connsiteY2104" fmla="*/ 4710199 h 6452775"/>
                <a:gd name="connsiteX2105" fmla="*/ 3632236 w 6858991"/>
                <a:gd name="connsiteY2105" fmla="*/ 4696232 h 6452775"/>
                <a:gd name="connsiteX2106" fmla="*/ 3647391 w 6858991"/>
                <a:gd name="connsiteY2106" fmla="*/ 4802766 h 6452775"/>
                <a:gd name="connsiteX2107" fmla="*/ 3429422 w 6858991"/>
                <a:gd name="connsiteY2107" fmla="*/ 4816881 h 6452775"/>
                <a:gd name="connsiteX2108" fmla="*/ 3645014 w 6858991"/>
                <a:gd name="connsiteY2108" fmla="*/ 4679443 h 6452775"/>
                <a:gd name="connsiteX2109" fmla="*/ 3429570 w 6858991"/>
                <a:gd name="connsiteY2109" fmla="*/ 4695341 h 6452775"/>
                <a:gd name="connsiteX2110" fmla="*/ 3214126 w 6858991"/>
                <a:gd name="connsiteY2110" fmla="*/ 4679443 h 6452775"/>
                <a:gd name="connsiteX2111" fmla="*/ 3196891 w 6858991"/>
                <a:gd name="connsiteY2111" fmla="*/ 4800537 h 6452775"/>
                <a:gd name="connsiteX2112" fmla="*/ 2777295 w 6858991"/>
                <a:gd name="connsiteY2112" fmla="*/ 4676174 h 6452775"/>
                <a:gd name="connsiteX2113" fmla="*/ 2827664 w 6858991"/>
                <a:gd name="connsiteY2113" fmla="*/ 4565926 h 6452775"/>
                <a:gd name="connsiteX2114" fmla="*/ 2748173 w 6858991"/>
                <a:gd name="connsiteY2114" fmla="*/ 4526701 h 6452775"/>
                <a:gd name="connsiteX2115" fmla="*/ 2748173 w 6858991"/>
                <a:gd name="connsiteY2115" fmla="*/ 4320617 h 6452775"/>
                <a:gd name="connsiteX2116" fmla="*/ 2826179 w 6858991"/>
                <a:gd name="connsiteY2116" fmla="*/ 4242611 h 6452775"/>
                <a:gd name="connsiteX2117" fmla="*/ 3157071 w 6858991"/>
                <a:gd name="connsiteY2117" fmla="*/ 4376335 h 6452775"/>
                <a:gd name="connsiteX2118" fmla="*/ 3157071 w 6858991"/>
                <a:gd name="connsiteY2118" fmla="*/ 4423882 h 6452775"/>
                <a:gd name="connsiteX2119" fmla="*/ 2970897 w 6858991"/>
                <a:gd name="connsiteY2119" fmla="*/ 4610055 h 6452775"/>
                <a:gd name="connsiteX2120" fmla="*/ 2953662 w 6858991"/>
                <a:gd name="connsiteY2120" fmla="*/ 4605598 h 6452775"/>
                <a:gd name="connsiteX2121" fmla="*/ 2953662 w 6858991"/>
                <a:gd name="connsiteY2121" fmla="*/ 4673053 h 6452775"/>
                <a:gd name="connsiteX2122" fmla="*/ 2981447 w 6858991"/>
                <a:gd name="connsiteY2122" fmla="*/ 4620456 h 6452775"/>
                <a:gd name="connsiteX2123" fmla="*/ 3171780 w 6858991"/>
                <a:gd name="connsiteY2123" fmla="*/ 4430122 h 6452775"/>
                <a:gd name="connsiteX2124" fmla="*/ 3171780 w 6858991"/>
                <a:gd name="connsiteY2124" fmla="*/ 4236074 h 6452775"/>
                <a:gd name="connsiteX2125" fmla="*/ 3258998 w 6858991"/>
                <a:gd name="connsiteY2125" fmla="*/ 4254646 h 6452775"/>
                <a:gd name="connsiteX2126" fmla="*/ 3258998 w 6858991"/>
                <a:gd name="connsiteY2126" fmla="*/ 4450032 h 6452775"/>
                <a:gd name="connsiteX2127" fmla="*/ 3153356 w 6858991"/>
                <a:gd name="connsiteY2127" fmla="*/ 4555674 h 6452775"/>
                <a:gd name="connsiteX2128" fmla="*/ 3133595 w 6858991"/>
                <a:gd name="connsiteY2128" fmla="*/ 4549731 h 6452775"/>
                <a:gd name="connsiteX2129" fmla="*/ 3133595 w 6858991"/>
                <a:gd name="connsiteY2129" fmla="*/ 4617187 h 6452775"/>
                <a:gd name="connsiteX2130" fmla="*/ 3162717 w 6858991"/>
                <a:gd name="connsiteY2130" fmla="*/ 4567412 h 6452775"/>
                <a:gd name="connsiteX2131" fmla="*/ 3273856 w 6858991"/>
                <a:gd name="connsiteY2131" fmla="*/ 4456272 h 6452775"/>
                <a:gd name="connsiteX2132" fmla="*/ 3273856 w 6858991"/>
                <a:gd name="connsiteY2132" fmla="*/ 4398028 h 6452775"/>
                <a:gd name="connsiteX2133" fmla="*/ 3320065 w 6858991"/>
                <a:gd name="connsiteY2133" fmla="*/ 4403228 h 6452775"/>
                <a:gd name="connsiteX2134" fmla="*/ 3320065 w 6858991"/>
                <a:gd name="connsiteY2134" fmla="*/ 4468753 h 6452775"/>
                <a:gd name="connsiteX2135" fmla="*/ 3136121 w 6858991"/>
                <a:gd name="connsiteY2135" fmla="*/ 4652698 h 6452775"/>
                <a:gd name="connsiteX2136" fmla="*/ 3136121 w 6858991"/>
                <a:gd name="connsiteY2136" fmla="*/ 4698758 h 6452775"/>
                <a:gd name="connsiteX2137" fmla="*/ 3143550 w 6858991"/>
                <a:gd name="connsiteY2137" fmla="*/ 4765620 h 6452775"/>
                <a:gd name="connsiteX2138" fmla="*/ 3150979 w 6858991"/>
                <a:gd name="connsiteY2138" fmla="*/ 4698758 h 6452775"/>
                <a:gd name="connsiteX2139" fmla="*/ 3150979 w 6858991"/>
                <a:gd name="connsiteY2139" fmla="*/ 4658790 h 6452775"/>
                <a:gd name="connsiteX2140" fmla="*/ 3334923 w 6858991"/>
                <a:gd name="connsiteY2140" fmla="*/ 4474845 h 6452775"/>
                <a:gd name="connsiteX2141" fmla="*/ 3334923 w 6858991"/>
                <a:gd name="connsiteY2141" fmla="*/ 4404566 h 6452775"/>
                <a:gd name="connsiteX2142" fmla="*/ 3427639 w 6858991"/>
                <a:gd name="connsiteY2142" fmla="*/ 4408429 h 6452775"/>
                <a:gd name="connsiteX2143" fmla="*/ 3427639 w 6858991"/>
                <a:gd name="connsiteY2143" fmla="*/ 4408429 h 6452775"/>
                <a:gd name="connsiteX2144" fmla="*/ 3429422 w 6858991"/>
                <a:gd name="connsiteY2144" fmla="*/ 4408429 h 6452775"/>
                <a:gd name="connsiteX2145" fmla="*/ 3431204 w 6858991"/>
                <a:gd name="connsiteY2145" fmla="*/ 4408429 h 6452775"/>
                <a:gd name="connsiteX2146" fmla="*/ 3431204 w 6858991"/>
                <a:gd name="connsiteY2146" fmla="*/ 4408429 h 6452775"/>
                <a:gd name="connsiteX2147" fmla="*/ 3523920 w 6858991"/>
                <a:gd name="connsiteY2147" fmla="*/ 4404417 h 6452775"/>
                <a:gd name="connsiteX2148" fmla="*/ 3523920 w 6858991"/>
                <a:gd name="connsiteY2148" fmla="*/ 4474697 h 6452775"/>
                <a:gd name="connsiteX2149" fmla="*/ 3707864 w 6858991"/>
                <a:gd name="connsiteY2149" fmla="*/ 4658641 h 6452775"/>
                <a:gd name="connsiteX2150" fmla="*/ 3707864 w 6858991"/>
                <a:gd name="connsiteY2150" fmla="*/ 4698610 h 6452775"/>
                <a:gd name="connsiteX2151" fmla="*/ 3715293 w 6858991"/>
                <a:gd name="connsiteY2151" fmla="*/ 4765471 h 6452775"/>
                <a:gd name="connsiteX2152" fmla="*/ 3722723 w 6858991"/>
                <a:gd name="connsiteY2152" fmla="*/ 4698610 h 6452775"/>
                <a:gd name="connsiteX2153" fmla="*/ 3722723 w 6858991"/>
                <a:gd name="connsiteY2153" fmla="*/ 4652549 h 6452775"/>
                <a:gd name="connsiteX2154" fmla="*/ 3538778 w 6858991"/>
                <a:gd name="connsiteY2154" fmla="*/ 4468605 h 6452775"/>
                <a:gd name="connsiteX2155" fmla="*/ 3538778 w 6858991"/>
                <a:gd name="connsiteY2155" fmla="*/ 4403080 h 6452775"/>
                <a:gd name="connsiteX2156" fmla="*/ 3584987 w 6858991"/>
                <a:gd name="connsiteY2156" fmla="*/ 4397880 h 6452775"/>
                <a:gd name="connsiteX2157" fmla="*/ 3584987 w 6858991"/>
                <a:gd name="connsiteY2157" fmla="*/ 4456124 h 6452775"/>
                <a:gd name="connsiteX2158" fmla="*/ 3696126 w 6858991"/>
                <a:gd name="connsiteY2158" fmla="*/ 4567263 h 6452775"/>
                <a:gd name="connsiteX2159" fmla="*/ 3725248 w 6858991"/>
                <a:gd name="connsiteY2159" fmla="*/ 4617038 h 6452775"/>
                <a:gd name="connsiteX2160" fmla="*/ 3725248 w 6858991"/>
                <a:gd name="connsiteY2160" fmla="*/ 4549582 h 6452775"/>
                <a:gd name="connsiteX2161" fmla="*/ 3705487 w 6858991"/>
                <a:gd name="connsiteY2161" fmla="*/ 4555525 h 6452775"/>
                <a:gd name="connsiteX2162" fmla="*/ 3599845 w 6858991"/>
                <a:gd name="connsiteY2162" fmla="*/ 4449883 h 6452775"/>
                <a:gd name="connsiteX2163" fmla="*/ 3599845 w 6858991"/>
                <a:gd name="connsiteY2163" fmla="*/ 4254498 h 6452775"/>
                <a:gd name="connsiteX2164" fmla="*/ 3687063 w 6858991"/>
                <a:gd name="connsiteY2164" fmla="*/ 4235925 h 6452775"/>
                <a:gd name="connsiteX2165" fmla="*/ 3687063 w 6858991"/>
                <a:gd name="connsiteY2165" fmla="*/ 4429973 h 6452775"/>
                <a:gd name="connsiteX2166" fmla="*/ 3877396 w 6858991"/>
                <a:gd name="connsiteY2166" fmla="*/ 4620307 h 6452775"/>
                <a:gd name="connsiteX2167" fmla="*/ 3905181 w 6858991"/>
                <a:gd name="connsiteY2167" fmla="*/ 4672905 h 6452775"/>
                <a:gd name="connsiteX2168" fmla="*/ 3905181 w 6858991"/>
                <a:gd name="connsiteY2168" fmla="*/ 4605449 h 6452775"/>
                <a:gd name="connsiteX2169" fmla="*/ 3887946 w 6858991"/>
                <a:gd name="connsiteY2169" fmla="*/ 4609906 h 6452775"/>
                <a:gd name="connsiteX2170" fmla="*/ 3701772 w 6858991"/>
                <a:gd name="connsiteY2170" fmla="*/ 4423733 h 6452775"/>
                <a:gd name="connsiteX2171" fmla="*/ 3701772 w 6858991"/>
                <a:gd name="connsiteY2171" fmla="*/ 4376187 h 6452775"/>
                <a:gd name="connsiteX2172" fmla="*/ 4032665 w 6858991"/>
                <a:gd name="connsiteY2172" fmla="*/ 4242463 h 6452775"/>
                <a:gd name="connsiteX2173" fmla="*/ 4110670 w 6858991"/>
                <a:gd name="connsiteY2173" fmla="*/ 4320469 h 6452775"/>
                <a:gd name="connsiteX2174" fmla="*/ 4110670 w 6858991"/>
                <a:gd name="connsiteY2174" fmla="*/ 4526552 h 6452775"/>
                <a:gd name="connsiteX2175" fmla="*/ 4031179 w 6858991"/>
                <a:gd name="connsiteY2175" fmla="*/ 4565777 h 6452775"/>
                <a:gd name="connsiteX2176" fmla="*/ 4081548 w 6858991"/>
                <a:gd name="connsiteY2176" fmla="*/ 4676025 h 6452775"/>
                <a:gd name="connsiteX2177" fmla="*/ 3661953 w 6858991"/>
                <a:gd name="connsiteY2177" fmla="*/ 4800388 h 6452775"/>
                <a:gd name="connsiteX2178" fmla="*/ 3644717 w 6858991"/>
                <a:gd name="connsiteY2178" fmla="*/ 4679294 h 6452775"/>
                <a:gd name="connsiteX2179" fmla="*/ 3157071 w 6858991"/>
                <a:gd name="connsiteY2179" fmla="*/ 4360883 h 6452775"/>
                <a:gd name="connsiteX2180" fmla="*/ 2837025 w 6858991"/>
                <a:gd name="connsiteY2180" fmla="*/ 4231616 h 6452775"/>
                <a:gd name="connsiteX2181" fmla="*/ 2929443 w 6858991"/>
                <a:gd name="connsiteY2181" fmla="*/ 4139198 h 6452775"/>
                <a:gd name="connsiteX2182" fmla="*/ 3157071 w 6858991"/>
                <a:gd name="connsiteY2182" fmla="*/ 4231765 h 6452775"/>
                <a:gd name="connsiteX2183" fmla="*/ 3157071 w 6858991"/>
                <a:gd name="connsiteY2183" fmla="*/ 4360883 h 6452775"/>
                <a:gd name="connsiteX2184" fmla="*/ 2733315 w 6858991"/>
                <a:gd name="connsiteY2184" fmla="*/ 4314377 h 6452775"/>
                <a:gd name="connsiteX2185" fmla="*/ 2733315 w 6858991"/>
                <a:gd name="connsiteY2185" fmla="*/ 4518974 h 6452775"/>
                <a:gd name="connsiteX2186" fmla="*/ 2629605 w 6858991"/>
                <a:gd name="connsiteY2186" fmla="*/ 4457164 h 6452775"/>
                <a:gd name="connsiteX2187" fmla="*/ 2629605 w 6858991"/>
                <a:gd name="connsiteY2187" fmla="*/ 4248406 h 6452775"/>
                <a:gd name="connsiteX2188" fmla="*/ 2812658 w 6858991"/>
                <a:gd name="connsiteY2188" fmla="*/ 4065353 h 6452775"/>
                <a:gd name="connsiteX2189" fmla="*/ 2915922 w 6858991"/>
                <a:gd name="connsiteY2189" fmla="*/ 4131918 h 6452775"/>
                <a:gd name="connsiteX2190" fmla="*/ 2733315 w 6858991"/>
                <a:gd name="connsiteY2190" fmla="*/ 4314525 h 6452775"/>
                <a:gd name="connsiteX2191" fmla="*/ 2808052 w 6858991"/>
                <a:gd name="connsiteY2191" fmla="*/ 4573206 h 6452775"/>
                <a:gd name="connsiteX2192" fmla="*/ 2763774 w 6858991"/>
                <a:gd name="connsiteY2192" fmla="*/ 4670082 h 6452775"/>
                <a:gd name="connsiteX2193" fmla="*/ 2629605 w 6858991"/>
                <a:gd name="connsiteY2193" fmla="*/ 4599951 h 6452775"/>
                <a:gd name="connsiteX2194" fmla="*/ 2629605 w 6858991"/>
                <a:gd name="connsiteY2194" fmla="*/ 4474994 h 6452775"/>
                <a:gd name="connsiteX2195" fmla="*/ 2808052 w 6858991"/>
                <a:gd name="connsiteY2195" fmla="*/ 4573206 h 6452775"/>
                <a:gd name="connsiteX2196" fmla="*/ 2953662 w 6858991"/>
                <a:gd name="connsiteY2196" fmla="*/ 4658047 h 6452775"/>
                <a:gd name="connsiteX2197" fmla="*/ 2953662 w 6858991"/>
                <a:gd name="connsiteY2197" fmla="*/ 4620307 h 6452775"/>
                <a:gd name="connsiteX2198" fmla="*/ 2953662 w 6858991"/>
                <a:gd name="connsiteY2198" fmla="*/ 4658047 h 6452775"/>
                <a:gd name="connsiteX2199" fmla="*/ 3429422 w 6858991"/>
                <a:gd name="connsiteY2199" fmla="*/ 4268019 h 6452775"/>
                <a:gd name="connsiteX2200" fmla="*/ 3431204 w 6858991"/>
                <a:gd name="connsiteY2200" fmla="*/ 4268019 h 6452775"/>
                <a:gd name="connsiteX2201" fmla="*/ 3431204 w 6858991"/>
                <a:gd name="connsiteY2201" fmla="*/ 4268019 h 6452775"/>
                <a:gd name="connsiteX2202" fmla="*/ 3584987 w 6858991"/>
                <a:gd name="connsiteY2202" fmla="*/ 4256727 h 6452775"/>
                <a:gd name="connsiteX2203" fmla="*/ 3584987 w 6858991"/>
                <a:gd name="connsiteY2203" fmla="*/ 4382724 h 6452775"/>
                <a:gd name="connsiteX2204" fmla="*/ 3429422 w 6858991"/>
                <a:gd name="connsiteY2204" fmla="*/ 4393274 h 6452775"/>
                <a:gd name="connsiteX2205" fmla="*/ 3273856 w 6858991"/>
                <a:gd name="connsiteY2205" fmla="*/ 4382724 h 6452775"/>
                <a:gd name="connsiteX2206" fmla="*/ 3273856 w 6858991"/>
                <a:gd name="connsiteY2206" fmla="*/ 4256727 h 6452775"/>
                <a:gd name="connsiteX2207" fmla="*/ 3427639 w 6858991"/>
                <a:gd name="connsiteY2207" fmla="*/ 4267870 h 6452775"/>
                <a:gd name="connsiteX2208" fmla="*/ 3427639 w 6858991"/>
                <a:gd name="connsiteY2208" fmla="*/ 4267870 h 6452775"/>
                <a:gd name="connsiteX2209" fmla="*/ 3429422 w 6858991"/>
                <a:gd name="connsiteY2209" fmla="*/ 4267870 h 6452775"/>
                <a:gd name="connsiteX2210" fmla="*/ 3133595 w 6858991"/>
                <a:gd name="connsiteY2210" fmla="*/ 4602031 h 6452775"/>
                <a:gd name="connsiteX2211" fmla="*/ 3133595 w 6858991"/>
                <a:gd name="connsiteY2211" fmla="*/ 4564292 h 6452775"/>
                <a:gd name="connsiteX2212" fmla="*/ 3133595 w 6858991"/>
                <a:gd name="connsiteY2212" fmla="*/ 4602031 h 6452775"/>
                <a:gd name="connsiteX2213" fmla="*/ 3140281 w 6858991"/>
                <a:gd name="connsiteY2213" fmla="*/ 4712874 h 6452775"/>
                <a:gd name="connsiteX2214" fmla="*/ 3146967 w 6858991"/>
                <a:gd name="connsiteY2214" fmla="*/ 4712874 h 6452775"/>
                <a:gd name="connsiteX2215" fmla="*/ 3143550 w 6858991"/>
                <a:gd name="connsiteY2215" fmla="*/ 4750316 h 6452775"/>
                <a:gd name="connsiteX2216" fmla="*/ 3140132 w 6858991"/>
                <a:gd name="connsiteY2216" fmla="*/ 4712874 h 6452775"/>
                <a:gd name="connsiteX2217" fmla="*/ 3712025 w 6858991"/>
                <a:gd name="connsiteY2217" fmla="*/ 4712874 h 6452775"/>
                <a:gd name="connsiteX2218" fmla="*/ 3718711 w 6858991"/>
                <a:gd name="connsiteY2218" fmla="*/ 4712874 h 6452775"/>
                <a:gd name="connsiteX2219" fmla="*/ 3715293 w 6858991"/>
                <a:gd name="connsiteY2219" fmla="*/ 4750316 h 6452775"/>
                <a:gd name="connsiteX2220" fmla="*/ 3711876 w 6858991"/>
                <a:gd name="connsiteY2220" fmla="*/ 4712874 h 6452775"/>
                <a:gd name="connsiteX2221" fmla="*/ 3725397 w 6858991"/>
                <a:gd name="connsiteY2221" fmla="*/ 4564292 h 6452775"/>
                <a:gd name="connsiteX2222" fmla="*/ 3725397 w 6858991"/>
                <a:gd name="connsiteY2222" fmla="*/ 4602031 h 6452775"/>
                <a:gd name="connsiteX2223" fmla="*/ 3725397 w 6858991"/>
                <a:gd name="connsiteY2223" fmla="*/ 4564292 h 6452775"/>
                <a:gd name="connsiteX2224" fmla="*/ 3929549 w 6858991"/>
                <a:gd name="connsiteY2224" fmla="*/ 4139347 h 6452775"/>
                <a:gd name="connsiteX2225" fmla="*/ 4021967 w 6858991"/>
                <a:gd name="connsiteY2225" fmla="*/ 4231765 h 6452775"/>
                <a:gd name="connsiteX2226" fmla="*/ 3701921 w 6858991"/>
                <a:gd name="connsiteY2226" fmla="*/ 4361031 h 6452775"/>
                <a:gd name="connsiteX2227" fmla="*/ 3701921 w 6858991"/>
                <a:gd name="connsiteY2227" fmla="*/ 4231913 h 6452775"/>
                <a:gd name="connsiteX2228" fmla="*/ 3929549 w 6858991"/>
                <a:gd name="connsiteY2228" fmla="*/ 4139347 h 6452775"/>
                <a:gd name="connsiteX2229" fmla="*/ 3905181 w 6858991"/>
                <a:gd name="connsiteY2229" fmla="*/ 4620307 h 6452775"/>
                <a:gd name="connsiteX2230" fmla="*/ 3905181 w 6858991"/>
                <a:gd name="connsiteY2230" fmla="*/ 4658047 h 6452775"/>
                <a:gd name="connsiteX2231" fmla="*/ 3905181 w 6858991"/>
                <a:gd name="connsiteY2231" fmla="*/ 4620307 h 6452775"/>
                <a:gd name="connsiteX2232" fmla="*/ 4050940 w 6858991"/>
                <a:gd name="connsiteY2232" fmla="*/ 4573206 h 6452775"/>
                <a:gd name="connsiteX2233" fmla="*/ 4229387 w 6858991"/>
                <a:gd name="connsiteY2233" fmla="*/ 4474994 h 6452775"/>
                <a:gd name="connsiteX2234" fmla="*/ 4229387 w 6858991"/>
                <a:gd name="connsiteY2234" fmla="*/ 4599951 h 6452775"/>
                <a:gd name="connsiteX2235" fmla="*/ 4095217 w 6858991"/>
                <a:gd name="connsiteY2235" fmla="*/ 4670082 h 6452775"/>
                <a:gd name="connsiteX2236" fmla="*/ 4050940 w 6858991"/>
                <a:gd name="connsiteY2236" fmla="*/ 4573206 h 6452775"/>
                <a:gd name="connsiteX2237" fmla="*/ 2492315 w 6858991"/>
                <a:gd name="connsiteY2237" fmla="*/ 3686469 h 6452775"/>
                <a:gd name="connsiteX2238" fmla="*/ 2800623 w 6858991"/>
                <a:gd name="connsiteY2238" fmla="*/ 4056290 h 6452775"/>
                <a:gd name="connsiteX2239" fmla="*/ 2614746 w 6858991"/>
                <a:gd name="connsiteY2239" fmla="*/ 4242166 h 6452775"/>
                <a:gd name="connsiteX2240" fmla="*/ 2614746 w 6858991"/>
                <a:gd name="connsiteY2240" fmla="*/ 4447060 h 6452775"/>
                <a:gd name="connsiteX2241" fmla="*/ 2464530 w 6858991"/>
                <a:gd name="connsiteY2241" fmla="*/ 4331612 h 6452775"/>
                <a:gd name="connsiteX2242" fmla="*/ 2383850 w 6858991"/>
                <a:gd name="connsiteY2242" fmla="*/ 4424624 h 6452775"/>
                <a:gd name="connsiteX2243" fmla="*/ 2262904 w 6858991"/>
                <a:gd name="connsiteY2243" fmla="*/ 4308730 h 6452775"/>
                <a:gd name="connsiteX2244" fmla="*/ 2557691 w 6858991"/>
                <a:gd name="connsiteY2244" fmla="*/ 4013944 h 6452775"/>
                <a:gd name="connsiteX2245" fmla="*/ 2547141 w 6858991"/>
                <a:gd name="connsiteY2245" fmla="*/ 4003394 h 6452775"/>
                <a:gd name="connsiteX2246" fmla="*/ 2252801 w 6858991"/>
                <a:gd name="connsiteY2246" fmla="*/ 4297736 h 6452775"/>
                <a:gd name="connsiteX2247" fmla="*/ 2094412 w 6858991"/>
                <a:gd name="connsiteY2247" fmla="*/ 4095218 h 6452775"/>
                <a:gd name="connsiteX2248" fmla="*/ 2200203 w 6858991"/>
                <a:gd name="connsiteY2248" fmla="*/ 4027167 h 6452775"/>
                <a:gd name="connsiteX2249" fmla="*/ 2104219 w 6858991"/>
                <a:gd name="connsiteY2249" fmla="*/ 3854812 h 6452775"/>
                <a:gd name="connsiteX2250" fmla="*/ 2323971 w 6858991"/>
                <a:gd name="connsiteY2250" fmla="*/ 3854812 h 6452775"/>
                <a:gd name="connsiteX2251" fmla="*/ 2492315 w 6858991"/>
                <a:gd name="connsiteY2251" fmla="*/ 3686469 h 6452775"/>
                <a:gd name="connsiteX2252" fmla="*/ 2252355 w 6858991"/>
                <a:gd name="connsiteY2252" fmla="*/ 4319280 h 6452775"/>
                <a:gd name="connsiteX2253" fmla="*/ 2374044 w 6858991"/>
                <a:gd name="connsiteY2253" fmla="*/ 4435917 h 6452775"/>
                <a:gd name="connsiteX2254" fmla="*/ 2289649 w 6858991"/>
                <a:gd name="connsiteY2254" fmla="*/ 4533238 h 6452775"/>
                <a:gd name="connsiteX2255" fmla="*/ 2162017 w 6858991"/>
                <a:gd name="connsiteY2255" fmla="*/ 4409618 h 6452775"/>
                <a:gd name="connsiteX2256" fmla="*/ 2252355 w 6858991"/>
                <a:gd name="connsiteY2256" fmla="*/ 4319280 h 6452775"/>
                <a:gd name="connsiteX2257" fmla="*/ 2151913 w 6858991"/>
                <a:gd name="connsiteY2257" fmla="*/ 4398771 h 6452775"/>
                <a:gd name="connsiteX2258" fmla="*/ 1975844 w 6858991"/>
                <a:gd name="connsiteY2258" fmla="*/ 4171589 h 6452775"/>
                <a:gd name="connsiteX2259" fmla="*/ 2081931 w 6858991"/>
                <a:gd name="connsiteY2259" fmla="*/ 4103242 h 6452775"/>
                <a:gd name="connsiteX2260" fmla="*/ 2242103 w 6858991"/>
                <a:gd name="connsiteY2260" fmla="*/ 4308433 h 6452775"/>
                <a:gd name="connsiteX2261" fmla="*/ 2151765 w 6858991"/>
                <a:gd name="connsiteY2261" fmla="*/ 4398771 h 6452775"/>
                <a:gd name="connsiteX2262" fmla="*/ 2179698 w 6858991"/>
                <a:gd name="connsiteY2262" fmla="*/ 4022710 h 6452775"/>
                <a:gd name="connsiteX2263" fmla="*/ 2086537 w 6858991"/>
                <a:gd name="connsiteY2263" fmla="*/ 4082737 h 6452775"/>
                <a:gd name="connsiteX2264" fmla="*/ 2023539 w 6858991"/>
                <a:gd name="connsiteY2264" fmla="*/ 3975015 h 6452775"/>
                <a:gd name="connsiteX2265" fmla="*/ 2150873 w 6858991"/>
                <a:gd name="connsiteY2265" fmla="*/ 3975015 h 6452775"/>
                <a:gd name="connsiteX2266" fmla="*/ 2179847 w 6858991"/>
                <a:gd name="connsiteY2266" fmla="*/ 4022710 h 6452775"/>
                <a:gd name="connsiteX2267" fmla="*/ 2006897 w 6858991"/>
                <a:gd name="connsiteY2267" fmla="*/ 3975164 h 6452775"/>
                <a:gd name="connsiteX2268" fmla="*/ 2074056 w 6858991"/>
                <a:gd name="connsiteY2268" fmla="*/ 4090760 h 6452775"/>
                <a:gd name="connsiteX2269" fmla="*/ 1963511 w 6858991"/>
                <a:gd name="connsiteY2269" fmla="*/ 4161931 h 6452775"/>
                <a:gd name="connsiteX2270" fmla="*/ 1810175 w 6858991"/>
                <a:gd name="connsiteY2270" fmla="*/ 4161931 h 6452775"/>
                <a:gd name="connsiteX2271" fmla="*/ 1714785 w 6858991"/>
                <a:gd name="connsiteY2271" fmla="*/ 3975164 h 6452775"/>
                <a:gd name="connsiteX2272" fmla="*/ 2006897 w 6858991"/>
                <a:gd name="connsiteY2272" fmla="*/ 3975164 h 6452775"/>
                <a:gd name="connsiteX2273" fmla="*/ 1961877 w 6858991"/>
                <a:gd name="connsiteY2273" fmla="*/ 4176789 h 6452775"/>
                <a:gd name="connsiteX2274" fmla="*/ 2005412 w 6858991"/>
                <a:gd name="connsiteY2274" fmla="*/ 4240680 h 6452775"/>
                <a:gd name="connsiteX2275" fmla="*/ 1858612 w 6858991"/>
                <a:gd name="connsiteY2275" fmla="*/ 4240680 h 6452775"/>
                <a:gd name="connsiteX2276" fmla="*/ 1818793 w 6858991"/>
                <a:gd name="connsiteY2276" fmla="*/ 4176789 h 6452775"/>
                <a:gd name="connsiteX2277" fmla="*/ 1961877 w 6858991"/>
                <a:gd name="connsiteY2277" fmla="*/ 4176789 h 6452775"/>
                <a:gd name="connsiteX2278" fmla="*/ 2045083 w 6858991"/>
                <a:gd name="connsiteY2278" fmla="*/ 4294467 h 6452775"/>
                <a:gd name="connsiteX2279" fmla="*/ 2141364 w 6858991"/>
                <a:gd name="connsiteY2279" fmla="*/ 4409172 h 6452775"/>
                <a:gd name="connsiteX2280" fmla="*/ 2056227 w 6858991"/>
                <a:gd name="connsiteY2280" fmla="*/ 4494309 h 6452775"/>
                <a:gd name="connsiteX2281" fmla="*/ 1895015 w 6858991"/>
                <a:gd name="connsiteY2281" fmla="*/ 4294467 h 6452775"/>
                <a:gd name="connsiteX2282" fmla="*/ 2045083 w 6858991"/>
                <a:gd name="connsiteY2282" fmla="*/ 4294467 h 6452775"/>
                <a:gd name="connsiteX2283" fmla="*/ 2151468 w 6858991"/>
                <a:gd name="connsiteY2283" fmla="*/ 4420316 h 6452775"/>
                <a:gd name="connsiteX2284" fmla="*/ 2291135 w 6858991"/>
                <a:gd name="connsiteY2284" fmla="*/ 4554337 h 6452775"/>
                <a:gd name="connsiteX2285" fmla="*/ 2385336 w 6858991"/>
                <a:gd name="connsiteY2285" fmla="*/ 4445723 h 6452775"/>
                <a:gd name="connsiteX2286" fmla="*/ 2409109 w 6858991"/>
                <a:gd name="connsiteY2286" fmla="*/ 4465484 h 6452775"/>
                <a:gd name="connsiteX2287" fmla="*/ 2144930 w 6858991"/>
                <a:gd name="connsiteY2287" fmla="*/ 4729663 h 6452775"/>
                <a:gd name="connsiteX2288" fmla="*/ 1989810 w 6858991"/>
                <a:gd name="connsiteY2288" fmla="*/ 4581973 h 6452775"/>
                <a:gd name="connsiteX2289" fmla="*/ 2151319 w 6858991"/>
                <a:gd name="connsiteY2289" fmla="*/ 4420464 h 6452775"/>
                <a:gd name="connsiteX2290" fmla="*/ 2395142 w 6858991"/>
                <a:gd name="connsiteY2290" fmla="*/ 4434282 h 6452775"/>
                <a:gd name="connsiteX2291" fmla="*/ 2466016 w 6858991"/>
                <a:gd name="connsiteY2291" fmla="*/ 4352711 h 6452775"/>
                <a:gd name="connsiteX2292" fmla="*/ 2496475 w 6858991"/>
                <a:gd name="connsiteY2292" fmla="*/ 4378118 h 6452775"/>
                <a:gd name="connsiteX2293" fmla="*/ 2419807 w 6858991"/>
                <a:gd name="connsiteY2293" fmla="*/ 4454786 h 6452775"/>
                <a:gd name="connsiteX2294" fmla="*/ 2395291 w 6858991"/>
                <a:gd name="connsiteY2294" fmla="*/ 4434431 h 6452775"/>
                <a:gd name="connsiteX2295" fmla="*/ 2508065 w 6858991"/>
                <a:gd name="connsiteY2295" fmla="*/ 4387479 h 6452775"/>
                <a:gd name="connsiteX2296" fmla="*/ 2537186 w 6858991"/>
                <a:gd name="connsiteY2296" fmla="*/ 4410064 h 6452775"/>
                <a:gd name="connsiteX2297" fmla="*/ 2460518 w 6858991"/>
                <a:gd name="connsiteY2297" fmla="*/ 4486732 h 6452775"/>
                <a:gd name="connsiteX2298" fmla="*/ 2431396 w 6858991"/>
                <a:gd name="connsiteY2298" fmla="*/ 4463999 h 6452775"/>
                <a:gd name="connsiteX2299" fmla="*/ 2508065 w 6858991"/>
                <a:gd name="connsiteY2299" fmla="*/ 4387330 h 6452775"/>
                <a:gd name="connsiteX2300" fmla="*/ 2549073 w 6858991"/>
                <a:gd name="connsiteY2300" fmla="*/ 4419127 h 6452775"/>
                <a:gd name="connsiteX2301" fmla="*/ 2614598 w 6858991"/>
                <a:gd name="connsiteY2301" fmla="*/ 4465039 h 6452775"/>
                <a:gd name="connsiteX2302" fmla="*/ 2614598 w 6858991"/>
                <a:gd name="connsiteY2302" fmla="*/ 4591185 h 6452775"/>
                <a:gd name="connsiteX2303" fmla="*/ 2472256 w 6858991"/>
                <a:gd name="connsiteY2303" fmla="*/ 4495944 h 6452775"/>
                <a:gd name="connsiteX2304" fmla="*/ 2549073 w 6858991"/>
                <a:gd name="connsiteY2304" fmla="*/ 4419127 h 6452775"/>
                <a:gd name="connsiteX2305" fmla="*/ 2629605 w 6858991"/>
                <a:gd name="connsiteY2305" fmla="*/ 4617187 h 6452775"/>
                <a:gd name="connsiteX2306" fmla="*/ 2757534 w 6858991"/>
                <a:gd name="connsiteY2306" fmla="*/ 4683603 h 6452775"/>
                <a:gd name="connsiteX2307" fmla="*/ 2697061 w 6858991"/>
                <a:gd name="connsiteY2307" fmla="*/ 4815990 h 6452775"/>
                <a:gd name="connsiteX2308" fmla="*/ 2826773 w 6858991"/>
                <a:gd name="connsiteY2308" fmla="*/ 4869479 h 6452775"/>
                <a:gd name="connsiteX2309" fmla="*/ 2826773 w 6858991"/>
                <a:gd name="connsiteY2309" fmla="*/ 4994734 h 6452775"/>
                <a:gd name="connsiteX2310" fmla="*/ 2629605 w 6858991"/>
                <a:gd name="connsiteY2310" fmla="*/ 4914797 h 6452775"/>
                <a:gd name="connsiteX2311" fmla="*/ 2629605 w 6858991"/>
                <a:gd name="connsiteY2311" fmla="*/ 4617187 h 6452775"/>
                <a:gd name="connsiteX2312" fmla="*/ 2716674 w 6858991"/>
                <a:gd name="connsiteY2312" fmla="*/ 4808561 h 6452775"/>
                <a:gd name="connsiteX2313" fmla="*/ 2771055 w 6858991"/>
                <a:gd name="connsiteY2313" fmla="*/ 4689695 h 6452775"/>
                <a:gd name="connsiteX2314" fmla="*/ 3194662 w 6858991"/>
                <a:gd name="connsiteY2314" fmla="*/ 4815098 h 6452775"/>
                <a:gd name="connsiteX2315" fmla="*/ 3176386 w 6858991"/>
                <a:gd name="connsiteY2315" fmla="*/ 4943473 h 6452775"/>
                <a:gd name="connsiteX2316" fmla="*/ 2716674 w 6858991"/>
                <a:gd name="connsiteY2316" fmla="*/ 4808561 h 6452775"/>
                <a:gd name="connsiteX2317" fmla="*/ 3682457 w 6858991"/>
                <a:gd name="connsiteY2317" fmla="*/ 4943473 h 6452775"/>
                <a:gd name="connsiteX2318" fmla="*/ 3664181 w 6858991"/>
                <a:gd name="connsiteY2318" fmla="*/ 4815098 h 6452775"/>
                <a:gd name="connsiteX2319" fmla="*/ 4087788 w 6858991"/>
                <a:gd name="connsiteY2319" fmla="*/ 4689695 h 6452775"/>
                <a:gd name="connsiteX2320" fmla="*/ 4142169 w 6858991"/>
                <a:gd name="connsiteY2320" fmla="*/ 4808561 h 6452775"/>
                <a:gd name="connsiteX2321" fmla="*/ 3682457 w 6858991"/>
                <a:gd name="connsiteY2321" fmla="*/ 4943473 h 6452775"/>
                <a:gd name="connsiteX2322" fmla="*/ 4161931 w 6858991"/>
                <a:gd name="connsiteY2322" fmla="*/ 4815990 h 6452775"/>
                <a:gd name="connsiteX2323" fmla="*/ 4101458 w 6858991"/>
                <a:gd name="connsiteY2323" fmla="*/ 4683603 h 6452775"/>
                <a:gd name="connsiteX2324" fmla="*/ 4229387 w 6858991"/>
                <a:gd name="connsiteY2324" fmla="*/ 4617187 h 6452775"/>
                <a:gd name="connsiteX2325" fmla="*/ 4229387 w 6858991"/>
                <a:gd name="connsiteY2325" fmla="*/ 4914797 h 6452775"/>
                <a:gd name="connsiteX2326" fmla="*/ 4032219 w 6858991"/>
                <a:gd name="connsiteY2326" fmla="*/ 4994734 h 6452775"/>
                <a:gd name="connsiteX2327" fmla="*/ 4032219 w 6858991"/>
                <a:gd name="connsiteY2327" fmla="*/ 4869479 h 6452775"/>
                <a:gd name="connsiteX2328" fmla="*/ 4161931 w 6858991"/>
                <a:gd name="connsiteY2328" fmla="*/ 4815990 h 6452775"/>
                <a:gd name="connsiteX2329" fmla="*/ 4244245 w 6858991"/>
                <a:gd name="connsiteY2329" fmla="*/ 4591185 h 6452775"/>
                <a:gd name="connsiteX2330" fmla="*/ 4244245 w 6858991"/>
                <a:gd name="connsiteY2330" fmla="*/ 4465039 h 6452775"/>
                <a:gd name="connsiteX2331" fmla="*/ 4309770 w 6858991"/>
                <a:gd name="connsiteY2331" fmla="*/ 4419127 h 6452775"/>
                <a:gd name="connsiteX2332" fmla="*/ 4386587 w 6858991"/>
                <a:gd name="connsiteY2332" fmla="*/ 4495944 h 6452775"/>
                <a:gd name="connsiteX2333" fmla="*/ 4244245 w 6858991"/>
                <a:gd name="connsiteY2333" fmla="*/ 4591185 h 6452775"/>
                <a:gd name="connsiteX2334" fmla="*/ 4321805 w 6858991"/>
                <a:gd name="connsiteY2334" fmla="*/ 4410064 h 6452775"/>
                <a:gd name="connsiteX2335" fmla="*/ 4350927 w 6858991"/>
                <a:gd name="connsiteY2335" fmla="*/ 4387479 h 6452775"/>
                <a:gd name="connsiteX2336" fmla="*/ 4427596 w 6858991"/>
                <a:gd name="connsiteY2336" fmla="*/ 4464147 h 6452775"/>
                <a:gd name="connsiteX2337" fmla="*/ 4398474 w 6858991"/>
                <a:gd name="connsiteY2337" fmla="*/ 4486880 h 6452775"/>
                <a:gd name="connsiteX2338" fmla="*/ 4321805 w 6858991"/>
                <a:gd name="connsiteY2338" fmla="*/ 4410212 h 6452775"/>
                <a:gd name="connsiteX2339" fmla="*/ 4362517 w 6858991"/>
                <a:gd name="connsiteY2339" fmla="*/ 4377970 h 6452775"/>
                <a:gd name="connsiteX2340" fmla="*/ 4392976 w 6858991"/>
                <a:gd name="connsiteY2340" fmla="*/ 4352562 h 6452775"/>
                <a:gd name="connsiteX2341" fmla="*/ 4463850 w 6858991"/>
                <a:gd name="connsiteY2341" fmla="*/ 4434134 h 6452775"/>
                <a:gd name="connsiteX2342" fmla="*/ 4439334 w 6858991"/>
                <a:gd name="connsiteY2342" fmla="*/ 4454489 h 6452775"/>
                <a:gd name="connsiteX2343" fmla="*/ 4362665 w 6858991"/>
                <a:gd name="connsiteY2343" fmla="*/ 4377821 h 6452775"/>
                <a:gd name="connsiteX2344" fmla="*/ 4473656 w 6858991"/>
                <a:gd name="connsiteY2344" fmla="*/ 4445574 h 6452775"/>
                <a:gd name="connsiteX2345" fmla="*/ 4567857 w 6858991"/>
                <a:gd name="connsiteY2345" fmla="*/ 4554188 h 6452775"/>
                <a:gd name="connsiteX2346" fmla="*/ 4707524 w 6858991"/>
                <a:gd name="connsiteY2346" fmla="*/ 4420167 h 6452775"/>
                <a:gd name="connsiteX2347" fmla="*/ 4869033 w 6858991"/>
                <a:gd name="connsiteY2347" fmla="*/ 4581676 h 6452775"/>
                <a:gd name="connsiteX2348" fmla="*/ 4713913 w 6858991"/>
                <a:gd name="connsiteY2348" fmla="*/ 4729366 h 6452775"/>
                <a:gd name="connsiteX2349" fmla="*/ 4449735 w 6858991"/>
                <a:gd name="connsiteY2349" fmla="*/ 4465187 h 6452775"/>
                <a:gd name="connsiteX2350" fmla="*/ 4473507 w 6858991"/>
                <a:gd name="connsiteY2350" fmla="*/ 4445426 h 6452775"/>
                <a:gd name="connsiteX2351" fmla="*/ 4706930 w 6858991"/>
                <a:gd name="connsiteY2351" fmla="*/ 4398771 h 6452775"/>
                <a:gd name="connsiteX2352" fmla="*/ 4616592 w 6858991"/>
                <a:gd name="connsiteY2352" fmla="*/ 4308433 h 6452775"/>
                <a:gd name="connsiteX2353" fmla="*/ 4776763 w 6858991"/>
                <a:gd name="connsiteY2353" fmla="*/ 4103242 h 6452775"/>
                <a:gd name="connsiteX2354" fmla="*/ 4882851 w 6858991"/>
                <a:gd name="connsiteY2354" fmla="*/ 4171589 h 6452775"/>
                <a:gd name="connsiteX2355" fmla="*/ 4706781 w 6858991"/>
                <a:gd name="connsiteY2355" fmla="*/ 4398771 h 6452775"/>
                <a:gd name="connsiteX2356" fmla="*/ 4696975 w 6858991"/>
                <a:gd name="connsiteY2356" fmla="*/ 4409766 h 6452775"/>
                <a:gd name="connsiteX2357" fmla="*/ 4569343 w 6858991"/>
                <a:gd name="connsiteY2357" fmla="*/ 4533386 h 6452775"/>
                <a:gd name="connsiteX2358" fmla="*/ 4484948 w 6858991"/>
                <a:gd name="connsiteY2358" fmla="*/ 4436065 h 6452775"/>
                <a:gd name="connsiteX2359" fmla="*/ 4606637 w 6858991"/>
                <a:gd name="connsiteY2359" fmla="*/ 4319428 h 6452775"/>
                <a:gd name="connsiteX2360" fmla="*/ 4696975 w 6858991"/>
                <a:gd name="connsiteY2360" fmla="*/ 4409766 h 6452775"/>
                <a:gd name="connsiteX2361" fmla="*/ 4717479 w 6858991"/>
                <a:gd name="connsiteY2361" fmla="*/ 4409172 h 6452775"/>
                <a:gd name="connsiteX2362" fmla="*/ 4813760 w 6858991"/>
                <a:gd name="connsiteY2362" fmla="*/ 4294467 h 6452775"/>
                <a:gd name="connsiteX2363" fmla="*/ 4963828 w 6858991"/>
                <a:gd name="connsiteY2363" fmla="*/ 4294467 h 6452775"/>
                <a:gd name="connsiteX2364" fmla="*/ 4802617 w 6858991"/>
                <a:gd name="connsiteY2364" fmla="*/ 4494309 h 6452775"/>
                <a:gd name="connsiteX2365" fmla="*/ 4717479 w 6858991"/>
                <a:gd name="connsiteY2365" fmla="*/ 4409172 h 6452775"/>
                <a:gd name="connsiteX2366" fmla="*/ 4853580 w 6858991"/>
                <a:gd name="connsiteY2366" fmla="*/ 4240680 h 6452775"/>
                <a:gd name="connsiteX2367" fmla="*/ 4897115 w 6858991"/>
                <a:gd name="connsiteY2367" fmla="*/ 4176789 h 6452775"/>
                <a:gd name="connsiteX2368" fmla="*/ 5040199 w 6858991"/>
                <a:gd name="connsiteY2368" fmla="*/ 4176789 h 6452775"/>
                <a:gd name="connsiteX2369" fmla="*/ 5000379 w 6858991"/>
                <a:gd name="connsiteY2369" fmla="*/ 4240680 h 6452775"/>
                <a:gd name="connsiteX2370" fmla="*/ 4853580 w 6858991"/>
                <a:gd name="connsiteY2370" fmla="*/ 4240680 h 6452775"/>
                <a:gd name="connsiteX2371" fmla="*/ 4895332 w 6858991"/>
                <a:gd name="connsiteY2371" fmla="*/ 4161931 h 6452775"/>
                <a:gd name="connsiteX2372" fmla="*/ 4784787 w 6858991"/>
                <a:gd name="connsiteY2372" fmla="*/ 4090760 h 6452775"/>
                <a:gd name="connsiteX2373" fmla="*/ 4851946 w 6858991"/>
                <a:gd name="connsiteY2373" fmla="*/ 3975164 h 6452775"/>
                <a:gd name="connsiteX2374" fmla="*/ 5144058 w 6858991"/>
                <a:gd name="connsiteY2374" fmla="*/ 3975164 h 6452775"/>
                <a:gd name="connsiteX2375" fmla="*/ 5048669 w 6858991"/>
                <a:gd name="connsiteY2375" fmla="*/ 4161931 h 6452775"/>
                <a:gd name="connsiteX2376" fmla="*/ 4895332 w 6858991"/>
                <a:gd name="connsiteY2376" fmla="*/ 4161931 h 6452775"/>
                <a:gd name="connsiteX2377" fmla="*/ 4772455 w 6858991"/>
                <a:gd name="connsiteY2377" fmla="*/ 4082737 h 6452775"/>
                <a:gd name="connsiteX2378" fmla="*/ 4679293 w 6858991"/>
                <a:gd name="connsiteY2378" fmla="*/ 4022710 h 6452775"/>
                <a:gd name="connsiteX2379" fmla="*/ 4708267 w 6858991"/>
                <a:gd name="connsiteY2379" fmla="*/ 3975015 h 6452775"/>
                <a:gd name="connsiteX2380" fmla="*/ 4835602 w 6858991"/>
                <a:gd name="connsiteY2380" fmla="*/ 3975015 h 6452775"/>
                <a:gd name="connsiteX2381" fmla="*/ 4772603 w 6858991"/>
                <a:gd name="connsiteY2381" fmla="*/ 4082737 h 6452775"/>
                <a:gd name="connsiteX2382" fmla="*/ 4658789 w 6858991"/>
                <a:gd name="connsiteY2382" fmla="*/ 4027167 h 6452775"/>
                <a:gd name="connsiteX2383" fmla="*/ 4764580 w 6858991"/>
                <a:gd name="connsiteY2383" fmla="*/ 4095218 h 6452775"/>
                <a:gd name="connsiteX2384" fmla="*/ 4606191 w 6858991"/>
                <a:gd name="connsiteY2384" fmla="*/ 4297736 h 6452775"/>
                <a:gd name="connsiteX2385" fmla="*/ 4311850 w 6858991"/>
                <a:gd name="connsiteY2385" fmla="*/ 4003394 h 6452775"/>
                <a:gd name="connsiteX2386" fmla="*/ 4301301 w 6858991"/>
                <a:gd name="connsiteY2386" fmla="*/ 4013944 h 6452775"/>
                <a:gd name="connsiteX2387" fmla="*/ 4596087 w 6858991"/>
                <a:gd name="connsiteY2387" fmla="*/ 4308730 h 6452775"/>
                <a:gd name="connsiteX2388" fmla="*/ 4475142 w 6858991"/>
                <a:gd name="connsiteY2388" fmla="*/ 4424624 h 6452775"/>
                <a:gd name="connsiteX2389" fmla="*/ 4394462 w 6858991"/>
                <a:gd name="connsiteY2389" fmla="*/ 4331612 h 6452775"/>
                <a:gd name="connsiteX2390" fmla="*/ 4244245 w 6858991"/>
                <a:gd name="connsiteY2390" fmla="*/ 4447060 h 6452775"/>
                <a:gd name="connsiteX2391" fmla="*/ 4244245 w 6858991"/>
                <a:gd name="connsiteY2391" fmla="*/ 4242166 h 6452775"/>
                <a:gd name="connsiteX2392" fmla="*/ 4058221 w 6858991"/>
                <a:gd name="connsiteY2392" fmla="*/ 4056141 h 6452775"/>
                <a:gd name="connsiteX2393" fmla="*/ 4366529 w 6858991"/>
                <a:gd name="connsiteY2393" fmla="*/ 3686320 h 6452775"/>
                <a:gd name="connsiteX2394" fmla="*/ 4534872 w 6858991"/>
                <a:gd name="connsiteY2394" fmla="*/ 3854664 h 6452775"/>
                <a:gd name="connsiteX2395" fmla="*/ 4754625 w 6858991"/>
                <a:gd name="connsiteY2395" fmla="*/ 3854664 h 6452775"/>
                <a:gd name="connsiteX2396" fmla="*/ 4658641 w 6858991"/>
                <a:gd name="connsiteY2396" fmla="*/ 4027019 h 6452775"/>
                <a:gd name="connsiteX2397" fmla="*/ 4541261 w 6858991"/>
                <a:gd name="connsiteY2397" fmla="*/ 3839954 h 6452775"/>
                <a:gd name="connsiteX2398" fmla="*/ 4284957 w 6858991"/>
                <a:gd name="connsiteY2398" fmla="*/ 3583650 h 6452775"/>
                <a:gd name="connsiteX2399" fmla="*/ 3776806 w 6858991"/>
                <a:gd name="connsiteY2399" fmla="*/ 3583650 h 6452775"/>
                <a:gd name="connsiteX2400" fmla="*/ 3856744 w 6858991"/>
                <a:gd name="connsiteY2400" fmla="*/ 3484694 h 6452775"/>
                <a:gd name="connsiteX2401" fmla="*/ 4356871 w 6858991"/>
                <a:gd name="connsiteY2401" fmla="*/ 3484694 h 6452775"/>
                <a:gd name="connsiteX2402" fmla="*/ 4434431 w 6858991"/>
                <a:gd name="connsiteY2402" fmla="*/ 3562254 h 6452775"/>
                <a:gd name="connsiteX2403" fmla="*/ 4474102 w 6858991"/>
                <a:gd name="connsiteY2403" fmla="*/ 3641003 h 6452775"/>
                <a:gd name="connsiteX2404" fmla="*/ 4474102 w 6858991"/>
                <a:gd name="connsiteY2404" fmla="*/ 3541898 h 6452775"/>
                <a:gd name="connsiteX2405" fmla="*/ 4444385 w 6858991"/>
                <a:gd name="connsiteY2405" fmla="*/ 3551111 h 6452775"/>
                <a:gd name="connsiteX2406" fmla="*/ 4427893 w 6858991"/>
                <a:gd name="connsiteY2406" fmla="*/ 3534618 h 6452775"/>
                <a:gd name="connsiteX2407" fmla="*/ 4455975 w 6858991"/>
                <a:gd name="connsiteY2407" fmla="*/ 3425410 h 6452775"/>
                <a:gd name="connsiteX2408" fmla="*/ 4675133 w 6858991"/>
                <a:gd name="connsiteY2408" fmla="*/ 3425410 h 6452775"/>
                <a:gd name="connsiteX2409" fmla="*/ 4700987 w 6858991"/>
                <a:gd name="connsiteY2409" fmla="*/ 3399557 h 6452775"/>
                <a:gd name="connsiteX2410" fmla="*/ 4843477 w 6858991"/>
                <a:gd name="connsiteY2410" fmla="*/ 3399557 h 6452775"/>
                <a:gd name="connsiteX2411" fmla="*/ 4875422 w 6858991"/>
                <a:gd name="connsiteY2411" fmla="*/ 3425856 h 6452775"/>
                <a:gd name="connsiteX2412" fmla="*/ 4875422 w 6858991"/>
                <a:gd name="connsiteY2412" fmla="*/ 3358400 h 6452775"/>
                <a:gd name="connsiteX2413" fmla="*/ 4843328 w 6858991"/>
                <a:gd name="connsiteY2413" fmla="*/ 3384699 h 6452775"/>
                <a:gd name="connsiteX2414" fmla="*/ 4715696 w 6858991"/>
                <a:gd name="connsiteY2414" fmla="*/ 3384699 h 6452775"/>
                <a:gd name="connsiteX2415" fmla="*/ 4786273 w 6858991"/>
                <a:gd name="connsiteY2415" fmla="*/ 3314122 h 6452775"/>
                <a:gd name="connsiteX2416" fmla="*/ 4904098 w 6858991"/>
                <a:gd name="connsiteY2416" fmla="*/ 3314122 h 6452775"/>
                <a:gd name="connsiteX2417" fmla="*/ 4951645 w 6858991"/>
                <a:gd name="connsiteY2417" fmla="*/ 3356171 h 6452775"/>
                <a:gd name="connsiteX2418" fmla="*/ 4951645 w 6858991"/>
                <a:gd name="connsiteY2418" fmla="*/ 3257067 h 6452775"/>
                <a:gd name="connsiteX2419" fmla="*/ 4904098 w 6858991"/>
                <a:gd name="connsiteY2419" fmla="*/ 3299116 h 6452775"/>
                <a:gd name="connsiteX2420" fmla="*/ 4780032 w 6858991"/>
                <a:gd name="connsiteY2420" fmla="*/ 3299116 h 6452775"/>
                <a:gd name="connsiteX2421" fmla="*/ 4668744 w 6858991"/>
                <a:gd name="connsiteY2421" fmla="*/ 3410403 h 6452775"/>
                <a:gd name="connsiteX2422" fmla="*/ 4458501 w 6858991"/>
                <a:gd name="connsiteY2422" fmla="*/ 3410403 h 6452775"/>
                <a:gd name="connsiteX2423" fmla="*/ 4475736 w 6858991"/>
                <a:gd name="connsiteY2423" fmla="*/ 3231213 h 6452775"/>
                <a:gd name="connsiteX2424" fmla="*/ 4476033 w 6858991"/>
                <a:gd name="connsiteY2424" fmla="*/ 3231213 h 6452775"/>
                <a:gd name="connsiteX2425" fmla="*/ 4476033 w 6858991"/>
                <a:gd name="connsiteY2425" fmla="*/ 3225270 h 6452775"/>
                <a:gd name="connsiteX2426" fmla="*/ 4476033 w 6858991"/>
                <a:gd name="connsiteY2426" fmla="*/ 3219476 h 6452775"/>
                <a:gd name="connsiteX2427" fmla="*/ 4475736 w 6858991"/>
                <a:gd name="connsiteY2427" fmla="*/ 3219476 h 6452775"/>
                <a:gd name="connsiteX2428" fmla="*/ 4458501 w 6858991"/>
                <a:gd name="connsiteY2428" fmla="*/ 3040286 h 6452775"/>
                <a:gd name="connsiteX2429" fmla="*/ 4668744 w 6858991"/>
                <a:gd name="connsiteY2429" fmla="*/ 3040286 h 6452775"/>
                <a:gd name="connsiteX2430" fmla="*/ 4780032 w 6858991"/>
                <a:gd name="connsiteY2430" fmla="*/ 3151573 h 6452775"/>
                <a:gd name="connsiteX2431" fmla="*/ 4902910 w 6858991"/>
                <a:gd name="connsiteY2431" fmla="*/ 3151573 h 6452775"/>
                <a:gd name="connsiteX2432" fmla="*/ 4951645 w 6858991"/>
                <a:gd name="connsiteY2432" fmla="*/ 3193622 h 6452775"/>
                <a:gd name="connsiteX2433" fmla="*/ 5001122 w 6858991"/>
                <a:gd name="connsiteY2433" fmla="*/ 3144144 h 6452775"/>
                <a:gd name="connsiteX2434" fmla="*/ 4951645 w 6858991"/>
                <a:gd name="connsiteY2434" fmla="*/ 3094666 h 6452775"/>
                <a:gd name="connsiteX2435" fmla="*/ 4902910 w 6858991"/>
                <a:gd name="connsiteY2435" fmla="*/ 3136715 h 6452775"/>
                <a:gd name="connsiteX2436" fmla="*/ 4786273 w 6858991"/>
                <a:gd name="connsiteY2436" fmla="*/ 3136715 h 6452775"/>
                <a:gd name="connsiteX2437" fmla="*/ 4715696 w 6858991"/>
                <a:gd name="connsiteY2437" fmla="*/ 3066139 h 6452775"/>
                <a:gd name="connsiteX2438" fmla="*/ 4842585 w 6858991"/>
                <a:gd name="connsiteY2438" fmla="*/ 3066139 h 6452775"/>
                <a:gd name="connsiteX2439" fmla="*/ 4875422 w 6858991"/>
                <a:gd name="connsiteY2439" fmla="*/ 3092438 h 6452775"/>
                <a:gd name="connsiteX2440" fmla="*/ 4909150 w 6858991"/>
                <a:gd name="connsiteY2440" fmla="*/ 3058710 h 6452775"/>
                <a:gd name="connsiteX2441" fmla="*/ 4875422 w 6858991"/>
                <a:gd name="connsiteY2441" fmla="*/ 3024982 h 6452775"/>
                <a:gd name="connsiteX2442" fmla="*/ 4842585 w 6858991"/>
                <a:gd name="connsiteY2442" fmla="*/ 3051281 h 6452775"/>
                <a:gd name="connsiteX2443" fmla="*/ 4700838 w 6858991"/>
                <a:gd name="connsiteY2443" fmla="*/ 3051281 h 6452775"/>
                <a:gd name="connsiteX2444" fmla="*/ 4674985 w 6858991"/>
                <a:gd name="connsiteY2444" fmla="*/ 3025427 h 6452775"/>
                <a:gd name="connsiteX2445" fmla="*/ 4455826 w 6858991"/>
                <a:gd name="connsiteY2445" fmla="*/ 3025427 h 6452775"/>
                <a:gd name="connsiteX2446" fmla="*/ 4426556 w 6858991"/>
                <a:gd name="connsiteY2446" fmla="*/ 2911614 h 6452775"/>
                <a:gd name="connsiteX2447" fmla="*/ 4425664 w 6858991"/>
                <a:gd name="connsiteY2447" fmla="*/ 2908939 h 6452775"/>
                <a:gd name="connsiteX2448" fmla="*/ 4411846 w 6858991"/>
                <a:gd name="connsiteY2448" fmla="*/ 2914437 h 6452775"/>
                <a:gd name="connsiteX2449" fmla="*/ 4418829 w 6858991"/>
                <a:gd name="connsiteY2449" fmla="*/ 2911762 h 6452775"/>
                <a:gd name="connsiteX2450" fmla="*/ 4412143 w 6858991"/>
                <a:gd name="connsiteY2450" fmla="*/ 2915031 h 6452775"/>
                <a:gd name="connsiteX2451" fmla="*/ 4412737 w 6858991"/>
                <a:gd name="connsiteY2451" fmla="*/ 2916665 h 6452775"/>
                <a:gd name="connsiteX2452" fmla="*/ 4461324 w 6858991"/>
                <a:gd name="connsiteY2452" fmla="*/ 3225270 h 6452775"/>
                <a:gd name="connsiteX2453" fmla="*/ 4416155 w 6858991"/>
                <a:gd name="connsiteY2453" fmla="*/ 3522583 h 6452775"/>
                <a:gd name="connsiteX2454" fmla="*/ 4363260 w 6858991"/>
                <a:gd name="connsiteY2454" fmla="*/ 3469688 h 6452775"/>
                <a:gd name="connsiteX2455" fmla="*/ 3853029 w 6858991"/>
                <a:gd name="connsiteY2455" fmla="*/ 3469688 h 6452775"/>
                <a:gd name="connsiteX2456" fmla="*/ 3848869 w 6858991"/>
                <a:gd name="connsiteY2456" fmla="*/ 3469688 h 6452775"/>
                <a:gd name="connsiteX2457" fmla="*/ 3754816 w 6858991"/>
                <a:gd name="connsiteY2457" fmla="*/ 3583502 h 6452775"/>
                <a:gd name="connsiteX2458" fmla="*/ 3754668 w 6858991"/>
                <a:gd name="connsiteY2458" fmla="*/ 3583502 h 6452775"/>
                <a:gd name="connsiteX2459" fmla="*/ 3429719 w 6858991"/>
                <a:gd name="connsiteY2459" fmla="*/ 3709053 h 6452775"/>
                <a:gd name="connsiteX2460" fmla="*/ 3104770 w 6858991"/>
                <a:gd name="connsiteY2460" fmla="*/ 3583650 h 6452775"/>
                <a:gd name="connsiteX2461" fmla="*/ 3104770 w 6858991"/>
                <a:gd name="connsiteY2461" fmla="*/ 3583650 h 6452775"/>
                <a:gd name="connsiteX2462" fmla="*/ 3104621 w 6858991"/>
                <a:gd name="connsiteY2462" fmla="*/ 3583502 h 6452775"/>
                <a:gd name="connsiteX2463" fmla="*/ 3010569 w 6858991"/>
                <a:gd name="connsiteY2463" fmla="*/ 3469688 h 6452775"/>
                <a:gd name="connsiteX2464" fmla="*/ 3006409 w 6858991"/>
                <a:gd name="connsiteY2464" fmla="*/ 3469688 h 6452775"/>
                <a:gd name="connsiteX2465" fmla="*/ 2496178 w 6858991"/>
                <a:gd name="connsiteY2465" fmla="*/ 3469688 h 6452775"/>
                <a:gd name="connsiteX2466" fmla="*/ 2443283 w 6858991"/>
                <a:gd name="connsiteY2466" fmla="*/ 3522583 h 6452775"/>
                <a:gd name="connsiteX2467" fmla="*/ 2398114 w 6858991"/>
                <a:gd name="connsiteY2467" fmla="*/ 3225270 h 6452775"/>
                <a:gd name="connsiteX2468" fmla="*/ 2446700 w 6858991"/>
                <a:gd name="connsiteY2468" fmla="*/ 2916665 h 6452775"/>
                <a:gd name="connsiteX2469" fmla="*/ 2447295 w 6858991"/>
                <a:gd name="connsiteY2469" fmla="*/ 2915031 h 6452775"/>
                <a:gd name="connsiteX2470" fmla="*/ 2440608 w 6858991"/>
                <a:gd name="connsiteY2470" fmla="*/ 2911762 h 6452775"/>
                <a:gd name="connsiteX2471" fmla="*/ 2447592 w 6858991"/>
                <a:gd name="connsiteY2471" fmla="*/ 2914437 h 6452775"/>
                <a:gd name="connsiteX2472" fmla="*/ 2433774 w 6858991"/>
                <a:gd name="connsiteY2472" fmla="*/ 2908939 h 6452775"/>
                <a:gd name="connsiteX2473" fmla="*/ 2432882 w 6858991"/>
                <a:gd name="connsiteY2473" fmla="*/ 2911614 h 6452775"/>
                <a:gd name="connsiteX2474" fmla="*/ 2403611 w 6858991"/>
                <a:gd name="connsiteY2474" fmla="*/ 3025427 h 6452775"/>
                <a:gd name="connsiteX2475" fmla="*/ 2184453 w 6858991"/>
                <a:gd name="connsiteY2475" fmla="*/ 3025427 h 6452775"/>
                <a:gd name="connsiteX2476" fmla="*/ 2158600 w 6858991"/>
                <a:gd name="connsiteY2476" fmla="*/ 3051281 h 6452775"/>
                <a:gd name="connsiteX2477" fmla="*/ 2016852 w 6858991"/>
                <a:gd name="connsiteY2477" fmla="*/ 3051281 h 6452775"/>
                <a:gd name="connsiteX2478" fmla="*/ 1984016 w 6858991"/>
                <a:gd name="connsiteY2478" fmla="*/ 3024982 h 6452775"/>
                <a:gd name="connsiteX2479" fmla="*/ 1950287 w 6858991"/>
                <a:gd name="connsiteY2479" fmla="*/ 3058710 h 6452775"/>
                <a:gd name="connsiteX2480" fmla="*/ 1984016 w 6858991"/>
                <a:gd name="connsiteY2480" fmla="*/ 3092438 h 6452775"/>
                <a:gd name="connsiteX2481" fmla="*/ 2016852 w 6858991"/>
                <a:gd name="connsiteY2481" fmla="*/ 3066139 h 6452775"/>
                <a:gd name="connsiteX2482" fmla="*/ 2143741 w 6858991"/>
                <a:gd name="connsiteY2482" fmla="*/ 3066139 h 6452775"/>
                <a:gd name="connsiteX2483" fmla="*/ 2073165 w 6858991"/>
                <a:gd name="connsiteY2483" fmla="*/ 3136715 h 6452775"/>
                <a:gd name="connsiteX2484" fmla="*/ 1956528 w 6858991"/>
                <a:gd name="connsiteY2484" fmla="*/ 3136715 h 6452775"/>
                <a:gd name="connsiteX2485" fmla="*/ 1907793 w 6858991"/>
                <a:gd name="connsiteY2485" fmla="*/ 3094666 h 6452775"/>
                <a:gd name="connsiteX2486" fmla="*/ 1858315 w 6858991"/>
                <a:gd name="connsiteY2486" fmla="*/ 3144144 h 6452775"/>
                <a:gd name="connsiteX2487" fmla="*/ 1907793 w 6858991"/>
                <a:gd name="connsiteY2487" fmla="*/ 3193622 h 6452775"/>
                <a:gd name="connsiteX2488" fmla="*/ 1956528 w 6858991"/>
                <a:gd name="connsiteY2488" fmla="*/ 3151573 h 6452775"/>
                <a:gd name="connsiteX2489" fmla="*/ 2079405 w 6858991"/>
                <a:gd name="connsiteY2489" fmla="*/ 3151573 h 6452775"/>
                <a:gd name="connsiteX2490" fmla="*/ 2190693 w 6858991"/>
                <a:gd name="connsiteY2490" fmla="*/ 3040286 h 6452775"/>
                <a:gd name="connsiteX2491" fmla="*/ 2400937 w 6858991"/>
                <a:gd name="connsiteY2491" fmla="*/ 3040286 h 6452775"/>
                <a:gd name="connsiteX2492" fmla="*/ 2383701 w 6858991"/>
                <a:gd name="connsiteY2492" fmla="*/ 3219476 h 6452775"/>
                <a:gd name="connsiteX2493" fmla="*/ 2383404 w 6858991"/>
                <a:gd name="connsiteY2493" fmla="*/ 3219476 h 6452775"/>
                <a:gd name="connsiteX2494" fmla="*/ 2383404 w 6858991"/>
                <a:gd name="connsiteY2494" fmla="*/ 3225270 h 6452775"/>
                <a:gd name="connsiteX2495" fmla="*/ 2383404 w 6858991"/>
                <a:gd name="connsiteY2495" fmla="*/ 3231213 h 6452775"/>
                <a:gd name="connsiteX2496" fmla="*/ 2383701 w 6858991"/>
                <a:gd name="connsiteY2496" fmla="*/ 3231213 h 6452775"/>
                <a:gd name="connsiteX2497" fmla="*/ 2400937 w 6858991"/>
                <a:gd name="connsiteY2497" fmla="*/ 3410403 h 6452775"/>
                <a:gd name="connsiteX2498" fmla="*/ 2190693 w 6858991"/>
                <a:gd name="connsiteY2498" fmla="*/ 3410403 h 6452775"/>
                <a:gd name="connsiteX2499" fmla="*/ 2079405 w 6858991"/>
                <a:gd name="connsiteY2499" fmla="*/ 3299116 h 6452775"/>
                <a:gd name="connsiteX2500" fmla="*/ 1955339 w 6858991"/>
                <a:gd name="connsiteY2500" fmla="*/ 3299116 h 6452775"/>
                <a:gd name="connsiteX2501" fmla="*/ 1907793 w 6858991"/>
                <a:gd name="connsiteY2501" fmla="*/ 3257067 h 6452775"/>
                <a:gd name="connsiteX2502" fmla="*/ 1907793 w 6858991"/>
                <a:gd name="connsiteY2502" fmla="*/ 3356171 h 6452775"/>
                <a:gd name="connsiteX2503" fmla="*/ 1955339 w 6858991"/>
                <a:gd name="connsiteY2503" fmla="*/ 3314122 h 6452775"/>
                <a:gd name="connsiteX2504" fmla="*/ 2073165 w 6858991"/>
                <a:gd name="connsiteY2504" fmla="*/ 3314122 h 6452775"/>
                <a:gd name="connsiteX2505" fmla="*/ 2143741 w 6858991"/>
                <a:gd name="connsiteY2505" fmla="*/ 3384699 h 6452775"/>
                <a:gd name="connsiteX2506" fmla="*/ 2016109 w 6858991"/>
                <a:gd name="connsiteY2506" fmla="*/ 3384699 h 6452775"/>
                <a:gd name="connsiteX2507" fmla="*/ 1984016 w 6858991"/>
                <a:gd name="connsiteY2507" fmla="*/ 3358400 h 6452775"/>
                <a:gd name="connsiteX2508" fmla="*/ 1984016 w 6858991"/>
                <a:gd name="connsiteY2508" fmla="*/ 3425856 h 6452775"/>
                <a:gd name="connsiteX2509" fmla="*/ 2015961 w 6858991"/>
                <a:gd name="connsiteY2509" fmla="*/ 3399557 h 6452775"/>
                <a:gd name="connsiteX2510" fmla="*/ 2158451 w 6858991"/>
                <a:gd name="connsiteY2510" fmla="*/ 3399557 h 6452775"/>
                <a:gd name="connsiteX2511" fmla="*/ 2184304 w 6858991"/>
                <a:gd name="connsiteY2511" fmla="*/ 3425410 h 6452775"/>
                <a:gd name="connsiteX2512" fmla="*/ 2403463 w 6858991"/>
                <a:gd name="connsiteY2512" fmla="*/ 3425410 h 6452775"/>
                <a:gd name="connsiteX2513" fmla="*/ 2431545 w 6858991"/>
                <a:gd name="connsiteY2513" fmla="*/ 3534618 h 6452775"/>
                <a:gd name="connsiteX2514" fmla="*/ 2415052 w 6858991"/>
                <a:gd name="connsiteY2514" fmla="*/ 3551111 h 6452775"/>
                <a:gd name="connsiteX2515" fmla="*/ 2385336 w 6858991"/>
                <a:gd name="connsiteY2515" fmla="*/ 3541898 h 6452775"/>
                <a:gd name="connsiteX2516" fmla="*/ 2385336 w 6858991"/>
                <a:gd name="connsiteY2516" fmla="*/ 3641003 h 6452775"/>
                <a:gd name="connsiteX2517" fmla="*/ 2425007 w 6858991"/>
                <a:gd name="connsiteY2517" fmla="*/ 3562254 h 6452775"/>
                <a:gd name="connsiteX2518" fmla="*/ 2502567 w 6858991"/>
                <a:gd name="connsiteY2518" fmla="*/ 3484694 h 6452775"/>
                <a:gd name="connsiteX2519" fmla="*/ 3002694 w 6858991"/>
                <a:gd name="connsiteY2519" fmla="*/ 3484694 h 6452775"/>
                <a:gd name="connsiteX2520" fmla="*/ 3082631 w 6858991"/>
                <a:gd name="connsiteY2520" fmla="*/ 3583650 h 6452775"/>
                <a:gd name="connsiteX2521" fmla="*/ 2574481 w 6858991"/>
                <a:gd name="connsiteY2521" fmla="*/ 3583650 h 6452775"/>
                <a:gd name="connsiteX2522" fmla="*/ 2318177 w 6858991"/>
                <a:gd name="connsiteY2522" fmla="*/ 3839954 h 6452775"/>
                <a:gd name="connsiteX2523" fmla="*/ 2097532 w 6858991"/>
                <a:gd name="connsiteY2523" fmla="*/ 3839954 h 6452775"/>
                <a:gd name="connsiteX2524" fmla="*/ 2021013 w 6858991"/>
                <a:gd name="connsiteY2524" fmla="*/ 3634019 h 6452775"/>
                <a:gd name="connsiteX2525" fmla="*/ 1899027 w 6858991"/>
                <a:gd name="connsiteY2525" fmla="*/ 3669828 h 6452775"/>
                <a:gd name="connsiteX2526" fmla="*/ 1834691 w 6858991"/>
                <a:gd name="connsiteY2526" fmla="*/ 3234185 h 6452775"/>
                <a:gd name="connsiteX2527" fmla="*/ 1956677 w 6858991"/>
                <a:gd name="connsiteY2527" fmla="*/ 3234185 h 6452775"/>
                <a:gd name="connsiteX2528" fmla="*/ 1956677 w 6858991"/>
                <a:gd name="connsiteY2528" fmla="*/ 3231808 h 6452775"/>
                <a:gd name="connsiteX2529" fmla="*/ 1964106 w 6858991"/>
                <a:gd name="connsiteY2529" fmla="*/ 3231808 h 6452775"/>
                <a:gd name="connsiteX2530" fmla="*/ 1964106 w 6858991"/>
                <a:gd name="connsiteY2530" fmla="*/ 3219327 h 6452775"/>
                <a:gd name="connsiteX2531" fmla="*/ 1956677 w 6858991"/>
                <a:gd name="connsiteY2531" fmla="*/ 3219327 h 6452775"/>
                <a:gd name="connsiteX2532" fmla="*/ 1956677 w 6858991"/>
                <a:gd name="connsiteY2532" fmla="*/ 3216950 h 6452775"/>
                <a:gd name="connsiteX2533" fmla="*/ 1834691 w 6858991"/>
                <a:gd name="connsiteY2533" fmla="*/ 3216950 h 6452775"/>
                <a:gd name="connsiteX2534" fmla="*/ 1899027 w 6858991"/>
                <a:gd name="connsiteY2534" fmla="*/ 2781307 h 6452775"/>
                <a:gd name="connsiteX2535" fmla="*/ 2020864 w 6858991"/>
                <a:gd name="connsiteY2535" fmla="*/ 2817115 h 6452775"/>
                <a:gd name="connsiteX2536" fmla="*/ 2022944 w 6858991"/>
                <a:gd name="connsiteY2536" fmla="*/ 2809984 h 6452775"/>
                <a:gd name="connsiteX2537" fmla="*/ 2097532 w 6858991"/>
                <a:gd name="connsiteY2537" fmla="*/ 2611181 h 6452775"/>
                <a:gd name="connsiteX2538" fmla="*/ 2318177 w 6858991"/>
                <a:gd name="connsiteY2538" fmla="*/ 2611181 h 6452775"/>
                <a:gd name="connsiteX2539" fmla="*/ 2574481 w 6858991"/>
                <a:gd name="connsiteY2539" fmla="*/ 2867485 h 6452775"/>
                <a:gd name="connsiteX2540" fmla="*/ 3083225 w 6858991"/>
                <a:gd name="connsiteY2540" fmla="*/ 2867485 h 6452775"/>
                <a:gd name="connsiteX2541" fmla="*/ 3000317 w 6858991"/>
                <a:gd name="connsiteY2541" fmla="*/ 2970006 h 6452775"/>
                <a:gd name="connsiteX2542" fmla="*/ 3006557 w 6858991"/>
                <a:gd name="connsiteY2542" fmla="*/ 2973869 h 6452775"/>
                <a:gd name="connsiteX2543" fmla="*/ 3006557 w 6858991"/>
                <a:gd name="connsiteY2543" fmla="*/ 2981299 h 6452775"/>
                <a:gd name="connsiteX2544" fmla="*/ 3010866 w 6858991"/>
                <a:gd name="connsiteY2544" fmla="*/ 2981299 h 6452775"/>
                <a:gd name="connsiteX2545" fmla="*/ 3013095 w 6858991"/>
                <a:gd name="connsiteY2545" fmla="*/ 2977733 h 6452775"/>
                <a:gd name="connsiteX2546" fmla="*/ 3104621 w 6858991"/>
                <a:gd name="connsiteY2546" fmla="*/ 2867485 h 6452775"/>
                <a:gd name="connsiteX2547" fmla="*/ 3105067 w 6858991"/>
                <a:gd name="connsiteY2547" fmla="*/ 2867485 h 6452775"/>
                <a:gd name="connsiteX2548" fmla="*/ 3105067 w 6858991"/>
                <a:gd name="connsiteY2548" fmla="*/ 2867039 h 6452775"/>
                <a:gd name="connsiteX2549" fmla="*/ 3106553 w 6858991"/>
                <a:gd name="connsiteY2549" fmla="*/ 2865553 h 6452775"/>
                <a:gd name="connsiteX2550" fmla="*/ 3208926 w 6858991"/>
                <a:gd name="connsiteY2550" fmla="*/ 2795422 h 6452775"/>
                <a:gd name="connsiteX2551" fmla="*/ 3430016 w 6858991"/>
                <a:gd name="connsiteY2551" fmla="*/ 2741933 h 6452775"/>
                <a:gd name="connsiteX2552" fmla="*/ 3651106 w 6858991"/>
                <a:gd name="connsiteY2552" fmla="*/ 2795422 h 6452775"/>
                <a:gd name="connsiteX2553" fmla="*/ 3753479 w 6858991"/>
                <a:gd name="connsiteY2553" fmla="*/ 2865553 h 6452775"/>
                <a:gd name="connsiteX2554" fmla="*/ 3754965 w 6858991"/>
                <a:gd name="connsiteY2554" fmla="*/ 2867039 h 6452775"/>
                <a:gd name="connsiteX2555" fmla="*/ 3754965 w 6858991"/>
                <a:gd name="connsiteY2555" fmla="*/ 2867485 h 6452775"/>
                <a:gd name="connsiteX2556" fmla="*/ 3755411 w 6858991"/>
                <a:gd name="connsiteY2556" fmla="*/ 2867485 h 6452775"/>
                <a:gd name="connsiteX2557" fmla="*/ 3846937 w 6858991"/>
                <a:gd name="connsiteY2557" fmla="*/ 2977733 h 6452775"/>
                <a:gd name="connsiteX2558" fmla="*/ 3849166 w 6858991"/>
                <a:gd name="connsiteY2558" fmla="*/ 2981299 h 6452775"/>
                <a:gd name="connsiteX2559" fmla="*/ 3853326 w 6858991"/>
                <a:gd name="connsiteY2559" fmla="*/ 2981299 h 6452775"/>
                <a:gd name="connsiteX2560" fmla="*/ 3853326 w 6858991"/>
                <a:gd name="connsiteY2560" fmla="*/ 2973869 h 6452775"/>
                <a:gd name="connsiteX2561" fmla="*/ 3859715 w 6858991"/>
                <a:gd name="connsiteY2561" fmla="*/ 2970006 h 6452775"/>
                <a:gd name="connsiteX2562" fmla="*/ 3776806 w 6858991"/>
                <a:gd name="connsiteY2562" fmla="*/ 2867485 h 6452775"/>
                <a:gd name="connsiteX2563" fmla="*/ 4285551 w 6858991"/>
                <a:gd name="connsiteY2563" fmla="*/ 2867485 h 6452775"/>
                <a:gd name="connsiteX2564" fmla="*/ 4541855 w 6858991"/>
                <a:gd name="connsiteY2564" fmla="*/ 2611181 h 6452775"/>
                <a:gd name="connsiteX2565" fmla="*/ 4762499 w 6858991"/>
                <a:gd name="connsiteY2565" fmla="*/ 2611181 h 6452775"/>
                <a:gd name="connsiteX2566" fmla="*/ 4837088 w 6858991"/>
                <a:gd name="connsiteY2566" fmla="*/ 2809984 h 6452775"/>
                <a:gd name="connsiteX2567" fmla="*/ 4839168 w 6858991"/>
                <a:gd name="connsiteY2567" fmla="*/ 2817115 h 6452775"/>
                <a:gd name="connsiteX2568" fmla="*/ 4961005 w 6858991"/>
                <a:gd name="connsiteY2568" fmla="*/ 2781307 h 6452775"/>
                <a:gd name="connsiteX2569" fmla="*/ 5025341 w 6858991"/>
                <a:gd name="connsiteY2569" fmla="*/ 3216950 h 6452775"/>
                <a:gd name="connsiteX2570" fmla="*/ 4903355 w 6858991"/>
                <a:gd name="connsiteY2570" fmla="*/ 3216950 h 6452775"/>
                <a:gd name="connsiteX2571" fmla="*/ 4903355 w 6858991"/>
                <a:gd name="connsiteY2571" fmla="*/ 3219327 h 6452775"/>
                <a:gd name="connsiteX2572" fmla="*/ 4895926 w 6858991"/>
                <a:gd name="connsiteY2572" fmla="*/ 3219327 h 6452775"/>
                <a:gd name="connsiteX2573" fmla="*/ 4895926 w 6858991"/>
                <a:gd name="connsiteY2573" fmla="*/ 3231808 h 6452775"/>
                <a:gd name="connsiteX2574" fmla="*/ 4903355 w 6858991"/>
                <a:gd name="connsiteY2574" fmla="*/ 3231808 h 6452775"/>
                <a:gd name="connsiteX2575" fmla="*/ 4903355 w 6858991"/>
                <a:gd name="connsiteY2575" fmla="*/ 3234185 h 6452775"/>
                <a:gd name="connsiteX2576" fmla="*/ 5025341 w 6858991"/>
                <a:gd name="connsiteY2576" fmla="*/ 3234185 h 6452775"/>
                <a:gd name="connsiteX2577" fmla="*/ 4961005 w 6858991"/>
                <a:gd name="connsiteY2577" fmla="*/ 3669828 h 6452775"/>
                <a:gd name="connsiteX2578" fmla="*/ 4839019 w 6858991"/>
                <a:gd name="connsiteY2578" fmla="*/ 3634019 h 6452775"/>
                <a:gd name="connsiteX2579" fmla="*/ 4762499 w 6858991"/>
                <a:gd name="connsiteY2579" fmla="*/ 3839954 h 6452775"/>
                <a:gd name="connsiteX2580" fmla="*/ 4541855 w 6858991"/>
                <a:gd name="connsiteY2580" fmla="*/ 3839954 h 6452775"/>
                <a:gd name="connsiteX2581" fmla="*/ 4474102 w 6858991"/>
                <a:gd name="connsiteY2581" fmla="*/ 3556905 h 6452775"/>
                <a:gd name="connsiteX2582" fmla="*/ 4474102 w 6858991"/>
                <a:gd name="connsiteY2582" fmla="*/ 3626293 h 6452775"/>
                <a:gd name="connsiteX2583" fmla="*/ 4474102 w 6858991"/>
                <a:gd name="connsiteY2583" fmla="*/ 3556905 h 6452775"/>
                <a:gd name="connsiteX2584" fmla="*/ 4875422 w 6858991"/>
                <a:gd name="connsiteY2584" fmla="*/ 3373407 h 6452775"/>
                <a:gd name="connsiteX2585" fmla="*/ 4875422 w 6858991"/>
                <a:gd name="connsiteY2585" fmla="*/ 3411146 h 6452775"/>
                <a:gd name="connsiteX2586" fmla="*/ 4875422 w 6858991"/>
                <a:gd name="connsiteY2586" fmla="*/ 3373407 h 6452775"/>
                <a:gd name="connsiteX2587" fmla="*/ 4951645 w 6858991"/>
                <a:gd name="connsiteY2587" fmla="*/ 3272073 h 6452775"/>
                <a:gd name="connsiteX2588" fmla="*/ 4951645 w 6858991"/>
                <a:gd name="connsiteY2588" fmla="*/ 3341461 h 6452775"/>
                <a:gd name="connsiteX2589" fmla="*/ 4951645 w 6858991"/>
                <a:gd name="connsiteY2589" fmla="*/ 3272073 h 6452775"/>
                <a:gd name="connsiteX2590" fmla="*/ 4917025 w 6858991"/>
                <a:gd name="connsiteY2590" fmla="*/ 3144293 h 6452775"/>
                <a:gd name="connsiteX2591" fmla="*/ 4951645 w 6858991"/>
                <a:gd name="connsiteY2591" fmla="*/ 3109673 h 6452775"/>
                <a:gd name="connsiteX2592" fmla="*/ 4986264 w 6858991"/>
                <a:gd name="connsiteY2592" fmla="*/ 3144293 h 6452775"/>
                <a:gd name="connsiteX2593" fmla="*/ 4951645 w 6858991"/>
                <a:gd name="connsiteY2593" fmla="*/ 3178913 h 6452775"/>
                <a:gd name="connsiteX2594" fmla="*/ 4917025 w 6858991"/>
                <a:gd name="connsiteY2594" fmla="*/ 3144293 h 6452775"/>
                <a:gd name="connsiteX2595" fmla="*/ 4856552 w 6858991"/>
                <a:gd name="connsiteY2595" fmla="*/ 3058858 h 6452775"/>
                <a:gd name="connsiteX2596" fmla="*/ 4875422 w 6858991"/>
                <a:gd name="connsiteY2596" fmla="*/ 3039988 h 6452775"/>
                <a:gd name="connsiteX2597" fmla="*/ 4894292 w 6858991"/>
                <a:gd name="connsiteY2597" fmla="*/ 3058858 h 6452775"/>
                <a:gd name="connsiteX2598" fmla="*/ 4875422 w 6858991"/>
                <a:gd name="connsiteY2598" fmla="*/ 3077728 h 6452775"/>
                <a:gd name="connsiteX2599" fmla="*/ 4856552 w 6858991"/>
                <a:gd name="connsiteY2599" fmla="*/ 3058858 h 6452775"/>
                <a:gd name="connsiteX2600" fmla="*/ 2002440 w 6858991"/>
                <a:gd name="connsiteY2600" fmla="*/ 3058858 h 6452775"/>
                <a:gd name="connsiteX2601" fmla="*/ 1983570 w 6858991"/>
                <a:gd name="connsiteY2601" fmla="*/ 3077728 h 6452775"/>
                <a:gd name="connsiteX2602" fmla="*/ 1964700 w 6858991"/>
                <a:gd name="connsiteY2602" fmla="*/ 3058858 h 6452775"/>
                <a:gd name="connsiteX2603" fmla="*/ 1983570 w 6858991"/>
                <a:gd name="connsiteY2603" fmla="*/ 3039988 h 6452775"/>
                <a:gd name="connsiteX2604" fmla="*/ 2002440 w 6858991"/>
                <a:gd name="connsiteY2604" fmla="*/ 3058858 h 6452775"/>
                <a:gd name="connsiteX2605" fmla="*/ 1941967 w 6858991"/>
                <a:gd name="connsiteY2605" fmla="*/ 3144293 h 6452775"/>
                <a:gd name="connsiteX2606" fmla="*/ 1907347 w 6858991"/>
                <a:gd name="connsiteY2606" fmla="*/ 3178913 h 6452775"/>
                <a:gd name="connsiteX2607" fmla="*/ 1872728 w 6858991"/>
                <a:gd name="connsiteY2607" fmla="*/ 3144293 h 6452775"/>
                <a:gd name="connsiteX2608" fmla="*/ 1907347 w 6858991"/>
                <a:gd name="connsiteY2608" fmla="*/ 3109673 h 6452775"/>
                <a:gd name="connsiteX2609" fmla="*/ 1941967 w 6858991"/>
                <a:gd name="connsiteY2609" fmla="*/ 3144293 h 6452775"/>
                <a:gd name="connsiteX2610" fmla="*/ 1907199 w 6858991"/>
                <a:gd name="connsiteY2610" fmla="*/ 3341461 h 6452775"/>
                <a:gd name="connsiteX2611" fmla="*/ 1907199 w 6858991"/>
                <a:gd name="connsiteY2611" fmla="*/ 3272073 h 6452775"/>
                <a:gd name="connsiteX2612" fmla="*/ 1907199 w 6858991"/>
                <a:gd name="connsiteY2612" fmla="*/ 3341461 h 6452775"/>
                <a:gd name="connsiteX2613" fmla="*/ 1983570 w 6858991"/>
                <a:gd name="connsiteY2613" fmla="*/ 3411146 h 6452775"/>
                <a:gd name="connsiteX2614" fmla="*/ 1983570 w 6858991"/>
                <a:gd name="connsiteY2614" fmla="*/ 3373407 h 6452775"/>
                <a:gd name="connsiteX2615" fmla="*/ 1983570 w 6858991"/>
                <a:gd name="connsiteY2615" fmla="*/ 3411146 h 6452775"/>
                <a:gd name="connsiteX2616" fmla="*/ 2384890 w 6858991"/>
                <a:gd name="connsiteY2616" fmla="*/ 3626293 h 6452775"/>
                <a:gd name="connsiteX2617" fmla="*/ 2384890 w 6858991"/>
                <a:gd name="connsiteY2617" fmla="*/ 3556905 h 6452775"/>
                <a:gd name="connsiteX2618" fmla="*/ 2384890 w 6858991"/>
                <a:gd name="connsiteY2618" fmla="*/ 3626293 h 6452775"/>
                <a:gd name="connsiteX2619" fmla="*/ 1556397 w 6858991"/>
                <a:gd name="connsiteY2619" fmla="*/ 3225864 h 6452775"/>
                <a:gd name="connsiteX2620" fmla="*/ 1558625 w 6858991"/>
                <a:gd name="connsiteY2620" fmla="*/ 3142213 h 6452775"/>
                <a:gd name="connsiteX2621" fmla="*/ 1684029 w 6858991"/>
                <a:gd name="connsiteY2621" fmla="*/ 3142213 h 6452775"/>
                <a:gd name="connsiteX2622" fmla="*/ 1682097 w 6858991"/>
                <a:gd name="connsiteY2622" fmla="*/ 3216950 h 6452775"/>
                <a:gd name="connsiteX2623" fmla="*/ 1682097 w 6858991"/>
                <a:gd name="connsiteY2623" fmla="*/ 3216950 h 6452775"/>
                <a:gd name="connsiteX2624" fmla="*/ 1682097 w 6858991"/>
                <a:gd name="connsiteY2624" fmla="*/ 3220218 h 6452775"/>
                <a:gd name="connsiteX2625" fmla="*/ 1682097 w 6858991"/>
                <a:gd name="connsiteY2625" fmla="*/ 3223339 h 6452775"/>
                <a:gd name="connsiteX2626" fmla="*/ 1682097 w 6858991"/>
                <a:gd name="connsiteY2626" fmla="*/ 3234185 h 6452775"/>
                <a:gd name="connsiteX2627" fmla="*/ 1682246 w 6858991"/>
                <a:gd name="connsiteY2627" fmla="*/ 3234185 h 6452775"/>
                <a:gd name="connsiteX2628" fmla="*/ 1754605 w 6858991"/>
                <a:gd name="connsiteY2628" fmla="*/ 3727478 h 6452775"/>
                <a:gd name="connsiteX2629" fmla="*/ 1888626 w 6858991"/>
                <a:gd name="connsiteY2629" fmla="*/ 3688252 h 6452775"/>
                <a:gd name="connsiteX2630" fmla="*/ 1943156 w 6858991"/>
                <a:gd name="connsiteY2630" fmla="*/ 3839954 h 6452775"/>
                <a:gd name="connsiteX2631" fmla="*/ 1661593 w 6858991"/>
                <a:gd name="connsiteY2631" fmla="*/ 3839954 h 6452775"/>
                <a:gd name="connsiteX2632" fmla="*/ 1556545 w 6858991"/>
                <a:gd name="connsiteY2632" fmla="*/ 3225864 h 6452775"/>
                <a:gd name="connsiteX2633" fmla="*/ 1643911 w 6858991"/>
                <a:gd name="connsiteY2633" fmla="*/ 2663482 h 6452775"/>
                <a:gd name="connsiteX2634" fmla="*/ 1661444 w 6858991"/>
                <a:gd name="connsiteY2634" fmla="*/ 2611181 h 6452775"/>
                <a:gd name="connsiteX2635" fmla="*/ 1943007 w 6858991"/>
                <a:gd name="connsiteY2635" fmla="*/ 2611181 h 6452775"/>
                <a:gd name="connsiteX2636" fmla="*/ 1888477 w 6858991"/>
                <a:gd name="connsiteY2636" fmla="*/ 2762883 h 6452775"/>
                <a:gd name="connsiteX2637" fmla="*/ 1754456 w 6858991"/>
                <a:gd name="connsiteY2637" fmla="*/ 2723657 h 6452775"/>
                <a:gd name="connsiteX2638" fmla="*/ 1752376 w 6858991"/>
                <a:gd name="connsiteY2638" fmla="*/ 2730789 h 6452775"/>
                <a:gd name="connsiteX2639" fmla="*/ 1684623 w 6858991"/>
                <a:gd name="connsiteY2639" fmla="*/ 3127503 h 6452775"/>
                <a:gd name="connsiteX2640" fmla="*/ 1559220 w 6858991"/>
                <a:gd name="connsiteY2640" fmla="*/ 3127503 h 6452775"/>
                <a:gd name="connsiteX2641" fmla="*/ 1643763 w 6858991"/>
                <a:gd name="connsiteY2641" fmla="*/ 2663630 h 6452775"/>
                <a:gd name="connsiteX2642" fmla="*/ 2080891 w 6858991"/>
                <a:gd name="connsiteY2642" fmla="*/ 2611181 h 6452775"/>
                <a:gd name="connsiteX2643" fmla="*/ 2010463 w 6858991"/>
                <a:gd name="connsiteY2643" fmla="*/ 2798691 h 6452775"/>
                <a:gd name="connsiteX2644" fmla="*/ 1902890 w 6858991"/>
                <a:gd name="connsiteY2644" fmla="*/ 2767192 h 6452775"/>
                <a:gd name="connsiteX2645" fmla="*/ 1959202 w 6858991"/>
                <a:gd name="connsiteY2645" fmla="*/ 2611181 h 6452775"/>
                <a:gd name="connsiteX2646" fmla="*/ 2081040 w 6858991"/>
                <a:gd name="connsiteY2646" fmla="*/ 2611181 h 6452775"/>
                <a:gd name="connsiteX2647" fmla="*/ 1819387 w 6858991"/>
                <a:gd name="connsiteY2647" fmla="*/ 3234185 h 6452775"/>
                <a:gd name="connsiteX2648" fmla="*/ 1884317 w 6858991"/>
                <a:gd name="connsiteY2648" fmla="*/ 3673988 h 6452775"/>
                <a:gd name="connsiteX2649" fmla="*/ 1764709 w 6858991"/>
                <a:gd name="connsiteY2649" fmla="*/ 3709053 h 6452775"/>
                <a:gd name="connsiteX2650" fmla="*/ 1696955 w 6858991"/>
                <a:gd name="connsiteY2650" fmla="*/ 3234185 h 6452775"/>
                <a:gd name="connsiteX2651" fmla="*/ 1819387 w 6858991"/>
                <a:gd name="connsiteY2651" fmla="*/ 3234185 h 6452775"/>
                <a:gd name="connsiteX2652" fmla="*/ 1696955 w 6858991"/>
                <a:gd name="connsiteY2652" fmla="*/ 3216950 h 6452775"/>
                <a:gd name="connsiteX2653" fmla="*/ 1699184 w 6858991"/>
                <a:gd name="connsiteY2653" fmla="*/ 3135230 h 6452775"/>
                <a:gd name="connsiteX2654" fmla="*/ 1764709 w 6858991"/>
                <a:gd name="connsiteY2654" fmla="*/ 2742081 h 6452775"/>
                <a:gd name="connsiteX2655" fmla="*/ 1884466 w 6858991"/>
                <a:gd name="connsiteY2655" fmla="*/ 2777147 h 6452775"/>
                <a:gd name="connsiteX2656" fmla="*/ 1819535 w 6858991"/>
                <a:gd name="connsiteY2656" fmla="*/ 3216950 h 6452775"/>
                <a:gd name="connsiteX2657" fmla="*/ 1697104 w 6858991"/>
                <a:gd name="connsiteY2657" fmla="*/ 3216950 h 6452775"/>
                <a:gd name="connsiteX2658" fmla="*/ 1959054 w 6858991"/>
                <a:gd name="connsiteY2658" fmla="*/ 3839954 h 6452775"/>
                <a:gd name="connsiteX2659" fmla="*/ 1902890 w 6858991"/>
                <a:gd name="connsiteY2659" fmla="*/ 3683943 h 6452775"/>
                <a:gd name="connsiteX2660" fmla="*/ 2010463 w 6858991"/>
                <a:gd name="connsiteY2660" fmla="*/ 3652444 h 6452775"/>
                <a:gd name="connsiteX2661" fmla="*/ 2080742 w 6858991"/>
                <a:gd name="connsiteY2661" fmla="*/ 3839954 h 6452775"/>
                <a:gd name="connsiteX2662" fmla="*/ 1959054 w 6858991"/>
                <a:gd name="connsiteY2662" fmla="*/ 3839954 h 6452775"/>
                <a:gd name="connsiteX2663" fmla="*/ 1884911 w 6858991"/>
                <a:gd name="connsiteY2663" fmla="*/ 2171527 h 6452775"/>
                <a:gd name="connsiteX2664" fmla="*/ 2033642 w 6858991"/>
                <a:gd name="connsiteY2664" fmla="*/ 2171527 h 6452775"/>
                <a:gd name="connsiteX2665" fmla="*/ 2015664 w 6858991"/>
                <a:gd name="connsiteY2665" fmla="*/ 2195597 h 6452775"/>
                <a:gd name="connsiteX2666" fmla="*/ 1868270 w 6858991"/>
                <a:gd name="connsiteY2666" fmla="*/ 2195597 h 6452775"/>
                <a:gd name="connsiteX2667" fmla="*/ 1884911 w 6858991"/>
                <a:gd name="connsiteY2667" fmla="*/ 2171527 h 6452775"/>
                <a:gd name="connsiteX2668" fmla="*/ 1850440 w 6858991"/>
                <a:gd name="connsiteY2668" fmla="*/ 2195597 h 6452775"/>
                <a:gd name="connsiteX2669" fmla="*/ 1784321 w 6858991"/>
                <a:gd name="connsiteY2669" fmla="*/ 2195597 h 6452775"/>
                <a:gd name="connsiteX2670" fmla="*/ 1756834 w 6858991"/>
                <a:gd name="connsiteY2670" fmla="*/ 2168109 h 6452775"/>
                <a:gd name="connsiteX2671" fmla="*/ 1781944 w 6858991"/>
                <a:gd name="connsiteY2671" fmla="*/ 2129924 h 6452775"/>
                <a:gd name="connsiteX2672" fmla="*/ 1823547 w 6858991"/>
                <a:gd name="connsiteY2672" fmla="*/ 2171527 h 6452775"/>
                <a:gd name="connsiteX2673" fmla="*/ 1866784 w 6858991"/>
                <a:gd name="connsiteY2673" fmla="*/ 2171527 h 6452775"/>
                <a:gd name="connsiteX2674" fmla="*/ 1850292 w 6858991"/>
                <a:gd name="connsiteY2674" fmla="*/ 2195597 h 6452775"/>
                <a:gd name="connsiteX2675" fmla="*/ 2408663 w 6858991"/>
                <a:gd name="connsiteY2675" fmla="*/ 1985353 h 6452775"/>
                <a:gd name="connsiteX2676" fmla="*/ 2385039 w 6858991"/>
                <a:gd name="connsiteY2676" fmla="*/ 2005263 h 6452775"/>
                <a:gd name="connsiteX2677" fmla="*/ 2290986 w 6858991"/>
                <a:gd name="connsiteY2677" fmla="*/ 1896947 h 6452775"/>
                <a:gd name="connsiteX2678" fmla="*/ 2285340 w 6858991"/>
                <a:gd name="connsiteY2678" fmla="*/ 1901850 h 6452775"/>
                <a:gd name="connsiteX2679" fmla="*/ 2151319 w 6858991"/>
                <a:gd name="connsiteY2679" fmla="*/ 2031116 h 6452775"/>
                <a:gd name="connsiteX2680" fmla="*/ 1989662 w 6858991"/>
                <a:gd name="connsiteY2680" fmla="*/ 1869459 h 6452775"/>
                <a:gd name="connsiteX2681" fmla="*/ 2144782 w 6858991"/>
                <a:gd name="connsiteY2681" fmla="*/ 1721769 h 6452775"/>
                <a:gd name="connsiteX2682" fmla="*/ 2408515 w 6858991"/>
                <a:gd name="connsiteY2682" fmla="*/ 1985502 h 6452775"/>
                <a:gd name="connsiteX2683" fmla="*/ 2531986 w 6858991"/>
                <a:gd name="connsiteY2683" fmla="*/ 1569026 h 6452775"/>
                <a:gd name="connsiteX2684" fmla="*/ 2263201 w 6858991"/>
                <a:gd name="connsiteY2684" fmla="*/ 1746136 h 6452775"/>
                <a:gd name="connsiteX2685" fmla="*/ 2196488 w 6858991"/>
                <a:gd name="connsiteY2685" fmla="*/ 1679423 h 6452775"/>
                <a:gd name="connsiteX2686" fmla="*/ 2531986 w 6858991"/>
                <a:gd name="connsiteY2686" fmla="*/ 1463384 h 6452775"/>
                <a:gd name="connsiteX2687" fmla="*/ 2531986 w 6858991"/>
                <a:gd name="connsiteY2687" fmla="*/ 1569026 h 6452775"/>
                <a:gd name="connsiteX2688" fmla="*/ 2543130 w 6858991"/>
                <a:gd name="connsiteY2688" fmla="*/ 1579873 h 6452775"/>
                <a:gd name="connsiteX2689" fmla="*/ 2614746 w 6858991"/>
                <a:gd name="connsiteY2689" fmla="*/ 1543322 h 6452775"/>
                <a:gd name="connsiteX2690" fmla="*/ 2614746 w 6858991"/>
                <a:gd name="connsiteY2690" fmla="*/ 1841377 h 6452775"/>
                <a:gd name="connsiteX2691" fmla="*/ 2461261 w 6858991"/>
                <a:gd name="connsiteY2691" fmla="*/ 1944047 h 6452775"/>
                <a:gd name="connsiteX2692" fmla="*/ 2273899 w 6858991"/>
                <a:gd name="connsiteY2692" fmla="*/ 1756685 h 6452775"/>
                <a:gd name="connsiteX2693" fmla="*/ 2543130 w 6858991"/>
                <a:gd name="connsiteY2693" fmla="*/ 1579873 h 6452775"/>
                <a:gd name="connsiteX2694" fmla="*/ 2841631 w 6858991"/>
                <a:gd name="connsiteY2694" fmla="*/ 1337238 h 6452775"/>
                <a:gd name="connsiteX2695" fmla="*/ 3050983 w 6858991"/>
                <a:gd name="connsiteY2695" fmla="*/ 1284640 h 6452775"/>
                <a:gd name="connsiteX2696" fmla="*/ 3050983 w 6858991"/>
                <a:gd name="connsiteY2696" fmla="*/ 1380030 h 6452775"/>
                <a:gd name="connsiteX2697" fmla="*/ 2841631 w 6858991"/>
                <a:gd name="connsiteY2697" fmla="*/ 1435748 h 6452775"/>
                <a:gd name="connsiteX2698" fmla="*/ 2841631 w 6858991"/>
                <a:gd name="connsiteY2698" fmla="*/ 1337238 h 6452775"/>
                <a:gd name="connsiteX2699" fmla="*/ 3131515 w 6858991"/>
                <a:gd name="connsiteY2699" fmla="*/ 1270525 h 6452775"/>
                <a:gd name="connsiteX2700" fmla="*/ 3363005 w 6858991"/>
                <a:gd name="connsiteY2700" fmla="*/ 1249278 h 6452775"/>
                <a:gd name="connsiteX2701" fmla="*/ 3363005 w 6858991"/>
                <a:gd name="connsiteY2701" fmla="*/ 1343033 h 6452775"/>
                <a:gd name="connsiteX2702" fmla="*/ 3131515 w 6858991"/>
                <a:gd name="connsiteY2702" fmla="*/ 1365617 h 6452775"/>
                <a:gd name="connsiteX2703" fmla="*/ 3131515 w 6858991"/>
                <a:gd name="connsiteY2703" fmla="*/ 1270674 h 6452775"/>
                <a:gd name="connsiteX2704" fmla="*/ 3363005 w 6858991"/>
                <a:gd name="connsiteY2704" fmla="*/ 1085095 h 6452775"/>
                <a:gd name="connsiteX2705" fmla="*/ 3363005 w 6858991"/>
                <a:gd name="connsiteY2705" fmla="*/ 1234419 h 6452775"/>
                <a:gd name="connsiteX2706" fmla="*/ 3313973 w 6858991"/>
                <a:gd name="connsiteY2706" fmla="*/ 1236648 h 6452775"/>
                <a:gd name="connsiteX2707" fmla="*/ 3313973 w 6858991"/>
                <a:gd name="connsiteY2707" fmla="*/ 1036211 h 6452775"/>
                <a:gd name="connsiteX2708" fmla="*/ 3363005 w 6858991"/>
                <a:gd name="connsiteY2708" fmla="*/ 1085243 h 6452775"/>
                <a:gd name="connsiteX2709" fmla="*/ 3131515 w 6858991"/>
                <a:gd name="connsiteY2709" fmla="*/ 1380476 h 6452775"/>
                <a:gd name="connsiteX2710" fmla="*/ 3429422 w 6858991"/>
                <a:gd name="connsiteY2710" fmla="*/ 1356405 h 6452775"/>
                <a:gd name="connsiteX2711" fmla="*/ 3727329 w 6858991"/>
                <a:gd name="connsiteY2711" fmla="*/ 1380476 h 6452775"/>
                <a:gd name="connsiteX2712" fmla="*/ 3727329 w 6858991"/>
                <a:gd name="connsiteY2712" fmla="*/ 1499787 h 6452775"/>
                <a:gd name="connsiteX2713" fmla="*/ 3677108 w 6858991"/>
                <a:gd name="connsiteY2713" fmla="*/ 1491764 h 6452775"/>
                <a:gd name="connsiteX2714" fmla="*/ 3669827 w 6858991"/>
                <a:gd name="connsiteY2714" fmla="*/ 1490723 h 6452775"/>
                <a:gd name="connsiteX2715" fmla="*/ 3649323 w 6858991"/>
                <a:gd name="connsiteY2715" fmla="*/ 1634551 h 6452775"/>
                <a:gd name="connsiteX2716" fmla="*/ 3431204 w 6858991"/>
                <a:gd name="connsiteY2716" fmla="*/ 1619396 h 6452775"/>
                <a:gd name="connsiteX2717" fmla="*/ 3431204 w 6858991"/>
                <a:gd name="connsiteY2717" fmla="*/ 1619396 h 6452775"/>
                <a:gd name="connsiteX2718" fmla="*/ 3429422 w 6858991"/>
                <a:gd name="connsiteY2718" fmla="*/ 1619396 h 6452775"/>
                <a:gd name="connsiteX2719" fmla="*/ 3427639 w 6858991"/>
                <a:gd name="connsiteY2719" fmla="*/ 1619396 h 6452775"/>
                <a:gd name="connsiteX2720" fmla="*/ 3427639 w 6858991"/>
                <a:gd name="connsiteY2720" fmla="*/ 1619396 h 6452775"/>
                <a:gd name="connsiteX2721" fmla="*/ 3209520 w 6858991"/>
                <a:gd name="connsiteY2721" fmla="*/ 1634551 h 6452775"/>
                <a:gd name="connsiteX2722" fmla="*/ 3189016 w 6858991"/>
                <a:gd name="connsiteY2722" fmla="*/ 1490723 h 6452775"/>
                <a:gd name="connsiteX2723" fmla="*/ 3181735 w 6858991"/>
                <a:gd name="connsiteY2723" fmla="*/ 1491764 h 6452775"/>
                <a:gd name="connsiteX2724" fmla="*/ 3131515 w 6858991"/>
                <a:gd name="connsiteY2724" fmla="*/ 1499787 h 6452775"/>
                <a:gd name="connsiteX2725" fmla="*/ 3131515 w 6858991"/>
                <a:gd name="connsiteY2725" fmla="*/ 1380476 h 6452775"/>
                <a:gd name="connsiteX2726" fmla="*/ 3495986 w 6858991"/>
                <a:gd name="connsiteY2726" fmla="*/ 1234419 h 6452775"/>
                <a:gd name="connsiteX2727" fmla="*/ 3495986 w 6858991"/>
                <a:gd name="connsiteY2727" fmla="*/ 1085095 h 6452775"/>
                <a:gd name="connsiteX2728" fmla="*/ 3545018 w 6858991"/>
                <a:gd name="connsiteY2728" fmla="*/ 1036062 h 6452775"/>
                <a:gd name="connsiteX2729" fmla="*/ 3545018 w 6858991"/>
                <a:gd name="connsiteY2729" fmla="*/ 1236500 h 6452775"/>
                <a:gd name="connsiteX2730" fmla="*/ 3495986 w 6858991"/>
                <a:gd name="connsiteY2730" fmla="*/ 1234271 h 6452775"/>
                <a:gd name="connsiteX2731" fmla="*/ 3495986 w 6858991"/>
                <a:gd name="connsiteY2731" fmla="*/ 1249278 h 6452775"/>
                <a:gd name="connsiteX2732" fmla="*/ 3727477 w 6858991"/>
                <a:gd name="connsiteY2732" fmla="*/ 1270525 h 6452775"/>
                <a:gd name="connsiteX2733" fmla="*/ 3727477 w 6858991"/>
                <a:gd name="connsiteY2733" fmla="*/ 1365469 h 6452775"/>
                <a:gd name="connsiteX2734" fmla="*/ 3495986 w 6858991"/>
                <a:gd name="connsiteY2734" fmla="*/ 1342884 h 6452775"/>
                <a:gd name="connsiteX2735" fmla="*/ 3495986 w 6858991"/>
                <a:gd name="connsiteY2735" fmla="*/ 1249129 h 6452775"/>
                <a:gd name="connsiteX2736" fmla="*/ 4017361 w 6858991"/>
                <a:gd name="connsiteY2736" fmla="*/ 1435748 h 6452775"/>
                <a:gd name="connsiteX2737" fmla="*/ 3808009 w 6858991"/>
                <a:gd name="connsiteY2737" fmla="*/ 1380030 h 6452775"/>
                <a:gd name="connsiteX2738" fmla="*/ 3808009 w 6858991"/>
                <a:gd name="connsiteY2738" fmla="*/ 1284640 h 6452775"/>
                <a:gd name="connsiteX2739" fmla="*/ 4017361 w 6858991"/>
                <a:gd name="connsiteY2739" fmla="*/ 1337238 h 6452775"/>
                <a:gd name="connsiteX2740" fmla="*/ 4017361 w 6858991"/>
                <a:gd name="connsiteY2740" fmla="*/ 1435748 h 6452775"/>
                <a:gd name="connsiteX2741" fmla="*/ 4326857 w 6858991"/>
                <a:gd name="connsiteY2741" fmla="*/ 1463384 h 6452775"/>
                <a:gd name="connsiteX2742" fmla="*/ 4662355 w 6858991"/>
                <a:gd name="connsiteY2742" fmla="*/ 1679423 h 6452775"/>
                <a:gd name="connsiteX2743" fmla="*/ 4595642 w 6858991"/>
                <a:gd name="connsiteY2743" fmla="*/ 1746136 h 6452775"/>
                <a:gd name="connsiteX2744" fmla="*/ 4326857 w 6858991"/>
                <a:gd name="connsiteY2744" fmla="*/ 1569026 h 6452775"/>
                <a:gd name="connsiteX2745" fmla="*/ 4326857 w 6858991"/>
                <a:gd name="connsiteY2745" fmla="*/ 1463384 h 6452775"/>
                <a:gd name="connsiteX2746" fmla="*/ 4315862 w 6858991"/>
                <a:gd name="connsiteY2746" fmla="*/ 1579873 h 6452775"/>
                <a:gd name="connsiteX2747" fmla="*/ 4585093 w 6858991"/>
                <a:gd name="connsiteY2747" fmla="*/ 1756685 h 6452775"/>
                <a:gd name="connsiteX2748" fmla="*/ 4397731 w 6858991"/>
                <a:gd name="connsiteY2748" fmla="*/ 1944047 h 6452775"/>
                <a:gd name="connsiteX2749" fmla="*/ 4244245 w 6858991"/>
                <a:gd name="connsiteY2749" fmla="*/ 1841377 h 6452775"/>
                <a:gd name="connsiteX2750" fmla="*/ 4244245 w 6858991"/>
                <a:gd name="connsiteY2750" fmla="*/ 1543322 h 6452775"/>
                <a:gd name="connsiteX2751" fmla="*/ 4315862 w 6858991"/>
                <a:gd name="connsiteY2751" fmla="*/ 1579873 h 6452775"/>
                <a:gd name="connsiteX2752" fmla="*/ 4714062 w 6858991"/>
                <a:gd name="connsiteY2752" fmla="*/ 1721620 h 6452775"/>
                <a:gd name="connsiteX2753" fmla="*/ 4869181 w 6858991"/>
                <a:gd name="connsiteY2753" fmla="*/ 1869311 h 6452775"/>
                <a:gd name="connsiteX2754" fmla="*/ 4707524 w 6858991"/>
                <a:gd name="connsiteY2754" fmla="*/ 2030968 h 6452775"/>
                <a:gd name="connsiteX2755" fmla="*/ 4573503 w 6858991"/>
                <a:gd name="connsiteY2755" fmla="*/ 1901701 h 6452775"/>
                <a:gd name="connsiteX2756" fmla="*/ 4567857 w 6858991"/>
                <a:gd name="connsiteY2756" fmla="*/ 1896798 h 6452775"/>
                <a:gd name="connsiteX2757" fmla="*/ 4473805 w 6858991"/>
                <a:gd name="connsiteY2757" fmla="*/ 2005115 h 6452775"/>
                <a:gd name="connsiteX2758" fmla="*/ 4450180 w 6858991"/>
                <a:gd name="connsiteY2758" fmla="*/ 1985204 h 6452775"/>
                <a:gd name="connsiteX2759" fmla="*/ 4713913 w 6858991"/>
                <a:gd name="connsiteY2759" fmla="*/ 1721471 h 6452775"/>
                <a:gd name="connsiteX2760" fmla="*/ 4990722 w 6858991"/>
                <a:gd name="connsiteY2760" fmla="*/ 2195597 h 6452775"/>
                <a:gd name="connsiteX2761" fmla="*/ 4843328 w 6858991"/>
                <a:gd name="connsiteY2761" fmla="*/ 2195597 h 6452775"/>
                <a:gd name="connsiteX2762" fmla="*/ 4825350 w 6858991"/>
                <a:gd name="connsiteY2762" fmla="*/ 2171527 h 6452775"/>
                <a:gd name="connsiteX2763" fmla="*/ 4974080 w 6858991"/>
                <a:gd name="connsiteY2763" fmla="*/ 2171527 h 6452775"/>
                <a:gd name="connsiteX2764" fmla="*/ 4990722 w 6858991"/>
                <a:gd name="connsiteY2764" fmla="*/ 2195597 h 6452775"/>
                <a:gd name="connsiteX2765" fmla="*/ 4992059 w 6858991"/>
                <a:gd name="connsiteY2765" fmla="*/ 2171527 h 6452775"/>
                <a:gd name="connsiteX2766" fmla="*/ 5035296 w 6858991"/>
                <a:gd name="connsiteY2766" fmla="*/ 2171527 h 6452775"/>
                <a:gd name="connsiteX2767" fmla="*/ 5076899 w 6858991"/>
                <a:gd name="connsiteY2767" fmla="*/ 2129924 h 6452775"/>
                <a:gd name="connsiteX2768" fmla="*/ 5102009 w 6858991"/>
                <a:gd name="connsiteY2768" fmla="*/ 2168109 h 6452775"/>
                <a:gd name="connsiteX2769" fmla="*/ 5074522 w 6858991"/>
                <a:gd name="connsiteY2769" fmla="*/ 2195597 h 6452775"/>
                <a:gd name="connsiteX2770" fmla="*/ 5008403 w 6858991"/>
                <a:gd name="connsiteY2770" fmla="*/ 2195597 h 6452775"/>
                <a:gd name="connsiteX2771" fmla="*/ 4991910 w 6858991"/>
                <a:gd name="connsiteY2771" fmla="*/ 2171527 h 6452775"/>
                <a:gd name="connsiteX2772" fmla="*/ 3760462 w 6858991"/>
                <a:gd name="connsiteY2772" fmla="*/ 2852626 h 6452775"/>
                <a:gd name="connsiteX2773" fmla="*/ 3666113 w 6858991"/>
                <a:gd name="connsiteY2773" fmla="*/ 2787102 h 6452775"/>
                <a:gd name="connsiteX2774" fmla="*/ 4048266 w 6858991"/>
                <a:gd name="connsiteY2774" fmla="*/ 2404949 h 6452775"/>
                <a:gd name="connsiteX2775" fmla="*/ 4355682 w 6858991"/>
                <a:gd name="connsiteY2775" fmla="*/ 2775810 h 6452775"/>
                <a:gd name="connsiteX2776" fmla="*/ 4278865 w 6858991"/>
                <a:gd name="connsiteY2776" fmla="*/ 2852626 h 6452775"/>
                <a:gd name="connsiteX2777" fmla="*/ 3760462 w 6858991"/>
                <a:gd name="connsiteY2777" fmla="*/ 2852626 h 6452775"/>
                <a:gd name="connsiteX2778" fmla="*/ 3429422 w 6858991"/>
                <a:gd name="connsiteY2778" fmla="*/ 2727075 h 6452775"/>
                <a:gd name="connsiteX2779" fmla="*/ 3427490 w 6858991"/>
                <a:gd name="connsiteY2779" fmla="*/ 2727075 h 6452775"/>
                <a:gd name="connsiteX2780" fmla="*/ 3427490 w 6858991"/>
                <a:gd name="connsiteY2780" fmla="*/ 2727075 h 6452775"/>
                <a:gd name="connsiteX2781" fmla="*/ 3206549 w 6858991"/>
                <a:gd name="connsiteY2781" fmla="*/ 2779970 h 6452775"/>
                <a:gd name="connsiteX2782" fmla="*/ 2822761 w 6858991"/>
                <a:gd name="connsiteY2782" fmla="*/ 2396182 h 6452775"/>
                <a:gd name="connsiteX2783" fmla="*/ 2930929 w 6858991"/>
                <a:gd name="connsiteY2783" fmla="*/ 2326943 h 6452775"/>
                <a:gd name="connsiteX2784" fmla="*/ 3166134 w 6858991"/>
                <a:gd name="connsiteY2784" fmla="*/ 2232297 h 6452775"/>
                <a:gd name="connsiteX2785" fmla="*/ 3267467 w 6858991"/>
                <a:gd name="connsiteY2785" fmla="*/ 2210901 h 6452775"/>
                <a:gd name="connsiteX2786" fmla="*/ 3429273 w 6858991"/>
                <a:gd name="connsiteY2786" fmla="*/ 2198123 h 6452775"/>
                <a:gd name="connsiteX2787" fmla="*/ 3591079 w 6858991"/>
                <a:gd name="connsiteY2787" fmla="*/ 2210901 h 6452775"/>
                <a:gd name="connsiteX2788" fmla="*/ 3692412 w 6858991"/>
                <a:gd name="connsiteY2788" fmla="*/ 2232297 h 6452775"/>
                <a:gd name="connsiteX2789" fmla="*/ 3927617 w 6858991"/>
                <a:gd name="connsiteY2789" fmla="*/ 2326943 h 6452775"/>
                <a:gd name="connsiteX2790" fmla="*/ 4035785 w 6858991"/>
                <a:gd name="connsiteY2790" fmla="*/ 2396182 h 6452775"/>
                <a:gd name="connsiteX2791" fmla="*/ 3651997 w 6858991"/>
                <a:gd name="connsiteY2791" fmla="*/ 2779970 h 6452775"/>
                <a:gd name="connsiteX2792" fmla="*/ 3431056 w 6858991"/>
                <a:gd name="connsiteY2792" fmla="*/ 2727223 h 6452775"/>
                <a:gd name="connsiteX2793" fmla="*/ 3431056 w 6858991"/>
                <a:gd name="connsiteY2793" fmla="*/ 2727223 h 6452775"/>
                <a:gd name="connsiteX2794" fmla="*/ 3429124 w 6858991"/>
                <a:gd name="connsiteY2794" fmla="*/ 2727223 h 6452775"/>
                <a:gd name="connsiteX2795" fmla="*/ 3098529 w 6858991"/>
                <a:gd name="connsiteY2795" fmla="*/ 2852626 h 6452775"/>
                <a:gd name="connsiteX2796" fmla="*/ 2580127 w 6858991"/>
                <a:gd name="connsiteY2796" fmla="*/ 2852626 h 6452775"/>
                <a:gd name="connsiteX2797" fmla="*/ 2503310 w 6858991"/>
                <a:gd name="connsiteY2797" fmla="*/ 2775810 h 6452775"/>
                <a:gd name="connsiteX2798" fmla="*/ 2810726 w 6858991"/>
                <a:gd name="connsiteY2798" fmla="*/ 2404949 h 6452775"/>
                <a:gd name="connsiteX2799" fmla="*/ 3192879 w 6858991"/>
                <a:gd name="connsiteY2799" fmla="*/ 2787102 h 6452775"/>
                <a:gd name="connsiteX2800" fmla="*/ 3098529 w 6858991"/>
                <a:gd name="connsiteY2800" fmla="*/ 2852626 h 6452775"/>
                <a:gd name="connsiteX2801" fmla="*/ 2549073 w 6858991"/>
                <a:gd name="connsiteY2801" fmla="*/ 2031859 h 6452775"/>
                <a:gd name="connsiteX2802" fmla="*/ 2471811 w 6858991"/>
                <a:gd name="connsiteY2802" fmla="*/ 1954597 h 6452775"/>
                <a:gd name="connsiteX2803" fmla="*/ 2614598 w 6858991"/>
                <a:gd name="connsiteY2803" fmla="*/ 1858613 h 6452775"/>
                <a:gd name="connsiteX2804" fmla="*/ 2614598 w 6858991"/>
                <a:gd name="connsiteY2804" fmla="*/ 1985947 h 6452775"/>
                <a:gd name="connsiteX2805" fmla="*/ 2548925 w 6858991"/>
                <a:gd name="connsiteY2805" fmla="*/ 2031859 h 6452775"/>
                <a:gd name="connsiteX2806" fmla="*/ 3429422 w 6858991"/>
                <a:gd name="connsiteY2806" fmla="*/ 1634254 h 6452775"/>
                <a:gd name="connsiteX2807" fmla="*/ 3647243 w 6858991"/>
                <a:gd name="connsiteY2807" fmla="*/ 1649261 h 6452775"/>
                <a:gd name="connsiteX2808" fmla="*/ 3632236 w 6858991"/>
                <a:gd name="connsiteY2808" fmla="*/ 1754902 h 6452775"/>
                <a:gd name="connsiteX2809" fmla="*/ 3431204 w 6858991"/>
                <a:gd name="connsiteY2809" fmla="*/ 1740936 h 6452775"/>
                <a:gd name="connsiteX2810" fmla="*/ 3431204 w 6858991"/>
                <a:gd name="connsiteY2810" fmla="*/ 1740936 h 6452775"/>
                <a:gd name="connsiteX2811" fmla="*/ 3429422 w 6858991"/>
                <a:gd name="connsiteY2811" fmla="*/ 1740936 h 6452775"/>
                <a:gd name="connsiteX2812" fmla="*/ 3427639 w 6858991"/>
                <a:gd name="connsiteY2812" fmla="*/ 1740936 h 6452775"/>
                <a:gd name="connsiteX2813" fmla="*/ 3427639 w 6858991"/>
                <a:gd name="connsiteY2813" fmla="*/ 1740936 h 6452775"/>
                <a:gd name="connsiteX2814" fmla="*/ 3226607 w 6858991"/>
                <a:gd name="connsiteY2814" fmla="*/ 1754902 h 6452775"/>
                <a:gd name="connsiteX2815" fmla="*/ 3211600 w 6858991"/>
                <a:gd name="connsiteY2815" fmla="*/ 1649261 h 6452775"/>
                <a:gd name="connsiteX2816" fmla="*/ 3429422 w 6858991"/>
                <a:gd name="connsiteY2816" fmla="*/ 1634254 h 6452775"/>
                <a:gd name="connsiteX2817" fmla="*/ 3213978 w 6858991"/>
                <a:gd name="connsiteY2817" fmla="*/ 1771841 h 6452775"/>
                <a:gd name="connsiteX2818" fmla="*/ 3221407 w 6858991"/>
                <a:gd name="connsiteY2818" fmla="*/ 1770801 h 6452775"/>
                <a:gd name="connsiteX2819" fmla="*/ 3429422 w 6858991"/>
                <a:gd name="connsiteY2819" fmla="*/ 1755943 h 6452775"/>
                <a:gd name="connsiteX2820" fmla="*/ 3637436 w 6858991"/>
                <a:gd name="connsiteY2820" fmla="*/ 1770801 h 6452775"/>
                <a:gd name="connsiteX2821" fmla="*/ 3644865 w 6858991"/>
                <a:gd name="connsiteY2821" fmla="*/ 1771841 h 6452775"/>
                <a:gd name="connsiteX2822" fmla="*/ 3661953 w 6858991"/>
                <a:gd name="connsiteY2822" fmla="*/ 1651489 h 6452775"/>
                <a:gd name="connsiteX2823" fmla="*/ 4081994 w 6858991"/>
                <a:gd name="connsiteY2823" fmla="*/ 1774367 h 6452775"/>
                <a:gd name="connsiteX2824" fmla="*/ 4031179 w 6858991"/>
                <a:gd name="connsiteY2824" fmla="*/ 1885357 h 6452775"/>
                <a:gd name="connsiteX2825" fmla="*/ 4037865 w 6858991"/>
                <a:gd name="connsiteY2825" fmla="*/ 1888478 h 6452775"/>
                <a:gd name="connsiteX2826" fmla="*/ 4110670 w 6858991"/>
                <a:gd name="connsiteY2826" fmla="*/ 1924286 h 6452775"/>
                <a:gd name="connsiteX2827" fmla="*/ 4110670 w 6858991"/>
                <a:gd name="connsiteY2827" fmla="*/ 2130666 h 6452775"/>
                <a:gd name="connsiteX2828" fmla="*/ 4032665 w 6858991"/>
                <a:gd name="connsiteY2828" fmla="*/ 2208672 h 6452775"/>
                <a:gd name="connsiteX2829" fmla="*/ 3701772 w 6858991"/>
                <a:gd name="connsiteY2829" fmla="*/ 2074948 h 6452775"/>
                <a:gd name="connsiteX2830" fmla="*/ 3701772 w 6858991"/>
                <a:gd name="connsiteY2830" fmla="*/ 2027402 h 6452775"/>
                <a:gd name="connsiteX2831" fmla="*/ 3888243 w 6858991"/>
                <a:gd name="connsiteY2831" fmla="*/ 1840931 h 6452775"/>
                <a:gd name="connsiteX2832" fmla="*/ 3905181 w 6858991"/>
                <a:gd name="connsiteY2832" fmla="*/ 1845686 h 6452775"/>
                <a:gd name="connsiteX2833" fmla="*/ 3938909 w 6858991"/>
                <a:gd name="connsiteY2833" fmla="*/ 1811958 h 6452775"/>
                <a:gd name="connsiteX2834" fmla="*/ 3905181 w 6858991"/>
                <a:gd name="connsiteY2834" fmla="*/ 1778230 h 6452775"/>
                <a:gd name="connsiteX2835" fmla="*/ 3871453 w 6858991"/>
                <a:gd name="connsiteY2835" fmla="*/ 1811958 h 6452775"/>
                <a:gd name="connsiteX2836" fmla="*/ 3877248 w 6858991"/>
                <a:gd name="connsiteY2836" fmla="*/ 1830976 h 6452775"/>
                <a:gd name="connsiteX2837" fmla="*/ 3686914 w 6858991"/>
                <a:gd name="connsiteY2837" fmla="*/ 2021310 h 6452775"/>
                <a:gd name="connsiteX2838" fmla="*/ 3686914 w 6858991"/>
                <a:gd name="connsiteY2838" fmla="*/ 2215804 h 6452775"/>
                <a:gd name="connsiteX2839" fmla="*/ 3599697 w 6858991"/>
                <a:gd name="connsiteY2839" fmla="*/ 2197528 h 6452775"/>
                <a:gd name="connsiteX2840" fmla="*/ 3599697 w 6858991"/>
                <a:gd name="connsiteY2840" fmla="*/ 2001549 h 6452775"/>
                <a:gd name="connsiteX2841" fmla="*/ 3705635 w 6858991"/>
                <a:gd name="connsiteY2841" fmla="*/ 1895610 h 6452775"/>
                <a:gd name="connsiteX2842" fmla="*/ 3725100 w 6858991"/>
                <a:gd name="connsiteY2842" fmla="*/ 1901850 h 6452775"/>
                <a:gd name="connsiteX2843" fmla="*/ 3758828 w 6858991"/>
                <a:gd name="connsiteY2843" fmla="*/ 1868122 h 6452775"/>
                <a:gd name="connsiteX2844" fmla="*/ 3725100 w 6858991"/>
                <a:gd name="connsiteY2844" fmla="*/ 1834394 h 6452775"/>
                <a:gd name="connsiteX2845" fmla="*/ 3691372 w 6858991"/>
                <a:gd name="connsiteY2845" fmla="*/ 1868122 h 6452775"/>
                <a:gd name="connsiteX2846" fmla="*/ 3695680 w 6858991"/>
                <a:gd name="connsiteY2846" fmla="*/ 1884466 h 6452775"/>
                <a:gd name="connsiteX2847" fmla="*/ 3584690 w 6858991"/>
                <a:gd name="connsiteY2847" fmla="*/ 1995457 h 6452775"/>
                <a:gd name="connsiteX2848" fmla="*/ 3584690 w 6858991"/>
                <a:gd name="connsiteY2848" fmla="*/ 2053552 h 6452775"/>
                <a:gd name="connsiteX2849" fmla="*/ 3538481 w 6858991"/>
                <a:gd name="connsiteY2849" fmla="*/ 2048352 h 6452775"/>
                <a:gd name="connsiteX2850" fmla="*/ 3538481 w 6858991"/>
                <a:gd name="connsiteY2850" fmla="*/ 1982976 h 6452775"/>
                <a:gd name="connsiteX2851" fmla="*/ 3722425 w 6858991"/>
                <a:gd name="connsiteY2851" fmla="*/ 1799031 h 6452775"/>
                <a:gd name="connsiteX2852" fmla="*/ 3722425 w 6858991"/>
                <a:gd name="connsiteY2852" fmla="*/ 1752674 h 6452775"/>
                <a:gd name="connsiteX2853" fmla="*/ 3748724 w 6858991"/>
                <a:gd name="connsiteY2853" fmla="*/ 1719837 h 6452775"/>
                <a:gd name="connsiteX2854" fmla="*/ 3714996 w 6858991"/>
                <a:gd name="connsiteY2854" fmla="*/ 1686109 h 6452775"/>
                <a:gd name="connsiteX2855" fmla="*/ 3681268 w 6858991"/>
                <a:gd name="connsiteY2855" fmla="*/ 1719837 h 6452775"/>
                <a:gd name="connsiteX2856" fmla="*/ 3707567 w 6858991"/>
                <a:gd name="connsiteY2856" fmla="*/ 1752674 h 6452775"/>
                <a:gd name="connsiteX2857" fmla="*/ 3707567 w 6858991"/>
                <a:gd name="connsiteY2857" fmla="*/ 1792939 h 6452775"/>
                <a:gd name="connsiteX2858" fmla="*/ 3523622 w 6858991"/>
                <a:gd name="connsiteY2858" fmla="*/ 1976884 h 6452775"/>
                <a:gd name="connsiteX2859" fmla="*/ 3523622 w 6858991"/>
                <a:gd name="connsiteY2859" fmla="*/ 2047163 h 6452775"/>
                <a:gd name="connsiteX2860" fmla="*/ 3430907 w 6858991"/>
                <a:gd name="connsiteY2860" fmla="*/ 2043300 h 6452775"/>
                <a:gd name="connsiteX2861" fmla="*/ 3430907 w 6858991"/>
                <a:gd name="connsiteY2861" fmla="*/ 2043300 h 6452775"/>
                <a:gd name="connsiteX2862" fmla="*/ 3429124 w 6858991"/>
                <a:gd name="connsiteY2862" fmla="*/ 2043300 h 6452775"/>
                <a:gd name="connsiteX2863" fmla="*/ 3427341 w 6858991"/>
                <a:gd name="connsiteY2863" fmla="*/ 2043300 h 6452775"/>
                <a:gd name="connsiteX2864" fmla="*/ 3427341 w 6858991"/>
                <a:gd name="connsiteY2864" fmla="*/ 2043300 h 6452775"/>
                <a:gd name="connsiteX2865" fmla="*/ 3334626 w 6858991"/>
                <a:gd name="connsiteY2865" fmla="*/ 2047312 h 6452775"/>
                <a:gd name="connsiteX2866" fmla="*/ 3334626 w 6858991"/>
                <a:gd name="connsiteY2866" fmla="*/ 1977033 h 6452775"/>
                <a:gd name="connsiteX2867" fmla="*/ 3150682 w 6858991"/>
                <a:gd name="connsiteY2867" fmla="*/ 1793088 h 6452775"/>
                <a:gd name="connsiteX2868" fmla="*/ 3150682 w 6858991"/>
                <a:gd name="connsiteY2868" fmla="*/ 1752822 h 6452775"/>
                <a:gd name="connsiteX2869" fmla="*/ 3176981 w 6858991"/>
                <a:gd name="connsiteY2869" fmla="*/ 1719986 h 6452775"/>
                <a:gd name="connsiteX2870" fmla="*/ 3143253 w 6858991"/>
                <a:gd name="connsiteY2870" fmla="*/ 1686257 h 6452775"/>
                <a:gd name="connsiteX2871" fmla="*/ 3109524 w 6858991"/>
                <a:gd name="connsiteY2871" fmla="*/ 1719986 h 6452775"/>
                <a:gd name="connsiteX2872" fmla="*/ 3135824 w 6858991"/>
                <a:gd name="connsiteY2872" fmla="*/ 1752822 h 6452775"/>
                <a:gd name="connsiteX2873" fmla="*/ 3135824 w 6858991"/>
                <a:gd name="connsiteY2873" fmla="*/ 1799180 h 6452775"/>
                <a:gd name="connsiteX2874" fmla="*/ 3319768 w 6858991"/>
                <a:gd name="connsiteY2874" fmla="*/ 1983124 h 6452775"/>
                <a:gd name="connsiteX2875" fmla="*/ 3319768 w 6858991"/>
                <a:gd name="connsiteY2875" fmla="*/ 2048501 h 6452775"/>
                <a:gd name="connsiteX2876" fmla="*/ 3273559 w 6858991"/>
                <a:gd name="connsiteY2876" fmla="*/ 2053701 h 6452775"/>
                <a:gd name="connsiteX2877" fmla="*/ 3273559 w 6858991"/>
                <a:gd name="connsiteY2877" fmla="*/ 1995605 h 6452775"/>
                <a:gd name="connsiteX2878" fmla="*/ 3162568 w 6858991"/>
                <a:gd name="connsiteY2878" fmla="*/ 1884614 h 6452775"/>
                <a:gd name="connsiteX2879" fmla="*/ 3166877 w 6858991"/>
                <a:gd name="connsiteY2879" fmla="*/ 1868270 h 6452775"/>
                <a:gd name="connsiteX2880" fmla="*/ 3133149 w 6858991"/>
                <a:gd name="connsiteY2880" fmla="*/ 1834542 h 6452775"/>
                <a:gd name="connsiteX2881" fmla="*/ 3099421 w 6858991"/>
                <a:gd name="connsiteY2881" fmla="*/ 1868270 h 6452775"/>
                <a:gd name="connsiteX2882" fmla="*/ 3133149 w 6858991"/>
                <a:gd name="connsiteY2882" fmla="*/ 1901999 h 6452775"/>
                <a:gd name="connsiteX2883" fmla="*/ 3152613 w 6858991"/>
                <a:gd name="connsiteY2883" fmla="*/ 1895758 h 6452775"/>
                <a:gd name="connsiteX2884" fmla="*/ 3258552 w 6858991"/>
                <a:gd name="connsiteY2884" fmla="*/ 2001697 h 6452775"/>
                <a:gd name="connsiteX2885" fmla="*/ 3258552 w 6858991"/>
                <a:gd name="connsiteY2885" fmla="*/ 2197677 h 6452775"/>
                <a:gd name="connsiteX2886" fmla="*/ 3171335 w 6858991"/>
                <a:gd name="connsiteY2886" fmla="*/ 2215952 h 6452775"/>
                <a:gd name="connsiteX2887" fmla="*/ 3171335 w 6858991"/>
                <a:gd name="connsiteY2887" fmla="*/ 2021459 h 6452775"/>
                <a:gd name="connsiteX2888" fmla="*/ 2981001 w 6858991"/>
                <a:gd name="connsiteY2888" fmla="*/ 1831125 h 6452775"/>
                <a:gd name="connsiteX2889" fmla="*/ 2986796 w 6858991"/>
                <a:gd name="connsiteY2889" fmla="*/ 1812106 h 6452775"/>
                <a:gd name="connsiteX2890" fmla="*/ 2953068 w 6858991"/>
                <a:gd name="connsiteY2890" fmla="*/ 1778378 h 6452775"/>
                <a:gd name="connsiteX2891" fmla="*/ 2919339 w 6858991"/>
                <a:gd name="connsiteY2891" fmla="*/ 1812106 h 6452775"/>
                <a:gd name="connsiteX2892" fmla="*/ 2953068 w 6858991"/>
                <a:gd name="connsiteY2892" fmla="*/ 1845835 h 6452775"/>
                <a:gd name="connsiteX2893" fmla="*/ 2970006 w 6858991"/>
                <a:gd name="connsiteY2893" fmla="*/ 1841080 h 6452775"/>
                <a:gd name="connsiteX2894" fmla="*/ 3156476 w 6858991"/>
                <a:gd name="connsiteY2894" fmla="*/ 2027550 h 6452775"/>
                <a:gd name="connsiteX2895" fmla="*/ 3156476 w 6858991"/>
                <a:gd name="connsiteY2895" fmla="*/ 2075097 h 6452775"/>
                <a:gd name="connsiteX2896" fmla="*/ 2825584 w 6858991"/>
                <a:gd name="connsiteY2896" fmla="*/ 2208821 h 6452775"/>
                <a:gd name="connsiteX2897" fmla="*/ 2747579 w 6858991"/>
                <a:gd name="connsiteY2897" fmla="*/ 2130815 h 6452775"/>
                <a:gd name="connsiteX2898" fmla="*/ 2747579 w 6858991"/>
                <a:gd name="connsiteY2898" fmla="*/ 1924434 h 6452775"/>
                <a:gd name="connsiteX2899" fmla="*/ 2820384 w 6858991"/>
                <a:gd name="connsiteY2899" fmla="*/ 1888626 h 6452775"/>
                <a:gd name="connsiteX2900" fmla="*/ 2827070 w 6858991"/>
                <a:gd name="connsiteY2900" fmla="*/ 1885506 h 6452775"/>
                <a:gd name="connsiteX2901" fmla="*/ 2776255 w 6858991"/>
                <a:gd name="connsiteY2901" fmla="*/ 1774515 h 6452775"/>
                <a:gd name="connsiteX2902" fmla="*/ 3196296 w 6858991"/>
                <a:gd name="connsiteY2902" fmla="*/ 1651638 h 6452775"/>
                <a:gd name="connsiteX2903" fmla="*/ 3213383 w 6858991"/>
                <a:gd name="connsiteY2903" fmla="*/ 1771989 h 6452775"/>
                <a:gd name="connsiteX2904" fmla="*/ 4309919 w 6858991"/>
                <a:gd name="connsiteY2904" fmla="*/ 2031859 h 6452775"/>
                <a:gd name="connsiteX2905" fmla="*/ 4244245 w 6858991"/>
                <a:gd name="connsiteY2905" fmla="*/ 1985947 h 6452775"/>
                <a:gd name="connsiteX2906" fmla="*/ 4244245 w 6858991"/>
                <a:gd name="connsiteY2906" fmla="*/ 1858613 h 6452775"/>
                <a:gd name="connsiteX2907" fmla="*/ 4387033 w 6858991"/>
                <a:gd name="connsiteY2907" fmla="*/ 1954597 h 6452775"/>
                <a:gd name="connsiteX2908" fmla="*/ 4309770 w 6858991"/>
                <a:gd name="connsiteY2908" fmla="*/ 2031859 h 6452775"/>
                <a:gd name="connsiteX2909" fmla="*/ 4046780 w 6858991"/>
                <a:gd name="connsiteY2909" fmla="*/ 2385485 h 6452775"/>
                <a:gd name="connsiteX2910" fmla="*/ 3943664 w 6858991"/>
                <a:gd name="connsiteY2910" fmla="*/ 2318920 h 6452775"/>
                <a:gd name="connsiteX2911" fmla="*/ 4125677 w 6858991"/>
                <a:gd name="connsiteY2911" fmla="*/ 2136907 h 6452775"/>
                <a:gd name="connsiteX2912" fmla="*/ 4125677 w 6858991"/>
                <a:gd name="connsiteY2912" fmla="*/ 1932309 h 6452775"/>
                <a:gd name="connsiteX2913" fmla="*/ 4229387 w 6858991"/>
                <a:gd name="connsiteY2913" fmla="*/ 1994119 h 6452775"/>
                <a:gd name="connsiteX2914" fmla="*/ 4229387 w 6858991"/>
                <a:gd name="connsiteY2914" fmla="*/ 2202877 h 6452775"/>
                <a:gd name="connsiteX2915" fmla="*/ 4046780 w 6858991"/>
                <a:gd name="connsiteY2915" fmla="*/ 2385485 h 6452775"/>
                <a:gd name="connsiteX2916" fmla="*/ 3701921 w 6858991"/>
                <a:gd name="connsiteY2916" fmla="*/ 2090252 h 6452775"/>
                <a:gd name="connsiteX2917" fmla="*/ 4021967 w 6858991"/>
                <a:gd name="connsiteY2917" fmla="*/ 2219518 h 6452775"/>
                <a:gd name="connsiteX2918" fmla="*/ 3930143 w 6858991"/>
                <a:gd name="connsiteY2918" fmla="*/ 2311342 h 6452775"/>
                <a:gd name="connsiteX2919" fmla="*/ 3701921 w 6858991"/>
                <a:gd name="connsiteY2919" fmla="*/ 2219518 h 6452775"/>
                <a:gd name="connsiteX2920" fmla="*/ 3701921 w 6858991"/>
                <a:gd name="connsiteY2920" fmla="*/ 2090401 h 6452775"/>
                <a:gd name="connsiteX2921" fmla="*/ 4229387 w 6858991"/>
                <a:gd name="connsiteY2921" fmla="*/ 1976438 h 6452775"/>
                <a:gd name="connsiteX2922" fmla="*/ 4121665 w 6858991"/>
                <a:gd name="connsiteY2922" fmla="*/ 1913142 h 6452775"/>
                <a:gd name="connsiteX2923" fmla="*/ 4050940 w 6858991"/>
                <a:gd name="connsiteY2923" fmla="*/ 1878077 h 6452775"/>
                <a:gd name="connsiteX2924" fmla="*/ 4095515 w 6858991"/>
                <a:gd name="connsiteY2924" fmla="*/ 1780458 h 6452775"/>
                <a:gd name="connsiteX2925" fmla="*/ 4229387 w 6858991"/>
                <a:gd name="connsiteY2925" fmla="*/ 1849995 h 6452775"/>
                <a:gd name="connsiteX2926" fmla="*/ 4229387 w 6858991"/>
                <a:gd name="connsiteY2926" fmla="*/ 1976438 h 6452775"/>
                <a:gd name="connsiteX2927" fmla="*/ 3886311 w 6858991"/>
                <a:gd name="connsiteY2927" fmla="*/ 1811958 h 6452775"/>
                <a:gd name="connsiteX2928" fmla="*/ 3905181 w 6858991"/>
                <a:gd name="connsiteY2928" fmla="*/ 1793088 h 6452775"/>
                <a:gd name="connsiteX2929" fmla="*/ 3924051 w 6858991"/>
                <a:gd name="connsiteY2929" fmla="*/ 1811958 h 6452775"/>
                <a:gd name="connsiteX2930" fmla="*/ 3905181 w 6858991"/>
                <a:gd name="connsiteY2930" fmla="*/ 1830828 h 6452775"/>
                <a:gd name="connsiteX2931" fmla="*/ 3886311 w 6858991"/>
                <a:gd name="connsiteY2931" fmla="*/ 1811958 h 6452775"/>
                <a:gd name="connsiteX2932" fmla="*/ 3429422 w 6858991"/>
                <a:gd name="connsiteY2932" fmla="*/ 2183116 h 6452775"/>
                <a:gd name="connsiteX2933" fmla="*/ 3427639 w 6858991"/>
                <a:gd name="connsiteY2933" fmla="*/ 2183116 h 6452775"/>
                <a:gd name="connsiteX2934" fmla="*/ 3427639 w 6858991"/>
                <a:gd name="connsiteY2934" fmla="*/ 2183116 h 6452775"/>
                <a:gd name="connsiteX2935" fmla="*/ 3273856 w 6858991"/>
                <a:gd name="connsiteY2935" fmla="*/ 2195003 h 6452775"/>
                <a:gd name="connsiteX2936" fmla="*/ 3273856 w 6858991"/>
                <a:gd name="connsiteY2936" fmla="*/ 2068262 h 6452775"/>
                <a:gd name="connsiteX2937" fmla="*/ 3328237 w 6858991"/>
                <a:gd name="connsiteY2937" fmla="*/ 2062319 h 6452775"/>
                <a:gd name="connsiteX2938" fmla="*/ 3429422 w 6858991"/>
                <a:gd name="connsiteY2938" fmla="*/ 2057861 h 6452775"/>
                <a:gd name="connsiteX2939" fmla="*/ 3530606 w 6858991"/>
                <a:gd name="connsiteY2939" fmla="*/ 2062319 h 6452775"/>
                <a:gd name="connsiteX2940" fmla="*/ 3584987 w 6858991"/>
                <a:gd name="connsiteY2940" fmla="*/ 2068262 h 6452775"/>
                <a:gd name="connsiteX2941" fmla="*/ 3584987 w 6858991"/>
                <a:gd name="connsiteY2941" fmla="*/ 2195003 h 6452775"/>
                <a:gd name="connsiteX2942" fmla="*/ 3431204 w 6858991"/>
                <a:gd name="connsiteY2942" fmla="*/ 2183264 h 6452775"/>
                <a:gd name="connsiteX2943" fmla="*/ 3431204 w 6858991"/>
                <a:gd name="connsiteY2943" fmla="*/ 2183264 h 6452775"/>
                <a:gd name="connsiteX2944" fmla="*/ 3429422 w 6858991"/>
                <a:gd name="connsiteY2944" fmla="*/ 2183264 h 6452775"/>
                <a:gd name="connsiteX2945" fmla="*/ 3706527 w 6858991"/>
                <a:gd name="connsiteY2945" fmla="*/ 1867973 h 6452775"/>
                <a:gd name="connsiteX2946" fmla="*/ 3725397 w 6858991"/>
                <a:gd name="connsiteY2946" fmla="*/ 1849103 h 6452775"/>
                <a:gd name="connsiteX2947" fmla="*/ 3744267 w 6858991"/>
                <a:gd name="connsiteY2947" fmla="*/ 1867973 h 6452775"/>
                <a:gd name="connsiteX2948" fmla="*/ 3725397 w 6858991"/>
                <a:gd name="connsiteY2948" fmla="*/ 1886843 h 6452775"/>
                <a:gd name="connsiteX2949" fmla="*/ 3706527 w 6858991"/>
                <a:gd name="connsiteY2949" fmla="*/ 1867973 h 6452775"/>
                <a:gd name="connsiteX2950" fmla="*/ 3716779 w 6858991"/>
                <a:gd name="connsiteY2950" fmla="*/ 1738261 h 6452775"/>
                <a:gd name="connsiteX2951" fmla="*/ 3713956 w 6858991"/>
                <a:gd name="connsiteY2951" fmla="*/ 1738261 h 6452775"/>
                <a:gd name="connsiteX2952" fmla="*/ 3696572 w 6858991"/>
                <a:gd name="connsiteY2952" fmla="*/ 1719688 h 6452775"/>
                <a:gd name="connsiteX2953" fmla="*/ 3715442 w 6858991"/>
                <a:gd name="connsiteY2953" fmla="*/ 1700819 h 6452775"/>
                <a:gd name="connsiteX2954" fmla="*/ 3734312 w 6858991"/>
                <a:gd name="connsiteY2954" fmla="*/ 1719688 h 6452775"/>
                <a:gd name="connsiteX2955" fmla="*/ 3716928 w 6858991"/>
                <a:gd name="connsiteY2955" fmla="*/ 1738261 h 6452775"/>
                <a:gd name="connsiteX2956" fmla="*/ 3145036 w 6858991"/>
                <a:gd name="connsiteY2956" fmla="*/ 1738261 h 6452775"/>
                <a:gd name="connsiteX2957" fmla="*/ 3142212 w 6858991"/>
                <a:gd name="connsiteY2957" fmla="*/ 1738261 h 6452775"/>
                <a:gd name="connsiteX2958" fmla="*/ 3124828 w 6858991"/>
                <a:gd name="connsiteY2958" fmla="*/ 1719688 h 6452775"/>
                <a:gd name="connsiteX2959" fmla="*/ 3143698 w 6858991"/>
                <a:gd name="connsiteY2959" fmla="*/ 1700819 h 6452775"/>
                <a:gd name="connsiteX2960" fmla="*/ 3162568 w 6858991"/>
                <a:gd name="connsiteY2960" fmla="*/ 1719688 h 6452775"/>
                <a:gd name="connsiteX2961" fmla="*/ 3145184 w 6858991"/>
                <a:gd name="connsiteY2961" fmla="*/ 1738261 h 6452775"/>
                <a:gd name="connsiteX2962" fmla="*/ 3133595 w 6858991"/>
                <a:gd name="connsiteY2962" fmla="*/ 1886843 h 6452775"/>
                <a:gd name="connsiteX2963" fmla="*/ 3114725 w 6858991"/>
                <a:gd name="connsiteY2963" fmla="*/ 1867973 h 6452775"/>
                <a:gd name="connsiteX2964" fmla="*/ 3133595 w 6858991"/>
                <a:gd name="connsiteY2964" fmla="*/ 1849103 h 6452775"/>
                <a:gd name="connsiteX2965" fmla="*/ 3152465 w 6858991"/>
                <a:gd name="connsiteY2965" fmla="*/ 1867973 h 6452775"/>
                <a:gd name="connsiteX2966" fmla="*/ 3133595 w 6858991"/>
                <a:gd name="connsiteY2966" fmla="*/ 1886843 h 6452775"/>
                <a:gd name="connsiteX2967" fmla="*/ 2928849 w 6858991"/>
                <a:gd name="connsiteY2967" fmla="*/ 2311342 h 6452775"/>
                <a:gd name="connsiteX2968" fmla="*/ 2837025 w 6858991"/>
                <a:gd name="connsiteY2968" fmla="*/ 2219518 h 6452775"/>
                <a:gd name="connsiteX2969" fmla="*/ 3157071 w 6858991"/>
                <a:gd name="connsiteY2969" fmla="*/ 2090252 h 6452775"/>
                <a:gd name="connsiteX2970" fmla="*/ 3157071 w 6858991"/>
                <a:gd name="connsiteY2970" fmla="*/ 2219370 h 6452775"/>
                <a:gd name="connsiteX2971" fmla="*/ 2928849 w 6858991"/>
                <a:gd name="connsiteY2971" fmla="*/ 2311194 h 6452775"/>
                <a:gd name="connsiteX2972" fmla="*/ 2953662 w 6858991"/>
                <a:gd name="connsiteY2972" fmla="*/ 1830828 h 6452775"/>
                <a:gd name="connsiteX2973" fmla="*/ 2934792 w 6858991"/>
                <a:gd name="connsiteY2973" fmla="*/ 1811958 h 6452775"/>
                <a:gd name="connsiteX2974" fmla="*/ 2953662 w 6858991"/>
                <a:gd name="connsiteY2974" fmla="*/ 1793088 h 6452775"/>
                <a:gd name="connsiteX2975" fmla="*/ 2972532 w 6858991"/>
                <a:gd name="connsiteY2975" fmla="*/ 1811958 h 6452775"/>
                <a:gd name="connsiteX2976" fmla="*/ 2953662 w 6858991"/>
                <a:gd name="connsiteY2976" fmla="*/ 1830828 h 6452775"/>
                <a:gd name="connsiteX2977" fmla="*/ 2808052 w 6858991"/>
                <a:gd name="connsiteY2977" fmla="*/ 1878077 h 6452775"/>
                <a:gd name="connsiteX2978" fmla="*/ 2737326 w 6858991"/>
                <a:gd name="connsiteY2978" fmla="*/ 1913142 h 6452775"/>
                <a:gd name="connsiteX2979" fmla="*/ 2629605 w 6858991"/>
                <a:gd name="connsiteY2979" fmla="*/ 1976438 h 6452775"/>
                <a:gd name="connsiteX2980" fmla="*/ 2629605 w 6858991"/>
                <a:gd name="connsiteY2980" fmla="*/ 1849995 h 6452775"/>
                <a:gd name="connsiteX2981" fmla="*/ 2763477 w 6858991"/>
                <a:gd name="connsiteY2981" fmla="*/ 1780458 h 6452775"/>
                <a:gd name="connsiteX2982" fmla="*/ 2808052 w 6858991"/>
                <a:gd name="connsiteY2982" fmla="*/ 1878077 h 6452775"/>
                <a:gd name="connsiteX2983" fmla="*/ 2629605 w 6858991"/>
                <a:gd name="connsiteY2983" fmla="*/ 1993971 h 6452775"/>
                <a:gd name="connsiteX2984" fmla="*/ 2733315 w 6858991"/>
                <a:gd name="connsiteY2984" fmla="*/ 1932161 h 6452775"/>
                <a:gd name="connsiteX2985" fmla="*/ 2733315 w 6858991"/>
                <a:gd name="connsiteY2985" fmla="*/ 2136758 h 6452775"/>
                <a:gd name="connsiteX2986" fmla="*/ 2915328 w 6858991"/>
                <a:gd name="connsiteY2986" fmla="*/ 2318771 h 6452775"/>
                <a:gd name="connsiteX2987" fmla="*/ 2812212 w 6858991"/>
                <a:gd name="connsiteY2987" fmla="*/ 2385336 h 6452775"/>
                <a:gd name="connsiteX2988" fmla="*/ 2629605 w 6858991"/>
                <a:gd name="connsiteY2988" fmla="*/ 2202729 h 6452775"/>
                <a:gd name="connsiteX2989" fmla="*/ 2629605 w 6858991"/>
                <a:gd name="connsiteY2989" fmla="*/ 1993971 h 6452775"/>
                <a:gd name="connsiteX2990" fmla="*/ 4366677 w 6858991"/>
                <a:gd name="connsiteY2990" fmla="*/ 2764666 h 6452775"/>
                <a:gd name="connsiteX2991" fmla="*/ 4058815 w 6858991"/>
                <a:gd name="connsiteY2991" fmla="*/ 2394400 h 6452775"/>
                <a:gd name="connsiteX2992" fmla="*/ 4244245 w 6858991"/>
                <a:gd name="connsiteY2992" fmla="*/ 2208969 h 6452775"/>
                <a:gd name="connsiteX2993" fmla="*/ 4244245 w 6858991"/>
                <a:gd name="connsiteY2993" fmla="*/ 2003926 h 6452775"/>
                <a:gd name="connsiteX2994" fmla="*/ 4306204 w 6858991"/>
                <a:gd name="connsiteY2994" fmla="*/ 2047609 h 6452775"/>
                <a:gd name="connsiteX2995" fmla="*/ 4346916 w 6858991"/>
                <a:gd name="connsiteY2995" fmla="*/ 2079406 h 6452775"/>
                <a:gd name="connsiteX2996" fmla="*/ 4388965 w 6858991"/>
                <a:gd name="connsiteY2996" fmla="*/ 2114620 h 6452775"/>
                <a:gd name="connsiteX2997" fmla="*/ 4394610 w 6858991"/>
                <a:gd name="connsiteY2997" fmla="*/ 2119523 h 6452775"/>
                <a:gd name="connsiteX2998" fmla="*/ 4475588 w 6858991"/>
                <a:gd name="connsiteY2998" fmla="*/ 2026213 h 6452775"/>
                <a:gd name="connsiteX2999" fmla="*/ 4596087 w 6858991"/>
                <a:gd name="connsiteY2999" fmla="*/ 2142553 h 6452775"/>
                <a:gd name="connsiteX3000" fmla="*/ 4301301 w 6858991"/>
                <a:gd name="connsiteY3000" fmla="*/ 2437340 h 6452775"/>
                <a:gd name="connsiteX3001" fmla="*/ 4311850 w 6858991"/>
                <a:gd name="connsiteY3001" fmla="*/ 2447889 h 6452775"/>
                <a:gd name="connsiteX3002" fmla="*/ 4606043 w 6858991"/>
                <a:gd name="connsiteY3002" fmla="*/ 2153697 h 6452775"/>
                <a:gd name="connsiteX3003" fmla="*/ 4763837 w 6858991"/>
                <a:gd name="connsiteY3003" fmla="*/ 2356511 h 6452775"/>
                <a:gd name="connsiteX3004" fmla="*/ 4658789 w 6858991"/>
                <a:gd name="connsiteY3004" fmla="*/ 2424116 h 6452775"/>
                <a:gd name="connsiteX3005" fmla="*/ 4662801 w 6858991"/>
                <a:gd name="connsiteY3005" fmla="*/ 2430356 h 6452775"/>
                <a:gd name="connsiteX3006" fmla="*/ 4697718 w 6858991"/>
                <a:gd name="connsiteY3006" fmla="*/ 2487412 h 6452775"/>
                <a:gd name="connsiteX3007" fmla="*/ 4717033 w 6858991"/>
                <a:gd name="connsiteY3007" fmla="*/ 2521883 h 6452775"/>
                <a:gd name="connsiteX3008" fmla="*/ 4754922 w 6858991"/>
                <a:gd name="connsiteY3008" fmla="*/ 2596471 h 6452775"/>
                <a:gd name="connsiteX3009" fmla="*/ 4535169 w 6858991"/>
                <a:gd name="connsiteY3009" fmla="*/ 2596471 h 6452775"/>
                <a:gd name="connsiteX3010" fmla="*/ 4366826 w 6858991"/>
                <a:gd name="connsiteY3010" fmla="*/ 2764814 h 6452775"/>
                <a:gd name="connsiteX3011" fmla="*/ 4776318 w 6858991"/>
                <a:gd name="connsiteY3011" fmla="*/ 2348339 h 6452775"/>
                <a:gd name="connsiteX3012" fmla="*/ 4616444 w 6858991"/>
                <a:gd name="connsiteY3012" fmla="*/ 2142999 h 6452775"/>
                <a:gd name="connsiteX3013" fmla="*/ 4707078 w 6858991"/>
                <a:gd name="connsiteY3013" fmla="*/ 2052364 h 6452775"/>
                <a:gd name="connsiteX3014" fmla="*/ 4804697 w 6858991"/>
                <a:gd name="connsiteY3014" fmla="*/ 2168555 h 6452775"/>
                <a:gd name="connsiteX3015" fmla="*/ 4833522 w 6858991"/>
                <a:gd name="connsiteY3015" fmla="*/ 2207335 h 6452775"/>
                <a:gd name="connsiteX3016" fmla="*/ 4883000 w 6858991"/>
                <a:gd name="connsiteY3016" fmla="*/ 2279545 h 6452775"/>
                <a:gd name="connsiteX3017" fmla="*/ 4776318 w 6858991"/>
                <a:gd name="connsiteY3017" fmla="*/ 2348191 h 6452775"/>
                <a:gd name="connsiteX3018" fmla="*/ 4606488 w 6858991"/>
                <a:gd name="connsiteY3018" fmla="*/ 2132004 h 6452775"/>
                <a:gd name="connsiteX3019" fmla="*/ 4485245 w 6858991"/>
                <a:gd name="connsiteY3019" fmla="*/ 2014921 h 6452775"/>
                <a:gd name="connsiteX3020" fmla="*/ 4569492 w 6858991"/>
                <a:gd name="connsiteY3020" fmla="*/ 1917748 h 6452775"/>
                <a:gd name="connsiteX3021" fmla="*/ 4697123 w 6858991"/>
                <a:gd name="connsiteY3021" fmla="*/ 2041368 h 6452775"/>
                <a:gd name="connsiteX3022" fmla="*/ 4606637 w 6858991"/>
                <a:gd name="connsiteY3022" fmla="*/ 2131855 h 6452775"/>
                <a:gd name="connsiteX3023" fmla="*/ 4708267 w 6858991"/>
                <a:gd name="connsiteY3023" fmla="*/ 2476120 h 6452775"/>
                <a:gd name="connsiteX3024" fmla="*/ 4679293 w 6858991"/>
                <a:gd name="connsiteY3024" fmla="*/ 2428425 h 6452775"/>
                <a:gd name="connsiteX3025" fmla="*/ 4772009 w 6858991"/>
                <a:gd name="connsiteY3025" fmla="*/ 2368695 h 6452775"/>
                <a:gd name="connsiteX3026" fmla="*/ 4835156 w 6858991"/>
                <a:gd name="connsiteY3026" fmla="*/ 2475971 h 6452775"/>
                <a:gd name="connsiteX3027" fmla="*/ 4708267 w 6858991"/>
                <a:gd name="connsiteY3027" fmla="*/ 2475971 h 6452775"/>
                <a:gd name="connsiteX3028" fmla="*/ 4852094 w 6858991"/>
                <a:gd name="connsiteY3028" fmla="*/ 2476120 h 6452775"/>
                <a:gd name="connsiteX3029" fmla="*/ 4784490 w 6858991"/>
                <a:gd name="connsiteY3029" fmla="*/ 2360820 h 6452775"/>
                <a:gd name="connsiteX3030" fmla="*/ 4895481 w 6858991"/>
                <a:gd name="connsiteY3030" fmla="*/ 2289352 h 6452775"/>
                <a:gd name="connsiteX3031" fmla="*/ 5048817 w 6858991"/>
                <a:gd name="connsiteY3031" fmla="*/ 2289352 h 6452775"/>
                <a:gd name="connsiteX3032" fmla="*/ 5144207 w 6858991"/>
                <a:gd name="connsiteY3032" fmla="*/ 2476120 h 6452775"/>
                <a:gd name="connsiteX3033" fmla="*/ 4852094 w 6858991"/>
                <a:gd name="connsiteY3033" fmla="*/ 2476120 h 6452775"/>
                <a:gd name="connsiteX3034" fmla="*/ 4897263 w 6858991"/>
                <a:gd name="connsiteY3034" fmla="*/ 2274345 h 6452775"/>
                <a:gd name="connsiteX3035" fmla="*/ 4853877 w 6858991"/>
                <a:gd name="connsiteY3035" fmla="*/ 2210455 h 6452775"/>
                <a:gd name="connsiteX3036" fmla="*/ 5000379 w 6858991"/>
                <a:gd name="connsiteY3036" fmla="*/ 2210455 h 6452775"/>
                <a:gd name="connsiteX3037" fmla="*/ 5040199 w 6858991"/>
                <a:gd name="connsiteY3037" fmla="*/ 2274345 h 6452775"/>
                <a:gd name="connsiteX3038" fmla="*/ 4897263 w 6858991"/>
                <a:gd name="connsiteY3038" fmla="*/ 2274345 h 6452775"/>
                <a:gd name="connsiteX3039" fmla="*/ 4814057 w 6858991"/>
                <a:gd name="connsiteY3039" fmla="*/ 2156668 h 6452775"/>
                <a:gd name="connsiteX3040" fmla="*/ 4717479 w 6858991"/>
                <a:gd name="connsiteY3040" fmla="*/ 2041814 h 6452775"/>
                <a:gd name="connsiteX3041" fmla="*/ 4802468 w 6858991"/>
                <a:gd name="connsiteY3041" fmla="*/ 1956825 h 6452775"/>
                <a:gd name="connsiteX3042" fmla="*/ 4963680 w 6858991"/>
                <a:gd name="connsiteY3042" fmla="*/ 2156668 h 6452775"/>
                <a:gd name="connsiteX3043" fmla="*/ 4813909 w 6858991"/>
                <a:gd name="connsiteY3043" fmla="*/ 2156668 h 6452775"/>
                <a:gd name="connsiteX3044" fmla="*/ 4464147 w 6858991"/>
                <a:gd name="connsiteY3044" fmla="*/ 2016407 h 6452775"/>
                <a:gd name="connsiteX3045" fmla="*/ 4392976 w 6858991"/>
                <a:gd name="connsiteY3045" fmla="*/ 2098424 h 6452775"/>
                <a:gd name="connsiteX3046" fmla="*/ 4362665 w 6858991"/>
                <a:gd name="connsiteY3046" fmla="*/ 2073016 h 6452775"/>
                <a:gd name="connsiteX3047" fmla="*/ 4439779 w 6858991"/>
                <a:gd name="connsiteY3047" fmla="*/ 1995902 h 6452775"/>
                <a:gd name="connsiteX3048" fmla="*/ 4464147 w 6858991"/>
                <a:gd name="connsiteY3048" fmla="*/ 2016407 h 6452775"/>
                <a:gd name="connsiteX3049" fmla="*/ 4350927 w 6858991"/>
                <a:gd name="connsiteY3049" fmla="*/ 2063656 h 6452775"/>
                <a:gd name="connsiteX3050" fmla="*/ 4321805 w 6858991"/>
                <a:gd name="connsiteY3050" fmla="*/ 2040923 h 6452775"/>
                <a:gd name="connsiteX3051" fmla="*/ 4399068 w 6858991"/>
                <a:gd name="connsiteY3051" fmla="*/ 1963660 h 6452775"/>
                <a:gd name="connsiteX3052" fmla="*/ 4428190 w 6858991"/>
                <a:gd name="connsiteY3052" fmla="*/ 1986393 h 6452775"/>
                <a:gd name="connsiteX3053" fmla="*/ 4350927 w 6858991"/>
                <a:gd name="connsiteY3053" fmla="*/ 2063656 h 6452775"/>
                <a:gd name="connsiteX3054" fmla="*/ 4229387 w 6858991"/>
                <a:gd name="connsiteY3054" fmla="*/ 1832759 h 6452775"/>
                <a:gd name="connsiteX3055" fmla="*/ 4101755 w 6858991"/>
                <a:gd name="connsiteY3055" fmla="*/ 1766938 h 6452775"/>
                <a:gd name="connsiteX3056" fmla="*/ 4161931 w 6858991"/>
                <a:gd name="connsiteY3056" fmla="*/ 1635294 h 6452775"/>
                <a:gd name="connsiteX3057" fmla="*/ 4155245 w 6858991"/>
                <a:gd name="connsiteY3057" fmla="*/ 1632174 h 6452775"/>
                <a:gd name="connsiteX3058" fmla="*/ 4032219 w 6858991"/>
                <a:gd name="connsiteY3058" fmla="*/ 1581656 h 6452775"/>
                <a:gd name="connsiteX3059" fmla="*/ 4032219 w 6858991"/>
                <a:gd name="connsiteY3059" fmla="*/ 1456401 h 6452775"/>
                <a:gd name="connsiteX3060" fmla="*/ 4229387 w 6858991"/>
                <a:gd name="connsiteY3060" fmla="*/ 1536338 h 6452775"/>
                <a:gd name="connsiteX3061" fmla="*/ 4229387 w 6858991"/>
                <a:gd name="connsiteY3061" fmla="*/ 1832908 h 6452775"/>
                <a:gd name="connsiteX3062" fmla="*/ 4022264 w 6858991"/>
                <a:gd name="connsiteY3062" fmla="*/ 1593691 h 6452775"/>
                <a:gd name="connsiteX3063" fmla="*/ 4142318 w 6858991"/>
                <a:gd name="connsiteY3063" fmla="*/ 1642574 h 6452775"/>
                <a:gd name="connsiteX3064" fmla="*/ 4088234 w 6858991"/>
                <a:gd name="connsiteY3064" fmla="*/ 1760846 h 6452775"/>
                <a:gd name="connsiteX3065" fmla="*/ 3664181 w 6858991"/>
                <a:gd name="connsiteY3065" fmla="*/ 1636780 h 6452775"/>
                <a:gd name="connsiteX3066" fmla="*/ 3682605 w 6858991"/>
                <a:gd name="connsiteY3066" fmla="*/ 1507662 h 6452775"/>
                <a:gd name="connsiteX3067" fmla="*/ 4022264 w 6858991"/>
                <a:gd name="connsiteY3067" fmla="*/ 1593691 h 6452775"/>
                <a:gd name="connsiteX3068" fmla="*/ 3176386 w 6858991"/>
                <a:gd name="connsiteY3068" fmla="*/ 1507662 h 6452775"/>
                <a:gd name="connsiteX3069" fmla="*/ 3194811 w 6858991"/>
                <a:gd name="connsiteY3069" fmla="*/ 1636780 h 6452775"/>
                <a:gd name="connsiteX3070" fmla="*/ 2770757 w 6858991"/>
                <a:gd name="connsiteY3070" fmla="*/ 1760846 h 6452775"/>
                <a:gd name="connsiteX3071" fmla="*/ 2716674 w 6858991"/>
                <a:gd name="connsiteY3071" fmla="*/ 1642574 h 6452775"/>
                <a:gd name="connsiteX3072" fmla="*/ 2836728 w 6858991"/>
                <a:gd name="connsiteY3072" fmla="*/ 1593691 h 6452775"/>
                <a:gd name="connsiteX3073" fmla="*/ 3176386 w 6858991"/>
                <a:gd name="connsiteY3073" fmla="*/ 1507662 h 6452775"/>
                <a:gd name="connsiteX3074" fmla="*/ 2826773 w 6858991"/>
                <a:gd name="connsiteY3074" fmla="*/ 1581656 h 6452775"/>
                <a:gd name="connsiteX3075" fmla="*/ 2703747 w 6858991"/>
                <a:gd name="connsiteY3075" fmla="*/ 1632174 h 6452775"/>
                <a:gd name="connsiteX3076" fmla="*/ 2697061 w 6858991"/>
                <a:gd name="connsiteY3076" fmla="*/ 1635294 h 6452775"/>
                <a:gd name="connsiteX3077" fmla="*/ 2757237 w 6858991"/>
                <a:gd name="connsiteY3077" fmla="*/ 1766938 h 6452775"/>
                <a:gd name="connsiteX3078" fmla="*/ 2629605 w 6858991"/>
                <a:gd name="connsiteY3078" fmla="*/ 1832759 h 6452775"/>
                <a:gd name="connsiteX3079" fmla="*/ 2629605 w 6858991"/>
                <a:gd name="connsiteY3079" fmla="*/ 1536190 h 6452775"/>
                <a:gd name="connsiteX3080" fmla="*/ 2826773 w 6858991"/>
                <a:gd name="connsiteY3080" fmla="*/ 1456252 h 6452775"/>
                <a:gd name="connsiteX3081" fmla="*/ 2826773 w 6858991"/>
                <a:gd name="connsiteY3081" fmla="*/ 1581507 h 6452775"/>
                <a:gd name="connsiteX3082" fmla="*/ 2537186 w 6858991"/>
                <a:gd name="connsiteY3082" fmla="*/ 2040923 h 6452775"/>
                <a:gd name="connsiteX3083" fmla="*/ 2508065 w 6858991"/>
                <a:gd name="connsiteY3083" fmla="*/ 2063656 h 6452775"/>
                <a:gd name="connsiteX3084" fmla="*/ 2430802 w 6858991"/>
                <a:gd name="connsiteY3084" fmla="*/ 1986393 h 6452775"/>
                <a:gd name="connsiteX3085" fmla="*/ 2459924 w 6858991"/>
                <a:gd name="connsiteY3085" fmla="*/ 1963660 h 6452775"/>
                <a:gd name="connsiteX3086" fmla="*/ 2537186 w 6858991"/>
                <a:gd name="connsiteY3086" fmla="*/ 2040923 h 6452775"/>
                <a:gd name="connsiteX3087" fmla="*/ 2496326 w 6858991"/>
                <a:gd name="connsiteY3087" fmla="*/ 2073016 h 6452775"/>
                <a:gd name="connsiteX3088" fmla="*/ 2466016 w 6858991"/>
                <a:gd name="connsiteY3088" fmla="*/ 2098424 h 6452775"/>
                <a:gd name="connsiteX3089" fmla="*/ 2394845 w 6858991"/>
                <a:gd name="connsiteY3089" fmla="*/ 2016407 h 6452775"/>
                <a:gd name="connsiteX3090" fmla="*/ 2419213 w 6858991"/>
                <a:gd name="connsiteY3090" fmla="*/ 1995902 h 6452775"/>
                <a:gd name="connsiteX3091" fmla="*/ 2496326 w 6858991"/>
                <a:gd name="connsiteY3091" fmla="*/ 2073016 h 6452775"/>
                <a:gd name="connsiteX3092" fmla="*/ 1975992 w 6858991"/>
                <a:gd name="connsiteY3092" fmla="*/ 2279545 h 6452775"/>
                <a:gd name="connsiteX3093" fmla="*/ 2025470 w 6858991"/>
                <a:gd name="connsiteY3093" fmla="*/ 2207335 h 6452775"/>
                <a:gd name="connsiteX3094" fmla="*/ 2054295 w 6858991"/>
                <a:gd name="connsiteY3094" fmla="*/ 2168555 h 6452775"/>
                <a:gd name="connsiteX3095" fmla="*/ 2151913 w 6858991"/>
                <a:gd name="connsiteY3095" fmla="*/ 2052364 h 6452775"/>
                <a:gd name="connsiteX3096" fmla="*/ 2242548 w 6858991"/>
                <a:gd name="connsiteY3096" fmla="*/ 2142999 h 6452775"/>
                <a:gd name="connsiteX3097" fmla="*/ 2082674 w 6858991"/>
                <a:gd name="connsiteY3097" fmla="*/ 2348339 h 6452775"/>
                <a:gd name="connsiteX3098" fmla="*/ 1975992 w 6858991"/>
                <a:gd name="connsiteY3098" fmla="*/ 2279694 h 6452775"/>
                <a:gd name="connsiteX3099" fmla="*/ 2162017 w 6858991"/>
                <a:gd name="connsiteY3099" fmla="*/ 2041517 h 6452775"/>
                <a:gd name="connsiteX3100" fmla="*/ 2289649 w 6858991"/>
                <a:gd name="connsiteY3100" fmla="*/ 1917897 h 6452775"/>
                <a:gd name="connsiteX3101" fmla="*/ 2373895 w 6858991"/>
                <a:gd name="connsiteY3101" fmla="*/ 2015070 h 6452775"/>
                <a:gd name="connsiteX3102" fmla="*/ 2252652 w 6858991"/>
                <a:gd name="connsiteY3102" fmla="*/ 2132152 h 6452775"/>
                <a:gd name="connsiteX3103" fmla="*/ 2162166 w 6858991"/>
                <a:gd name="connsiteY3103" fmla="*/ 2041666 h 6452775"/>
                <a:gd name="connsiteX3104" fmla="*/ 2141364 w 6858991"/>
                <a:gd name="connsiteY3104" fmla="*/ 2041814 h 6452775"/>
                <a:gd name="connsiteX3105" fmla="*/ 2044786 w 6858991"/>
                <a:gd name="connsiteY3105" fmla="*/ 2156668 h 6452775"/>
                <a:gd name="connsiteX3106" fmla="*/ 1895015 w 6858991"/>
                <a:gd name="connsiteY3106" fmla="*/ 2156668 h 6452775"/>
                <a:gd name="connsiteX3107" fmla="*/ 2056227 w 6858991"/>
                <a:gd name="connsiteY3107" fmla="*/ 1956825 h 6452775"/>
                <a:gd name="connsiteX3108" fmla="*/ 2141216 w 6858991"/>
                <a:gd name="connsiteY3108" fmla="*/ 2041814 h 6452775"/>
                <a:gd name="connsiteX3109" fmla="*/ 2004966 w 6858991"/>
                <a:gd name="connsiteY3109" fmla="*/ 2210455 h 6452775"/>
                <a:gd name="connsiteX3110" fmla="*/ 1961580 w 6858991"/>
                <a:gd name="connsiteY3110" fmla="*/ 2274345 h 6452775"/>
                <a:gd name="connsiteX3111" fmla="*/ 1818644 w 6858991"/>
                <a:gd name="connsiteY3111" fmla="*/ 2274345 h 6452775"/>
                <a:gd name="connsiteX3112" fmla="*/ 1858464 w 6858991"/>
                <a:gd name="connsiteY3112" fmla="*/ 2210455 h 6452775"/>
                <a:gd name="connsiteX3113" fmla="*/ 2004966 w 6858991"/>
                <a:gd name="connsiteY3113" fmla="*/ 2210455 h 6452775"/>
                <a:gd name="connsiteX3114" fmla="*/ 1963511 w 6858991"/>
                <a:gd name="connsiteY3114" fmla="*/ 2289203 h 6452775"/>
                <a:gd name="connsiteX3115" fmla="*/ 2074502 w 6858991"/>
                <a:gd name="connsiteY3115" fmla="*/ 2360671 h 6452775"/>
                <a:gd name="connsiteX3116" fmla="*/ 2006897 w 6858991"/>
                <a:gd name="connsiteY3116" fmla="*/ 2475971 h 6452775"/>
                <a:gd name="connsiteX3117" fmla="*/ 1714785 w 6858991"/>
                <a:gd name="connsiteY3117" fmla="*/ 2475971 h 6452775"/>
                <a:gd name="connsiteX3118" fmla="*/ 1810175 w 6858991"/>
                <a:gd name="connsiteY3118" fmla="*/ 2289203 h 6452775"/>
                <a:gd name="connsiteX3119" fmla="*/ 1963511 w 6858991"/>
                <a:gd name="connsiteY3119" fmla="*/ 2289203 h 6452775"/>
                <a:gd name="connsiteX3120" fmla="*/ 2086983 w 6858991"/>
                <a:gd name="connsiteY3120" fmla="*/ 2368695 h 6452775"/>
                <a:gd name="connsiteX3121" fmla="*/ 2179698 w 6858991"/>
                <a:gd name="connsiteY3121" fmla="*/ 2428425 h 6452775"/>
                <a:gd name="connsiteX3122" fmla="*/ 2150725 w 6858991"/>
                <a:gd name="connsiteY3122" fmla="*/ 2476120 h 6452775"/>
                <a:gd name="connsiteX3123" fmla="*/ 2023836 w 6858991"/>
                <a:gd name="connsiteY3123" fmla="*/ 2476120 h 6452775"/>
                <a:gd name="connsiteX3124" fmla="*/ 2086983 w 6858991"/>
                <a:gd name="connsiteY3124" fmla="*/ 2368843 h 6452775"/>
                <a:gd name="connsiteX3125" fmla="*/ 2161274 w 6858991"/>
                <a:gd name="connsiteY3125" fmla="*/ 2487263 h 6452775"/>
                <a:gd name="connsiteX3126" fmla="*/ 2196191 w 6858991"/>
                <a:gd name="connsiteY3126" fmla="*/ 2430208 h 6452775"/>
                <a:gd name="connsiteX3127" fmla="*/ 2200203 w 6858991"/>
                <a:gd name="connsiteY3127" fmla="*/ 2423967 h 6452775"/>
                <a:gd name="connsiteX3128" fmla="*/ 2095155 w 6858991"/>
                <a:gd name="connsiteY3128" fmla="*/ 2356363 h 6452775"/>
                <a:gd name="connsiteX3129" fmla="*/ 2252949 w 6858991"/>
                <a:gd name="connsiteY3129" fmla="*/ 2153548 h 6452775"/>
                <a:gd name="connsiteX3130" fmla="*/ 2547141 w 6858991"/>
                <a:gd name="connsiteY3130" fmla="*/ 2447740 h 6452775"/>
                <a:gd name="connsiteX3131" fmla="*/ 2557691 w 6858991"/>
                <a:gd name="connsiteY3131" fmla="*/ 2437191 h 6452775"/>
                <a:gd name="connsiteX3132" fmla="*/ 2262904 w 6858991"/>
                <a:gd name="connsiteY3132" fmla="*/ 2142404 h 6452775"/>
                <a:gd name="connsiteX3133" fmla="*/ 2383404 w 6858991"/>
                <a:gd name="connsiteY3133" fmla="*/ 2026065 h 6452775"/>
                <a:gd name="connsiteX3134" fmla="*/ 2464381 w 6858991"/>
                <a:gd name="connsiteY3134" fmla="*/ 2119374 h 6452775"/>
                <a:gd name="connsiteX3135" fmla="*/ 2470028 w 6858991"/>
                <a:gd name="connsiteY3135" fmla="*/ 2114471 h 6452775"/>
                <a:gd name="connsiteX3136" fmla="*/ 2512076 w 6858991"/>
                <a:gd name="connsiteY3136" fmla="*/ 2079257 h 6452775"/>
                <a:gd name="connsiteX3137" fmla="*/ 2552788 w 6858991"/>
                <a:gd name="connsiteY3137" fmla="*/ 2047460 h 6452775"/>
                <a:gd name="connsiteX3138" fmla="*/ 2614746 w 6858991"/>
                <a:gd name="connsiteY3138" fmla="*/ 2003777 h 6452775"/>
                <a:gd name="connsiteX3139" fmla="*/ 2614746 w 6858991"/>
                <a:gd name="connsiteY3139" fmla="*/ 2208821 h 6452775"/>
                <a:gd name="connsiteX3140" fmla="*/ 2800177 w 6858991"/>
                <a:gd name="connsiteY3140" fmla="*/ 2394251 h 6452775"/>
                <a:gd name="connsiteX3141" fmla="*/ 2492315 w 6858991"/>
                <a:gd name="connsiteY3141" fmla="*/ 2764517 h 6452775"/>
                <a:gd name="connsiteX3142" fmla="*/ 2323971 w 6858991"/>
                <a:gd name="connsiteY3142" fmla="*/ 2596174 h 6452775"/>
                <a:gd name="connsiteX3143" fmla="*/ 2104219 w 6858991"/>
                <a:gd name="connsiteY3143" fmla="*/ 2596174 h 6452775"/>
                <a:gd name="connsiteX3144" fmla="*/ 2142107 w 6858991"/>
                <a:gd name="connsiteY3144" fmla="*/ 2521586 h 6452775"/>
                <a:gd name="connsiteX3145" fmla="*/ 2161423 w 6858991"/>
                <a:gd name="connsiteY3145" fmla="*/ 2487115 h 6452775"/>
                <a:gd name="connsiteX3146" fmla="*/ 5197399 w 6858991"/>
                <a:gd name="connsiteY3146" fmla="*/ 2611181 h 6452775"/>
                <a:gd name="connsiteX3147" fmla="*/ 5214932 w 6858991"/>
                <a:gd name="connsiteY3147" fmla="*/ 2663482 h 6452775"/>
                <a:gd name="connsiteX3148" fmla="*/ 5299475 w 6858991"/>
                <a:gd name="connsiteY3148" fmla="*/ 3127355 h 6452775"/>
                <a:gd name="connsiteX3149" fmla="*/ 5174072 w 6858991"/>
                <a:gd name="connsiteY3149" fmla="*/ 3127355 h 6452775"/>
                <a:gd name="connsiteX3150" fmla="*/ 5106318 w 6858991"/>
                <a:gd name="connsiteY3150" fmla="*/ 2730641 h 6452775"/>
                <a:gd name="connsiteX3151" fmla="*/ 5104238 w 6858991"/>
                <a:gd name="connsiteY3151" fmla="*/ 2723509 h 6452775"/>
                <a:gd name="connsiteX3152" fmla="*/ 4970217 w 6858991"/>
                <a:gd name="connsiteY3152" fmla="*/ 2762734 h 6452775"/>
                <a:gd name="connsiteX3153" fmla="*/ 4915688 w 6858991"/>
                <a:gd name="connsiteY3153" fmla="*/ 2611032 h 6452775"/>
                <a:gd name="connsiteX3154" fmla="*/ 5197251 w 6858991"/>
                <a:gd name="connsiteY3154" fmla="*/ 2611032 h 6452775"/>
                <a:gd name="connsiteX3155" fmla="*/ 5162037 w 6858991"/>
                <a:gd name="connsiteY3155" fmla="*/ 3234185 h 6452775"/>
                <a:gd name="connsiteX3156" fmla="*/ 5094283 w 6858991"/>
                <a:gd name="connsiteY3156" fmla="*/ 3709053 h 6452775"/>
                <a:gd name="connsiteX3157" fmla="*/ 4974675 w 6858991"/>
                <a:gd name="connsiteY3157" fmla="*/ 3673988 h 6452775"/>
                <a:gd name="connsiteX3158" fmla="*/ 5039605 w 6858991"/>
                <a:gd name="connsiteY3158" fmla="*/ 3234185 h 6452775"/>
                <a:gd name="connsiteX3159" fmla="*/ 5162037 w 6858991"/>
                <a:gd name="connsiteY3159" fmla="*/ 3234185 h 6452775"/>
                <a:gd name="connsiteX3160" fmla="*/ 5039605 w 6858991"/>
                <a:gd name="connsiteY3160" fmla="*/ 3216950 h 6452775"/>
                <a:gd name="connsiteX3161" fmla="*/ 4974675 w 6858991"/>
                <a:gd name="connsiteY3161" fmla="*/ 2777147 h 6452775"/>
                <a:gd name="connsiteX3162" fmla="*/ 5094432 w 6858991"/>
                <a:gd name="connsiteY3162" fmla="*/ 2742081 h 6452775"/>
                <a:gd name="connsiteX3163" fmla="*/ 5159956 w 6858991"/>
                <a:gd name="connsiteY3163" fmla="*/ 3135230 h 6452775"/>
                <a:gd name="connsiteX3164" fmla="*/ 5162185 w 6858991"/>
                <a:gd name="connsiteY3164" fmla="*/ 3216950 h 6452775"/>
                <a:gd name="connsiteX3165" fmla="*/ 5039754 w 6858991"/>
                <a:gd name="connsiteY3165" fmla="*/ 3216950 h 6452775"/>
                <a:gd name="connsiteX3166" fmla="*/ 4899938 w 6858991"/>
                <a:gd name="connsiteY3166" fmla="*/ 2611181 h 6452775"/>
                <a:gd name="connsiteX3167" fmla="*/ 4956251 w 6858991"/>
                <a:gd name="connsiteY3167" fmla="*/ 2767192 h 6452775"/>
                <a:gd name="connsiteX3168" fmla="*/ 4848677 w 6858991"/>
                <a:gd name="connsiteY3168" fmla="*/ 2798691 h 6452775"/>
                <a:gd name="connsiteX3169" fmla="*/ 4778249 w 6858991"/>
                <a:gd name="connsiteY3169" fmla="*/ 2611181 h 6452775"/>
                <a:gd name="connsiteX3170" fmla="*/ 4900087 w 6858991"/>
                <a:gd name="connsiteY3170" fmla="*/ 2611181 h 6452775"/>
                <a:gd name="connsiteX3171" fmla="*/ 4848529 w 6858991"/>
                <a:gd name="connsiteY3171" fmla="*/ 3652444 h 6452775"/>
                <a:gd name="connsiteX3172" fmla="*/ 4956102 w 6858991"/>
                <a:gd name="connsiteY3172" fmla="*/ 3683943 h 6452775"/>
                <a:gd name="connsiteX3173" fmla="*/ 4899938 w 6858991"/>
                <a:gd name="connsiteY3173" fmla="*/ 3839954 h 6452775"/>
                <a:gd name="connsiteX3174" fmla="*/ 4778249 w 6858991"/>
                <a:gd name="connsiteY3174" fmla="*/ 3839954 h 6452775"/>
                <a:gd name="connsiteX3175" fmla="*/ 4848529 w 6858991"/>
                <a:gd name="connsiteY3175" fmla="*/ 3652444 h 6452775"/>
                <a:gd name="connsiteX3176" fmla="*/ 5398579 w 6858991"/>
                <a:gd name="connsiteY3176" fmla="*/ 3007003 h 6452775"/>
                <a:gd name="connsiteX3177" fmla="*/ 5304229 w 6858991"/>
                <a:gd name="connsiteY3177" fmla="*/ 3007003 h 6452775"/>
                <a:gd name="connsiteX3178" fmla="*/ 5300515 w 6858991"/>
                <a:gd name="connsiteY3178" fmla="*/ 2978178 h 6452775"/>
                <a:gd name="connsiteX3179" fmla="*/ 5395310 w 6858991"/>
                <a:gd name="connsiteY3179" fmla="*/ 2978178 h 6452775"/>
                <a:gd name="connsiteX3180" fmla="*/ 5398728 w 6858991"/>
                <a:gd name="connsiteY3180" fmla="*/ 3007003 h 6452775"/>
                <a:gd name="connsiteX3181" fmla="*/ 5328448 w 6858991"/>
                <a:gd name="connsiteY3181" fmla="*/ 2663333 h 6452775"/>
                <a:gd name="connsiteX3182" fmla="*/ 5393082 w 6858991"/>
                <a:gd name="connsiteY3182" fmla="*/ 2963320 h 6452775"/>
                <a:gd name="connsiteX3183" fmla="*/ 5298435 w 6858991"/>
                <a:gd name="connsiteY3183" fmla="*/ 2963320 h 6452775"/>
                <a:gd name="connsiteX3184" fmla="*/ 5229196 w 6858991"/>
                <a:gd name="connsiteY3184" fmla="*/ 2659024 h 6452775"/>
                <a:gd name="connsiteX3185" fmla="*/ 5213297 w 6858991"/>
                <a:gd name="connsiteY3185" fmla="*/ 2611181 h 6452775"/>
                <a:gd name="connsiteX3186" fmla="*/ 5312402 w 6858991"/>
                <a:gd name="connsiteY3186" fmla="*/ 2611181 h 6452775"/>
                <a:gd name="connsiteX3187" fmla="*/ 5328597 w 6858991"/>
                <a:gd name="connsiteY3187" fmla="*/ 2663333 h 6452775"/>
                <a:gd name="connsiteX3188" fmla="*/ 5388179 w 6858991"/>
                <a:gd name="connsiteY3188" fmla="*/ 2490978 h 6452775"/>
                <a:gd name="connsiteX3189" fmla="*/ 5602582 w 6858991"/>
                <a:gd name="connsiteY3189" fmla="*/ 2276574 h 6452775"/>
                <a:gd name="connsiteX3190" fmla="*/ 5682222 w 6858991"/>
                <a:gd name="connsiteY3190" fmla="*/ 2483252 h 6452775"/>
                <a:gd name="connsiteX3191" fmla="*/ 5569151 w 6858991"/>
                <a:gd name="connsiteY3191" fmla="*/ 2596322 h 6452775"/>
                <a:gd name="connsiteX3192" fmla="*/ 5208097 w 6858991"/>
                <a:gd name="connsiteY3192" fmla="*/ 2596322 h 6452775"/>
                <a:gd name="connsiteX3193" fmla="*/ 5177043 w 6858991"/>
                <a:gd name="connsiteY3193" fmla="*/ 2515345 h 6452775"/>
                <a:gd name="connsiteX3194" fmla="*/ 5162334 w 6858991"/>
                <a:gd name="connsiteY3194" fmla="*/ 2518317 h 6452775"/>
                <a:gd name="connsiteX3195" fmla="*/ 5163076 w 6858991"/>
                <a:gd name="connsiteY3195" fmla="*/ 2520249 h 6452775"/>
                <a:gd name="connsiteX3196" fmla="*/ 5192347 w 6858991"/>
                <a:gd name="connsiteY3196" fmla="*/ 2596322 h 6452775"/>
                <a:gd name="connsiteX3197" fmla="*/ 4771415 w 6858991"/>
                <a:gd name="connsiteY3197" fmla="*/ 2596322 h 6452775"/>
                <a:gd name="connsiteX3198" fmla="*/ 4730109 w 6858991"/>
                <a:gd name="connsiteY3198" fmla="*/ 2514602 h 6452775"/>
                <a:gd name="connsiteX3199" fmla="*/ 4716736 w 6858991"/>
                <a:gd name="connsiteY3199" fmla="*/ 2490978 h 6452775"/>
                <a:gd name="connsiteX3200" fmla="*/ 5388030 w 6858991"/>
                <a:gd name="connsiteY3200" fmla="*/ 2490978 h 6452775"/>
                <a:gd name="connsiteX3201" fmla="*/ 5262032 w 6858991"/>
                <a:gd name="connsiteY3201" fmla="*/ 2476120 h 6452775"/>
                <a:gd name="connsiteX3202" fmla="*/ 5160402 w 6858991"/>
                <a:gd name="connsiteY3202" fmla="*/ 2476120 h 6452775"/>
                <a:gd name="connsiteX3203" fmla="*/ 5065755 w 6858991"/>
                <a:gd name="connsiteY3203" fmla="*/ 2289352 h 6452775"/>
                <a:gd name="connsiteX3204" fmla="*/ 5107656 w 6858991"/>
                <a:gd name="connsiteY3204" fmla="*/ 2289352 h 6452775"/>
                <a:gd name="connsiteX3205" fmla="*/ 5149704 w 6858991"/>
                <a:gd name="connsiteY3205" fmla="*/ 2247303 h 6452775"/>
                <a:gd name="connsiteX3206" fmla="*/ 5262032 w 6858991"/>
                <a:gd name="connsiteY3206" fmla="*/ 2476120 h 6452775"/>
                <a:gd name="connsiteX3207" fmla="*/ 5142126 w 6858991"/>
                <a:gd name="connsiteY3207" fmla="*/ 2233931 h 6452775"/>
                <a:gd name="connsiteX3208" fmla="*/ 5101564 w 6858991"/>
                <a:gd name="connsiteY3208" fmla="*/ 2274494 h 6452775"/>
                <a:gd name="connsiteX3209" fmla="*/ 5057435 w 6858991"/>
                <a:gd name="connsiteY3209" fmla="*/ 2274494 h 6452775"/>
                <a:gd name="connsiteX3210" fmla="*/ 5018061 w 6858991"/>
                <a:gd name="connsiteY3210" fmla="*/ 2210603 h 6452775"/>
                <a:gd name="connsiteX3211" fmla="*/ 5080911 w 6858991"/>
                <a:gd name="connsiteY3211" fmla="*/ 2210603 h 6452775"/>
                <a:gd name="connsiteX3212" fmla="*/ 5110330 w 6858991"/>
                <a:gd name="connsiteY3212" fmla="*/ 2181184 h 6452775"/>
                <a:gd name="connsiteX3213" fmla="*/ 5142275 w 6858991"/>
                <a:gd name="connsiteY3213" fmla="*/ 2233931 h 6452775"/>
                <a:gd name="connsiteX3214" fmla="*/ 5576877 w 6858991"/>
                <a:gd name="connsiteY3214" fmla="*/ 2024579 h 6452775"/>
                <a:gd name="connsiteX3215" fmla="*/ 5558008 w 6858991"/>
                <a:gd name="connsiteY3215" fmla="*/ 2043449 h 6452775"/>
                <a:gd name="connsiteX3216" fmla="*/ 5539138 w 6858991"/>
                <a:gd name="connsiteY3216" fmla="*/ 2024579 h 6452775"/>
                <a:gd name="connsiteX3217" fmla="*/ 5558008 w 6858991"/>
                <a:gd name="connsiteY3217" fmla="*/ 2005709 h 6452775"/>
                <a:gd name="connsiteX3218" fmla="*/ 5576877 w 6858991"/>
                <a:gd name="connsiteY3218" fmla="*/ 2024579 h 6452775"/>
                <a:gd name="connsiteX3219" fmla="*/ 5558008 w 6858991"/>
                <a:gd name="connsiteY3219" fmla="*/ 1938847 h 6452775"/>
                <a:gd name="connsiteX3220" fmla="*/ 5576877 w 6858991"/>
                <a:gd name="connsiteY3220" fmla="*/ 1957717 h 6452775"/>
                <a:gd name="connsiteX3221" fmla="*/ 5558008 w 6858991"/>
                <a:gd name="connsiteY3221" fmla="*/ 1976587 h 6452775"/>
                <a:gd name="connsiteX3222" fmla="*/ 5539138 w 6858991"/>
                <a:gd name="connsiteY3222" fmla="*/ 1957717 h 6452775"/>
                <a:gd name="connsiteX3223" fmla="*/ 5558008 w 6858991"/>
                <a:gd name="connsiteY3223" fmla="*/ 1938847 h 6452775"/>
                <a:gd name="connsiteX3224" fmla="*/ 5241676 w 6858991"/>
                <a:gd name="connsiteY3224" fmla="*/ 1965146 h 6452775"/>
                <a:gd name="connsiteX3225" fmla="*/ 5525171 w 6858991"/>
                <a:gd name="connsiteY3225" fmla="*/ 1965146 h 6452775"/>
                <a:gd name="connsiteX3226" fmla="*/ 5555333 w 6858991"/>
                <a:gd name="connsiteY3226" fmla="*/ 1991148 h 6452775"/>
                <a:gd name="connsiteX3227" fmla="*/ 5525171 w 6858991"/>
                <a:gd name="connsiteY3227" fmla="*/ 2017150 h 6452775"/>
                <a:gd name="connsiteX3228" fmla="*/ 5252969 w 6858991"/>
                <a:gd name="connsiteY3228" fmla="*/ 2017150 h 6452775"/>
                <a:gd name="connsiteX3229" fmla="*/ 5112707 w 6858991"/>
                <a:gd name="connsiteY3229" fmla="*/ 2157411 h 6452775"/>
                <a:gd name="connsiteX3230" fmla="*/ 5087597 w 6858991"/>
                <a:gd name="connsiteY3230" fmla="*/ 2119226 h 6452775"/>
                <a:gd name="connsiteX3231" fmla="*/ 5241528 w 6858991"/>
                <a:gd name="connsiteY3231" fmla="*/ 1965295 h 6452775"/>
                <a:gd name="connsiteX3232" fmla="*/ 5068579 w 6858991"/>
                <a:gd name="connsiteY3232" fmla="*/ 2117294 h 6452775"/>
                <a:gd name="connsiteX3233" fmla="*/ 5029204 w 6858991"/>
                <a:gd name="connsiteY3233" fmla="*/ 2156668 h 6452775"/>
                <a:gd name="connsiteX3234" fmla="*/ 4981807 w 6858991"/>
                <a:gd name="connsiteY3234" fmla="*/ 2156668 h 6452775"/>
                <a:gd name="connsiteX3235" fmla="*/ 4813017 w 6858991"/>
                <a:gd name="connsiteY3235" fmla="*/ 1946425 h 6452775"/>
                <a:gd name="connsiteX3236" fmla="*/ 4879285 w 6858991"/>
                <a:gd name="connsiteY3236" fmla="*/ 1880157 h 6452775"/>
                <a:gd name="connsiteX3237" fmla="*/ 5068579 w 6858991"/>
                <a:gd name="connsiteY3237" fmla="*/ 2117294 h 6452775"/>
                <a:gd name="connsiteX3238" fmla="*/ 4841545 w 6858991"/>
                <a:gd name="connsiteY3238" fmla="*/ 1594137 h 6452775"/>
                <a:gd name="connsiteX3239" fmla="*/ 5147476 w 6858991"/>
                <a:gd name="connsiteY3239" fmla="*/ 1594137 h 6452775"/>
                <a:gd name="connsiteX3240" fmla="*/ 5284914 w 6858991"/>
                <a:gd name="connsiteY3240" fmla="*/ 1751634 h 6452775"/>
                <a:gd name="connsiteX3241" fmla="*/ 4986710 w 6858991"/>
                <a:gd name="connsiteY3241" fmla="*/ 1751634 h 6452775"/>
                <a:gd name="connsiteX3242" fmla="*/ 4879582 w 6858991"/>
                <a:gd name="connsiteY3242" fmla="*/ 1858761 h 6452775"/>
                <a:gd name="connsiteX3243" fmla="*/ 4724463 w 6858991"/>
                <a:gd name="connsiteY3243" fmla="*/ 1711071 h 6452775"/>
                <a:gd name="connsiteX3244" fmla="*/ 4841545 w 6858991"/>
                <a:gd name="connsiteY3244" fmla="*/ 1593988 h 6452775"/>
                <a:gd name="connsiteX3245" fmla="*/ 4625507 w 6858991"/>
                <a:gd name="connsiteY3245" fmla="*/ 1789076 h 6452775"/>
                <a:gd name="connsiteX3246" fmla="*/ 4438739 w 6858991"/>
                <a:gd name="connsiteY3246" fmla="*/ 1975844 h 6452775"/>
                <a:gd name="connsiteX3247" fmla="*/ 4409617 w 6858991"/>
                <a:gd name="connsiteY3247" fmla="*/ 1953111 h 6452775"/>
                <a:gd name="connsiteX3248" fmla="*/ 4596831 w 6858991"/>
                <a:gd name="connsiteY3248" fmla="*/ 1765897 h 6452775"/>
                <a:gd name="connsiteX3249" fmla="*/ 4625358 w 6858991"/>
                <a:gd name="connsiteY3249" fmla="*/ 1789225 h 6452775"/>
                <a:gd name="connsiteX3250" fmla="*/ 4326857 w 6858991"/>
                <a:gd name="connsiteY3250" fmla="*/ 1384785 h 6452775"/>
                <a:gd name="connsiteX3251" fmla="*/ 4565183 w 6858991"/>
                <a:gd name="connsiteY3251" fmla="*/ 1146459 h 6452775"/>
                <a:gd name="connsiteX3252" fmla="*/ 5006026 w 6858991"/>
                <a:gd name="connsiteY3252" fmla="*/ 1457441 h 6452775"/>
                <a:gd name="connsiteX3253" fmla="*/ 4884485 w 6858991"/>
                <a:gd name="connsiteY3253" fmla="*/ 1457441 h 6452775"/>
                <a:gd name="connsiteX3254" fmla="*/ 4673202 w 6858991"/>
                <a:gd name="connsiteY3254" fmla="*/ 1668725 h 6452775"/>
                <a:gd name="connsiteX3255" fmla="*/ 4327006 w 6858991"/>
                <a:gd name="connsiteY3255" fmla="*/ 1446743 h 6452775"/>
                <a:gd name="connsiteX3256" fmla="*/ 4327006 w 6858991"/>
                <a:gd name="connsiteY3256" fmla="*/ 1384785 h 6452775"/>
                <a:gd name="connsiteX3257" fmla="*/ 4311999 w 6858991"/>
                <a:gd name="connsiteY3257" fmla="*/ 1455807 h 6452775"/>
                <a:gd name="connsiteX3258" fmla="*/ 4311999 w 6858991"/>
                <a:gd name="connsiteY3258" fmla="*/ 1561003 h 6452775"/>
                <a:gd name="connsiteX3259" fmla="*/ 4244245 w 6858991"/>
                <a:gd name="connsiteY3259" fmla="*/ 1526680 h 6452775"/>
                <a:gd name="connsiteX3260" fmla="*/ 4244245 w 6858991"/>
                <a:gd name="connsiteY3260" fmla="*/ 1423416 h 6452775"/>
                <a:gd name="connsiteX3261" fmla="*/ 4311999 w 6858991"/>
                <a:gd name="connsiteY3261" fmla="*/ 1455658 h 6452775"/>
                <a:gd name="connsiteX3262" fmla="*/ 4032813 w 6858991"/>
                <a:gd name="connsiteY3262" fmla="*/ 934581 h 6452775"/>
                <a:gd name="connsiteX3263" fmla="*/ 4442305 w 6858991"/>
                <a:gd name="connsiteY3263" fmla="*/ 1083906 h 6452775"/>
                <a:gd name="connsiteX3264" fmla="*/ 4229387 w 6858991"/>
                <a:gd name="connsiteY3264" fmla="*/ 1296824 h 6452775"/>
                <a:gd name="connsiteX3265" fmla="*/ 4229387 w 6858991"/>
                <a:gd name="connsiteY3265" fmla="*/ 1519846 h 6452775"/>
                <a:gd name="connsiteX3266" fmla="*/ 4032219 w 6858991"/>
                <a:gd name="connsiteY3266" fmla="*/ 1440503 h 6452775"/>
                <a:gd name="connsiteX3267" fmla="*/ 4032219 w 6858991"/>
                <a:gd name="connsiteY3267" fmla="*/ 1255667 h 6452775"/>
                <a:gd name="connsiteX3268" fmla="*/ 4116019 w 6858991"/>
                <a:gd name="connsiteY3268" fmla="*/ 1171866 h 6452775"/>
                <a:gd name="connsiteX3269" fmla="*/ 4141872 w 6858991"/>
                <a:gd name="connsiteY3269" fmla="*/ 1179296 h 6452775"/>
                <a:gd name="connsiteX3270" fmla="*/ 4191350 w 6858991"/>
                <a:gd name="connsiteY3270" fmla="*/ 1129818 h 6452775"/>
                <a:gd name="connsiteX3271" fmla="*/ 4141872 w 6858991"/>
                <a:gd name="connsiteY3271" fmla="*/ 1080340 h 6452775"/>
                <a:gd name="connsiteX3272" fmla="*/ 4092394 w 6858991"/>
                <a:gd name="connsiteY3272" fmla="*/ 1129818 h 6452775"/>
                <a:gd name="connsiteX3273" fmla="*/ 4104727 w 6858991"/>
                <a:gd name="connsiteY3273" fmla="*/ 1162209 h 6452775"/>
                <a:gd name="connsiteX3274" fmla="*/ 4017509 w 6858991"/>
                <a:gd name="connsiteY3274" fmla="*/ 1249426 h 6452775"/>
                <a:gd name="connsiteX3275" fmla="*/ 4017509 w 6858991"/>
                <a:gd name="connsiteY3275" fmla="*/ 1321489 h 6452775"/>
                <a:gd name="connsiteX3276" fmla="*/ 3808157 w 6858991"/>
                <a:gd name="connsiteY3276" fmla="*/ 1269188 h 6452775"/>
                <a:gd name="connsiteX3277" fmla="*/ 3808157 w 6858991"/>
                <a:gd name="connsiteY3277" fmla="*/ 1159237 h 6452775"/>
                <a:gd name="connsiteX3278" fmla="*/ 4032962 w 6858991"/>
                <a:gd name="connsiteY3278" fmla="*/ 934432 h 6452775"/>
                <a:gd name="connsiteX3279" fmla="*/ 4107104 w 6858991"/>
                <a:gd name="connsiteY3279" fmla="*/ 1129966 h 6452775"/>
                <a:gd name="connsiteX3280" fmla="*/ 4141724 w 6858991"/>
                <a:gd name="connsiteY3280" fmla="*/ 1095347 h 6452775"/>
                <a:gd name="connsiteX3281" fmla="*/ 4176343 w 6858991"/>
                <a:gd name="connsiteY3281" fmla="*/ 1129966 h 6452775"/>
                <a:gd name="connsiteX3282" fmla="*/ 4141724 w 6858991"/>
                <a:gd name="connsiteY3282" fmla="*/ 1164586 h 6452775"/>
                <a:gd name="connsiteX3283" fmla="*/ 4107104 w 6858991"/>
                <a:gd name="connsiteY3283" fmla="*/ 1129966 h 6452775"/>
                <a:gd name="connsiteX3284" fmla="*/ 3799094 w 6858991"/>
                <a:gd name="connsiteY3284" fmla="*/ 1393254 h 6452775"/>
                <a:gd name="connsiteX3285" fmla="*/ 4017361 w 6858991"/>
                <a:gd name="connsiteY3285" fmla="*/ 1451201 h 6452775"/>
                <a:gd name="connsiteX3286" fmla="*/ 4017361 w 6858991"/>
                <a:gd name="connsiteY3286" fmla="*/ 1576158 h 6452775"/>
                <a:gd name="connsiteX3287" fmla="*/ 3742335 w 6858991"/>
                <a:gd name="connsiteY3287" fmla="*/ 1502461 h 6452775"/>
                <a:gd name="connsiteX3288" fmla="*/ 3742335 w 6858991"/>
                <a:gd name="connsiteY3288" fmla="*/ 1382853 h 6452775"/>
                <a:gd name="connsiteX3289" fmla="*/ 3799094 w 6858991"/>
                <a:gd name="connsiteY3289" fmla="*/ 1393254 h 6452775"/>
                <a:gd name="connsiteX3290" fmla="*/ 3796568 w 6858991"/>
                <a:gd name="connsiteY3290" fmla="*/ 1012289 h 6452775"/>
                <a:gd name="connsiteX3291" fmla="*/ 3796568 w 6858991"/>
                <a:gd name="connsiteY3291" fmla="*/ 885400 h 6452775"/>
                <a:gd name="connsiteX3292" fmla="*/ 3904290 w 6858991"/>
                <a:gd name="connsiteY3292" fmla="*/ 904567 h 6452775"/>
                <a:gd name="connsiteX3293" fmla="*/ 3796568 w 6858991"/>
                <a:gd name="connsiteY3293" fmla="*/ 1012289 h 6452775"/>
                <a:gd name="connsiteX3294" fmla="*/ 3781710 w 6858991"/>
                <a:gd name="connsiteY3294" fmla="*/ 883172 h 6452775"/>
                <a:gd name="connsiteX3295" fmla="*/ 3781710 w 6858991"/>
                <a:gd name="connsiteY3295" fmla="*/ 1027148 h 6452775"/>
                <a:gd name="connsiteX3296" fmla="*/ 3727477 w 6858991"/>
                <a:gd name="connsiteY3296" fmla="*/ 1081380 h 6452775"/>
                <a:gd name="connsiteX3297" fmla="*/ 3727477 w 6858991"/>
                <a:gd name="connsiteY3297" fmla="*/ 1255518 h 6452775"/>
                <a:gd name="connsiteX3298" fmla="*/ 3559877 w 6858991"/>
                <a:gd name="connsiteY3298" fmla="*/ 1237540 h 6452775"/>
                <a:gd name="connsiteX3299" fmla="*/ 3559877 w 6858991"/>
                <a:gd name="connsiteY3299" fmla="*/ 1021204 h 6452775"/>
                <a:gd name="connsiteX3300" fmla="*/ 3610840 w 6858991"/>
                <a:gd name="connsiteY3300" fmla="*/ 970241 h 6452775"/>
                <a:gd name="connsiteX3301" fmla="*/ 3610840 w 6858991"/>
                <a:gd name="connsiteY3301" fmla="*/ 863707 h 6452775"/>
                <a:gd name="connsiteX3302" fmla="*/ 3781858 w 6858991"/>
                <a:gd name="connsiteY3302" fmla="*/ 883023 h 6452775"/>
                <a:gd name="connsiteX3303" fmla="*/ 3584393 w 6858991"/>
                <a:gd name="connsiteY3303" fmla="*/ 693284 h 6452775"/>
                <a:gd name="connsiteX3304" fmla="*/ 3603262 w 6858991"/>
                <a:gd name="connsiteY3304" fmla="*/ 674414 h 6452775"/>
                <a:gd name="connsiteX3305" fmla="*/ 3622132 w 6858991"/>
                <a:gd name="connsiteY3305" fmla="*/ 693284 h 6452775"/>
                <a:gd name="connsiteX3306" fmla="*/ 3603262 w 6858991"/>
                <a:gd name="connsiteY3306" fmla="*/ 712154 h 6452775"/>
                <a:gd name="connsiteX3307" fmla="*/ 3584393 w 6858991"/>
                <a:gd name="connsiteY3307" fmla="*/ 693284 h 6452775"/>
                <a:gd name="connsiteX3308" fmla="*/ 3429422 w 6858991"/>
                <a:gd name="connsiteY3308" fmla="*/ 856724 h 6452775"/>
                <a:gd name="connsiteX3309" fmla="*/ 3595833 w 6858991"/>
                <a:gd name="connsiteY3309" fmla="*/ 862667 h 6452775"/>
                <a:gd name="connsiteX3310" fmla="*/ 3595833 w 6858991"/>
                <a:gd name="connsiteY3310" fmla="*/ 964000 h 6452775"/>
                <a:gd name="connsiteX3311" fmla="*/ 3481128 w 6858991"/>
                <a:gd name="connsiteY3311" fmla="*/ 1078706 h 6452775"/>
                <a:gd name="connsiteX3312" fmla="*/ 3481128 w 6858991"/>
                <a:gd name="connsiteY3312" fmla="*/ 1342439 h 6452775"/>
                <a:gd name="connsiteX3313" fmla="*/ 3431353 w 6858991"/>
                <a:gd name="connsiteY3313" fmla="*/ 1341399 h 6452775"/>
                <a:gd name="connsiteX3314" fmla="*/ 3431353 w 6858991"/>
                <a:gd name="connsiteY3314" fmla="*/ 1341399 h 6452775"/>
                <a:gd name="connsiteX3315" fmla="*/ 3429570 w 6858991"/>
                <a:gd name="connsiteY3315" fmla="*/ 1341399 h 6452775"/>
                <a:gd name="connsiteX3316" fmla="*/ 3427787 w 6858991"/>
                <a:gd name="connsiteY3316" fmla="*/ 1341399 h 6452775"/>
                <a:gd name="connsiteX3317" fmla="*/ 3427787 w 6858991"/>
                <a:gd name="connsiteY3317" fmla="*/ 1341399 h 6452775"/>
                <a:gd name="connsiteX3318" fmla="*/ 3378012 w 6858991"/>
                <a:gd name="connsiteY3318" fmla="*/ 1342439 h 6452775"/>
                <a:gd name="connsiteX3319" fmla="*/ 3378012 w 6858991"/>
                <a:gd name="connsiteY3319" fmla="*/ 1078706 h 6452775"/>
                <a:gd name="connsiteX3320" fmla="*/ 3263307 w 6858991"/>
                <a:gd name="connsiteY3320" fmla="*/ 964000 h 6452775"/>
                <a:gd name="connsiteX3321" fmla="*/ 3263307 w 6858991"/>
                <a:gd name="connsiteY3321" fmla="*/ 862667 h 6452775"/>
                <a:gd name="connsiteX3322" fmla="*/ 3429719 w 6858991"/>
                <a:gd name="connsiteY3322" fmla="*/ 856724 h 6452775"/>
                <a:gd name="connsiteX3323" fmla="*/ 3236859 w 6858991"/>
                <a:gd name="connsiteY3323" fmla="*/ 693284 h 6452775"/>
                <a:gd name="connsiteX3324" fmla="*/ 3255729 w 6858991"/>
                <a:gd name="connsiteY3324" fmla="*/ 674414 h 6452775"/>
                <a:gd name="connsiteX3325" fmla="*/ 3274599 w 6858991"/>
                <a:gd name="connsiteY3325" fmla="*/ 693284 h 6452775"/>
                <a:gd name="connsiteX3326" fmla="*/ 3255729 w 6858991"/>
                <a:gd name="connsiteY3326" fmla="*/ 712154 h 6452775"/>
                <a:gd name="connsiteX3327" fmla="*/ 3236859 w 6858991"/>
                <a:gd name="connsiteY3327" fmla="*/ 693284 h 6452775"/>
                <a:gd name="connsiteX3328" fmla="*/ 3062424 w 6858991"/>
                <a:gd name="connsiteY3328" fmla="*/ 885549 h 6452775"/>
                <a:gd name="connsiteX3329" fmla="*/ 3062424 w 6858991"/>
                <a:gd name="connsiteY3329" fmla="*/ 1012438 h 6452775"/>
                <a:gd name="connsiteX3330" fmla="*/ 2954702 w 6858991"/>
                <a:gd name="connsiteY3330" fmla="*/ 904716 h 6452775"/>
                <a:gd name="connsiteX3331" fmla="*/ 3062424 w 6858991"/>
                <a:gd name="connsiteY3331" fmla="*/ 885549 h 6452775"/>
                <a:gd name="connsiteX3332" fmla="*/ 3077282 w 6858991"/>
                <a:gd name="connsiteY3332" fmla="*/ 1027148 h 6452775"/>
                <a:gd name="connsiteX3333" fmla="*/ 3077282 w 6858991"/>
                <a:gd name="connsiteY3333" fmla="*/ 883172 h 6452775"/>
                <a:gd name="connsiteX3334" fmla="*/ 3248300 w 6858991"/>
                <a:gd name="connsiteY3334" fmla="*/ 863856 h 6452775"/>
                <a:gd name="connsiteX3335" fmla="*/ 3248300 w 6858991"/>
                <a:gd name="connsiteY3335" fmla="*/ 970389 h 6452775"/>
                <a:gd name="connsiteX3336" fmla="*/ 3299264 w 6858991"/>
                <a:gd name="connsiteY3336" fmla="*/ 1021353 h 6452775"/>
                <a:gd name="connsiteX3337" fmla="*/ 3299264 w 6858991"/>
                <a:gd name="connsiteY3337" fmla="*/ 1237688 h 6452775"/>
                <a:gd name="connsiteX3338" fmla="*/ 3131663 w 6858991"/>
                <a:gd name="connsiteY3338" fmla="*/ 1255667 h 6452775"/>
                <a:gd name="connsiteX3339" fmla="*/ 3131663 w 6858991"/>
                <a:gd name="connsiteY3339" fmla="*/ 1081529 h 6452775"/>
                <a:gd name="connsiteX3340" fmla="*/ 3077431 w 6858991"/>
                <a:gd name="connsiteY3340" fmla="*/ 1027296 h 6452775"/>
                <a:gd name="connsiteX3341" fmla="*/ 3116656 w 6858991"/>
                <a:gd name="connsiteY3341" fmla="*/ 1502461 h 6452775"/>
                <a:gd name="connsiteX3342" fmla="*/ 2841631 w 6858991"/>
                <a:gd name="connsiteY3342" fmla="*/ 1576158 h 6452775"/>
                <a:gd name="connsiteX3343" fmla="*/ 2841631 w 6858991"/>
                <a:gd name="connsiteY3343" fmla="*/ 1451201 h 6452775"/>
                <a:gd name="connsiteX3344" fmla="*/ 3059898 w 6858991"/>
                <a:gd name="connsiteY3344" fmla="*/ 1393254 h 6452775"/>
                <a:gd name="connsiteX3345" fmla="*/ 3116656 w 6858991"/>
                <a:gd name="connsiteY3345" fmla="*/ 1382853 h 6452775"/>
                <a:gd name="connsiteX3346" fmla="*/ 3116656 w 6858991"/>
                <a:gd name="connsiteY3346" fmla="*/ 1502461 h 6452775"/>
                <a:gd name="connsiteX3347" fmla="*/ 2416538 w 6858991"/>
                <a:gd name="connsiteY3347" fmla="*/ 1083906 h 6452775"/>
                <a:gd name="connsiteX3348" fmla="*/ 2826030 w 6858991"/>
                <a:gd name="connsiteY3348" fmla="*/ 934581 h 6452775"/>
                <a:gd name="connsiteX3349" fmla="*/ 3050835 w 6858991"/>
                <a:gd name="connsiteY3349" fmla="*/ 1159386 h 6452775"/>
                <a:gd name="connsiteX3350" fmla="*/ 3050835 w 6858991"/>
                <a:gd name="connsiteY3350" fmla="*/ 1269336 h 6452775"/>
                <a:gd name="connsiteX3351" fmla="*/ 2841483 w 6858991"/>
                <a:gd name="connsiteY3351" fmla="*/ 1321637 h 6452775"/>
                <a:gd name="connsiteX3352" fmla="*/ 2841483 w 6858991"/>
                <a:gd name="connsiteY3352" fmla="*/ 1249575 h 6452775"/>
                <a:gd name="connsiteX3353" fmla="*/ 2754265 w 6858991"/>
                <a:gd name="connsiteY3353" fmla="*/ 1162357 h 6452775"/>
                <a:gd name="connsiteX3354" fmla="*/ 2766597 w 6858991"/>
                <a:gd name="connsiteY3354" fmla="*/ 1129966 h 6452775"/>
                <a:gd name="connsiteX3355" fmla="*/ 2717119 w 6858991"/>
                <a:gd name="connsiteY3355" fmla="*/ 1080489 h 6452775"/>
                <a:gd name="connsiteX3356" fmla="*/ 2667641 w 6858991"/>
                <a:gd name="connsiteY3356" fmla="*/ 1129966 h 6452775"/>
                <a:gd name="connsiteX3357" fmla="*/ 2717119 w 6858991"/>
                <a:gd name="connsiteY3357" fmla="*/ 1179444 h 6452775"/>
                <a:gd name="connsiteX3358" fmla="*/ 2742973 w 6858991"/>
                <a:gd name="connsiteY3358" fmla="*/ 1172015 h 6452775"/>
                <a:gd name="connsiteX3359" fmla="*/ 2826773 w 6858991"/>
                <a:gd name="connsiteY3359" fmla="*/ 1255815 h 6452775"/>
                <a:gd name="connsiteX3360" fmla="*/ 2826773 w 6858991"/>
                <a:gd name="connsiteY3360" fmla="*/ 1440651 h 6452775"/>
                <a:gd name="connsiteX3361" fmla="*/ 2629605 w 6858991"/>
                <a:gd name="connsiteY3361" fmla="*/ 1519994 h 6452775"/>
                <a:gd name="connsiteX3362" fmla="*/ 2629605 w 6858991"/>
                <a:gd name="connsiteY3362" fmla="*/ 1296973 h 6452775"/>
                <a:gd name="connsiteX3363" fmla="*/ 2416686 w 6858991"/>
                <a:gd name="connsiteY3363" fmla="*/ 1084055 h 6452775"/>
                <a:gd name="connsiteX3364" fmla="*/ 2717119 w 6858991"/>
                <a:gd name="connsiteY3364" fmla="*/ 1164586 h 6452775"/>
                <a:gd name="connsiteX3365" fmla="*/ 2682500 w 6858991"/>
                <a:gd name="connsiteY3365" fmla="*/ 1129966 h 6452775"/>
                <a:gd name="connsiteX3366" fmla="*/ 2717119 w 6858991"/>
                <a:gd name="connsiteY3366" fmla="*/ 1095347 h 6452775"/>
                <a:gd name="connsiteX3367" fmla="*/ 2751739 w 6858991"/>
                <a:gd name="connsiteY3367" fmla="*/ 1129966 h 6452775"/>
                <a:gd name="connsiteX3368" fmla="*/ 2717119 w 6858991"/>
                <a:gd name="connsiteY3368" fmla="*/ 1164586 h 6452775"/>
                <a:gd name="connsiteX3369" fmla="*/ 2614746 w 6858991"/>
                <a:gd name="connsiteY3369" fmla="*/ 1423564 h 6452775"/>
                <a:gd name="connsiteX3370" fmla="*/ 2614746 w 6858991"/>
                <a:gd name="connsiteY3370" fmla="*/ 1526829 h 6452775"/>
                <a:gd name="connsiteX3371" fmla="*/ 2546993 w 6858991"/>
                <a:gd name="connsiteY3371" fmla="*/ 1561151 h 6452775"/>
                <a:gd name="connsiteX3372" fmla="*/ 2546993 w 6858991"/>
                <a:gd name="connsiteY3372" fmla="*/ 1455955 h 6452775"/>
                <a:gd name="connsiteX3373" fmla="*/ 2614746 w 6858991"/>
                <a:gd name="connsiteY3373" fmla="*/ 1423564 h 6452775"/>
                <a:gd name="connsiteX3374" fmla="*/ 1852966 w 6858991"/>
                <a:gd name="connsiteY3374" fmla="*/ 1457441 h 6452775"/>
                <a:gd name="connsiteX3375" fmla="*/ 2293809 w 6858991"/>
                <a:gd name="connsiteY3375" fmla="*/ 1146459 h 6452775"/>
                <a:gd name="connsiteX3376" fmla="*/ 2532135 w 6858991"/>
                <a:gd name="connsiteY3376" fmla="*/ 1384785 h 6452775"/>
                <a:gd name="connsiteX3377" fmla="*/ 2532135 w 6858991"/>
                <a:gd name="connsiteY3377" fmla="*/ 1446743 h 6452775"/>
                <a:gd name="connsiteX3378" fmla="*/ 2185939 w 6858991"/>
                <a:gd name="connsiteY3378" fmla="*/ 1668725 h 6452775"/>
                <a:gd name="connsiteX3379" fmla="*/ 1974655 w 6858991"/>
                <a:gd name="connsiteY3379" fmla="*/ 1457441 h 6452775"/>
                <a:gd name="connsiteX3380" fmla="*/ 1853115 w 6858991"/>
                <a:gd name="connsiteY3380" fmla="*/ 1457441 h 6452775"/>
                <a:gd name="connsiteX3381" fmla="*/ 2262013 w 6858991"/>
                <a:gd name="connsiteY3381" fmla="*/ 1765897 h 6452775"/>
                <a:gd name="connsiteX3382" fmla="*/ 2449226 w 6858991"/>
                <a:gd name="connsiteY3382" fmla="*/ 1953111 h 6452775"/>
                <a:gd name="connsiteX3383" fmla="*/ 2420104 w 6858991"/>
                <a:gd name="connsiteY3383" fmla="*/ 1975844 h 6452775"/>
                <a:gd name="connsiteX3384" fmla="*/ 2233336 w 6858991"/>
                <a:gd name="connsiteY3384" fmla="*/ 1789076 h 6452775"/>
                <a:gd name="connsiteX3385" fmla="*/ 2261864 w 6858991"/>
                <a:gd name="connsiteY3385" fmla="*/ 1765749 h 6452775"/>
                <a:gd name="connsiteX3386" fmla="*/ 1872133 w 6858991"/>
                <a:gd name="connsiteY3386" fmla="*/ 1751634 h 6452775"/>
                <a:gd name="connsiteX3387" fmla="*/ 1573929 w 6858991"/>
                <a:gd name="connsiteY3387" fmla="*/ 1751634 h 6452775"/>
                <a:gd name="connsiteX3388" fmla="*/ 1711368 w 6858991"/>
                <a:gd name="connsiteY3388" fmla="*/ 1594137 h 6452775"/>
                <a:gd name="connsiteX3389" fmla="*/ 2017298 w 6858991"/>
                <a:gd name="connsiteY3389" fmla="*/ 1594137 h 6452775"/>
                <a:gd name="connsiteX3390" fmla="*/ 2134381 w 6858991"/>
                <a:gd name="connsiteY3390" fmla="*/ 1711219 h 6452775"/>
                <a:gd name="connsiteX3391" fmla="*/ 1979261 w 6858991"/>
                <a:gd name="connsiteY3391" fmla="*/ 1858910 h 6452775"/>
                <a:gd name="connsiteX3392" fmla="*/ 1872133 w 6858991"/>
                <a:gd name="connsiteY3392" fmla="*/ 1751782 h 6452775"/>
                <a:gd name="connsiteX3393" fmla="*/ 1979707 w 6858991"/>
                <a:gd name="connsiteY3393" fmla="*/ 1880157 h 6452775"/>
                <a:gd name="connsiteX3394" fmla="*/ 2045974 w 6858991"/>
                <a:gd name="connsiteY3394" fmla="*/ 1946425 h 6452775"/>
                <a:gd name="connsiteX3395" fmla="*/ 1877185 w 6858991"/>
                <a:gd name="connsiteY3395" fmla="*/ 2156668 h 6452775"/>
                <a:gd name="connsiteX3396" fmla="*/ 1829788 w 6858991"/>
                <a:gd name="connsiteY3396" fmla="*/ 2156668 h 6452775"/>
                <a:gd name="connsiteX3397" fmla="*/ 1790413 w 6858991"/>
                <a:gd name="connsiteY3397" fmla="*/ 2117294 h 6452775"/>
                <a:gd name="connsiteX3398" fmla="*/ 1979707 w 6858991"/>
                <a:gd name="connsiteY3398" fmla="*/ 1880157 h 6452775"/>
                <a:gd name="connsiteX3399" fmla="*/ 1281966 w 6858991"/>
                <a:gd name="connsiteY3399" fmla="*/ 1957717 h 6452775"/>
                <a:gd name="connsiteX3400" fmla="*/ 1300836 w 6858991"/>
                <a:gd name="connsiteY3400" fmla="*/ 1938847 h 6452775"/>
                <a:gd name="connsiteX3401" fmla="*/ 1319705 w 6858991"/>
                <a:gd name="connsiteY3401" fmla="*/ 1957717 h 6452775"/>
                <a:gd name="connsiteX3402" fmla="*/ 1300836 w 6858991"/>
                <a:gd name="connsiteY3402" fmla="*/ 1976587 h 6452775"/>
                <a:gd name="connsiteX3403" fmla="*/ 1281966 w 6858991"/>
                <a:gd name="connsiteY3403" fmla="*/ 1957717 h 6452775"/>
                <a:gd name="connsiteX3404" fmla="*/ 1300836 w 6858991"/>
                <a:gd name="connsiteY3404" fmla="*/ 2043449 h 6452775"/>
                <a:gd name="connsiteX3405" fmla="*/ 1281966 w 6858991"/>
                <a:gd name="connsiteY3405" fmla="*/ 2024579 h 6452775"/>
                <a:gd name="connsiteX3406" fmla="*/ 1300836 w 6858991"/>
                <a:gd name="connsiteY3406" fmla="*/ 2005709 h 6452775"/>
                <a:gd name="connsiteX3407" fmla="*/ 1319705 w 6858991"/>
                <a:gd name="connsiteY3407" fmla="*/ 2024579 h 6452775"/>
                <a:gd name="connsiteX3408" fmla="*/ 1300836 w 6858991"/>
                <a:gd name="connsiteY3408" fmla="*/ 2043449 h 6452775"/>
                <a:gd name="connsiteX3409" fmla="*/ 1605874 w 6858991"/>
                <a:gd name="connsiteY3409" fmla="*/ 2017150 h 6452775"/>
                <a:gd name="connsiteX3410" fmla="*/ 1333672 w 6858991"/>
                <a:gd name="connsiteY3410" fmla="*/ 2017150 h 6452775"/>
                <a:gd name="connsiteX3411" fmla="*/ 1303510 w 6858991"/>
                <a:gd name="connsiteY3411" fmla="*/ 1991148 h 6452775"/>
                <a:gd name="connsiteX3412" fmla="*/ 1333672 w 6858991"/>
                <a:gd name="connsiteY3412" fmla="*/ 1965146 h 6452775"/>
                <a:gd name="connsiteX3413" fmla="*/ 1617167 w 6858991"/>
                <a:gd name="connsiteY3413" fmla="*/ 1965146 h 6452775"/>
                <a:gd name="connsiteX3414" fmla="*/ 1771098 w 6858991"/>
                <a:gd name="connsiteY3414" fmla="*/ 2119077 h 6452775"/>
                <a:gd name="connsiteX3415" fmla="*/ 1745987 w 6858991"/>
                <a:gd name="connsiteY3415" fmla="*/ 2157263 h 6452775"/>
                <a:gd name="connsiteX3416" fmla="*/ 1605726 w 6858991"/>
                <a:gd name="connsiteY3416" fmla="*/ 2017001 h 6452775"/>
                <a:gd name="connsiteX3417" fmla="*/ 1748810 w 6858991"/>
                <a:gd name="connsiteY3417" fmla="*/ 2181036 h 6452775"/>
                <a:gd name="connsiteX3418" fmla="*/ 1778230 w 6858991"/>
                <a:gd name="connsiteY3418" fmla="*/ 2210455 h 6452775"/>
                <a:gd name="connsiteX3419" fmla="*/ 1841080 w 6858991"/>
                <a:gd name="connsiteY3419" fmla="*/ 2210455 h 6452775"/>
                <a:gd name="connsiteX3420" fmla="*/ 1801706 w 6858991"/>
                <a:gd name="connsiteY3420" fmla="*/ 2274345 h 6452775"/>
                <a:gd name="connsiteX3421" fmla="*/ 1757577 w 6858991"/>
                <a:gd name="connsiteY3421" fmla="*/ 2274345 h 6452775"/>
                <a:gd name="connsiteX3422" fmla="*/ 1717014 w 6858991"/>
                <a:gd name="connsiteY3422" fmla="*/ 2233782 h 6452775"/>
                <a:gd name="connsiteX3423" fmla="*/ 1748959 w 6858991"/>
                <a:gd name="connsiteY3423" fmla="*/ 2181036 h 6452775"/>
                <a:gd name="connsiteX3424" fmla="*/ 1709288 w 6858991"/>
                <a:gd name="connsiteY3424" fmla="*/ 2247155 h 6452775"/>
                <a:gd name="connsiteX3425" fmla="*/ 1751336 w 6858991"/>
                <a:gd name="connsiteY3425" fmla="*/ 2289203 h 6452775"/>
                <a:gd name="connsiteX3426" fmla="*/ 1793236 w 6858991"/>
                <a:gd name="connsiteY3426" fmla="*/ 2289203 h 6452775"/>
                <a:gd name="connsiteX3427" fmla="*/ 1698590 w 6858991"/>
                <a:gd name="connsiteY3427" fmla="*/ 2475971 h 6452775"/>
                <a:gd name="connsiteX3428" fmla="*/ 1596960 w 6858991"/>
                <a:gd name="connsiteY3428" fmla="*/ 2475971 h 6452775"/>
                <a:gd name="connsiteX3429" fmla="*/ 1709288 w 6858991"/>
                <a:gd name="connsiteY3429" fmla="*/ 2247155 h 6452775"/>
                <a:gd name="connsiteX3430" fmla="*/ 1176918 w 6858991"/>
                <a:gd name="connsiteY3430" fmla="*/ 2483252 h 6452775"/>
                <a:gd name="connsiteX3431" fmla="*/ 1256558 w 6858991"/>
                <a:gd name="connsiteY3431" fmla="*/ 2276574 h 6452775"/>
                <a:gd name="connsiteX3432" fmla="*/ 1470962 w 6858991"/>
                <a:gd name="connsiteY3432" fmla="*/ 2490978 h 6452775"/>
                <a:gd name="connsiteX3433" fmla="*/ 2142255 w 6858991"/>
                <a:gd name="connsiteY3433" fmla="*/ 2490978 h 6452775"/>
                <a:gd name="connsiteX3434" fmla="*/ 2128883 w 6858991"/>
                <a:gd name="connsiteY3434" fmla="*/ 2514602 h 6452775"/>
                <a:gd name="connsiteX3435" fmla="*/ 2087577 w 6858991"/>
                <a:gd name="connsiteY3435" fmla="*/ 2596322 h 6452775"/>
                <a:gd name="connsiteX3436" fmla="*/ 1666644 w 6858991"/>
                <a:gd name="connsiteY3436" fmla="*/ 2596322 h 6452775"/>
                <a:gd name="connsiteX3437" fmla="*/ 1695915 w 6858991"/>
                <a:gd name="connsiteY3437" fmla="*/ 2520249 h 6452775"/>
                <a:gd name="connsiteX3438" fmla="*/ 1696658 w 6858991"/>
                <a:gd name="connsiteY3438" fmla="*/ 2518317 h 6452775"/>
                <a:gd name="connsiteX3439" fmla="*/ 1681948 w 6858991"/>
                <a:gd name="connsiteY3439" fmla="*/ 2515345 h 6452775"/>
                <a:gd name="connsiteX3440" fmla="*/ 1650895 w 6858991"/>
                <a:gd name="connsiteY3440" fmla="*/ 2596322 h 6452775"/>
                <a:gd name="connsiteX3441" fmla="*/ 1289840 w 6858991"/>
                <a:gd name="connsiteY3441" fmla="*/ 2596322 h 6452775"/>
                <a:gd name="connsiteX3442" fmla="*/ 1176770 w 6858991"/>
                <a:gd name="connsiteY3442" fmla="*/ 2483252 h 6452775"/>
                <a:gd name="connsiteX3443" fmla="*/ 1530543 w 6858991"/>
                <a:gd name="connsiteY3443" fmla="*/ 2663333 h 6452775"/>
                <a:gd name="connsiteX3444" fmla="*/ 1546739 w 6858991"/>
                <a:gd name="connsiteY3444" fmla="*/ 2611181 h 6452775"/>
                <a:gd name="connsiteX3445" fmla="*/ 1645843 w 6858991"/>
                <a:gd name="connsiteY3445" fmla="*/ 2611181 h 6452775"/>
                <a:gd name="connsiteX3446" fmla="*/ 1629945 w 6858991"/>
                <a:gd name="connsiteY3446" fmla="*/ 2659024 h 6452775"/>
                <a:gd name="connsiteX3447" fmla="*/ 1560706 w 6858991"/>
                <a:gd name="connsiteY3447" fmla="*/ 2963320 h 6452775"/>
                <a:gd name="connsiteX3448" fmla="*/ 1466059 w 6858991"/>
                <a:gd name="connsiteY3448" fmla="*/ 2963320 h 6452775"/>
                <a:gd name="connsiteX3449" fmla="*/ 1530692 w 6858991"/>
                <a:gd name="connsiteY3449" fmla="*/ 2663333 h 6452775"/>
                <a:gd name="connsiteX3450" fmla="*/ 1463830 w 6858991"/>
                <a:gd name="connsiteY3450" fmla="*/ 2978178 h 6452775"/>
                <a:gd name="connsiteX3451" fmla="*/ 1558625 w 6858991"/>
                <a:gd name="connsiteY3451" fmla="*/ 2978178 h 6452775"/>
                <a:gd name="connsiteX3452" fmla="*/ 1554911 w 6858991"/>
                <a:gd name="connsiteY3452" fmla="*/ 3007003 h 6452775"/>
                <a:gd name="connsiteX3453" fmla="*/ 1460561 w 6858991"/>
                <a:gd name="connsiteY3453" fmla="*/ 3007003 h 6452775"/>
                <a:gd name="connsiteX3454" fmla="*/ 1463979 w 6858991"/>
                <a:gd name="connsiteY3454" fmla="*/ 2978178 h 6452775"/>
                <a:gd name="connsiteX3455" fmla="*/ 1458778 w 6858991"/>
                <a:gd name="connsiteY3455" fmla="*/ 3021861 h 6452775"/>
                <a:gd name="connsiteX3456" fmla="*/ 1553128 w 6858991"/>
                <a:gd name="connsiteY3456" fmla="*/ 3021861 h 6452775"/>
                <a:gd name="connsiteX3457" fmla="*/ 1544510 w 6858991"/>
                <a:gd name="connsiteY3457" fmla="*/ 3127355 h 6452775"/>
                <a:gd name="connsiteX3458" fmla="*/ 1450606 w 6858991"/>
                <a:gd name="connsiteY3458" fmla="*/ 3127355 h 6452775"/>
                <a:gd name="connsiteX3459" fmla="*/ 1458778 w 6858991"/>
                <a:gd name="connsiteY3459" fmla="*/ 3021861 h 6452775"/>
                <a:gd name="connsiteX3460" fmla="*/ 1447783 w 6858991"/>
                <a:gd name="connsiteY3460" fmla="*/ 3224230 h 6452775"/>
                <a:gd name="connsiteX3461" fmla="*/ 1449863 w 6858991"/>
                <a:gd name="connsiteY3461" fmla="*/ 3142361 h 6452775"/>
                <a:gd name="connsiteX3462" fmla="*/ 1543767 w 6858991"/>
                <a:gd name="connsiteY3462" fmla="*/ 3142361 h 6452775"/>
                <a:gd name="connsiteX3463" fmla="*/ 1541687 w 6858991"/>
                <a:gd name="connsiteY3463" fmla="*/ 3219773 h 6452775"/>
                <a:gd name="connsiteX3464" fmla="*/ 1541538 w 6858991"/>
                <a:gd name="connsiteY3464" fmla="*/ 3219773 h 6452775"/>
                <a:gd name="connsiteX3465" fmla="*/ 1541538 w 6858991"/>
                <a:gd name="connsiteY3465" fmla="*/ 3226013 h 6452775"/>
                <a:gd name="connsiteX3466" fmla="*/ 1541538 w 6858991"/>
                <a:gd name="connsiteY3466" fmla="*/ 3231659 h 6452775"/>
                <a:gd name="connsiteX3467" fmla="*/ 1541538 w 6858991"/>
                <a:gd name="connsiteY3467" fmla="*/ 3231659 h 6452775"/>
                <a:gd name="connsiteX3468" fmla="*/ 1553128 w 6858991"/>
                <a:gd name="connsiteY3468" fmla="*/ 3429422 h 6452775"/>
                <a:gd name="connsiteX3469" fmla="*/ 1459075 w 6858991"/>
                <a:gd name="connsiteY3469" fmla="*/ 3429422 h 6452775"/>
                <a:gd name="connsiteX3470" fmla="*/ 1447783 w 6858991"/>
                <a:gd name="connsiteY3470" fmla="*/ 3224379 h 6452775"/>
                <a:gd name="connsiteX3471" fmla="*/ 1460561 w 6858991"/>
                <a:gd name="connsiteY3471" fmla="*/ 3444131 h 6452775"/>
                <a:gd name="connsiteX3472" fmla="*/ 1554762 w 6858991"/>
                <a:gd name="connsiteY3472" fmla="*/ 3444131 h 6452775"/>
                <a:gd name="connsiteX3473" fmla="*/ 1558477 w 6858991"/>
                <a:gd name="connsiteY3473" fmla="*/ 3472956 h 6452775"/>
                <a:gd name="connsiteX3474" fmla="*/ 1463979 w 6858991"/>
                <a:gd name="connsiteY3474" fmla="*/ 3472956 h 6452775"/>
                <a:gd name="connsiteX3475" fmla="*/ 1460561 w 6858991"/>
                <a:gd name="connsiteY3475" fmla="*/ 3444131 h 6452775"/>
                <a:gd name="connsiteX3476" fmla="*/ 1466207 w 6858991"/>
                <a:gd name="connsiteY3476" fmla="*/ 3487815 h 6452775"/>
                <a:gd name="connsiteX3477" fmla="*/ 1560557 w 6858991"/>
                <a:gd name="connsiteY3477" fmla="*/ 3487815 h 6452775"/>
                <a:gd name="connsiteX3478" fmla="*/ 1645843 w 6858991"/>
                <a:gd name="connsiteY3478" fmla="*/ 3839954 h 6452775"/>
                <a:gd name="connsiteX3479" fmla="*/ 1546887 w 6858991"/>
                <a:gd name="connsiteY3479" fmla="*/ 3839954 h 6452775"/>
                <a:gd name="connsiteX3480" fmla="*/ 1466207 w 6858991"/>
                <a:gd name="connsiteY3480" fmla="*/ 3487815 h 6452775"/>
                <a:gd name="connsiteX3481" fmla="*/ 1470813 w 6858991"/>
                <a:gd name="connsiteY3481" fmla="*/ 3960305 h 6452775"/>
                <a:gd name="connsiteX3482" fmla="*/ 1256410 w 6858991"/>
                <a:gd name="connsiteY3482" fmla="*/ 4174710 h 6452775"/>
                <a:gd name="connsiteX3483" fmla="*/ 1176770 w 6858991"/>
                <a:gd name="connsiteY3483" fmla="*/ 3968032 h 6452775"/>
                <a:gd name="connsiteX3484" fmla="*/ 1289840 w 6858991"/>
                <a:gd name="connsiteY3484" fmla="*/ 3854961 h 6452775"/>
                <a:gd name="connsiteX3485" fmla="*/ 1650746 w 6858991"/>
                <a:gd name="connsiteY3485" fmla="*/ 3854961 h 6452775"/>
                <a:gd name="connsiteX3486" fmla="*/ 1681800 w 6858991"/>
                <a:gd name="connsiteY3486" fmla="*/ 3935938 h 6452775"/>
                <a:gd name="connsiteX3487" fmla="*/ 1696509 w 6858991"/>
                <a:gd name="connsiteY3487" fmla="*/ 3932966 h 6452775"/>
                <a:gd name="connsiteX3488" fmla="*/ 1666496 w 6858991"/>
                <a:gd name="connsiteY3488" fmla="*/ 3854961 h 6452775"/>
                <a:gd name="connsiteX3489" fmla="*/ 2087429 w 6858991"/>
                <a:gd name="connsiteY3489" fmla="*/ 3854961 h 6452775"/>
                <a:gd name="connsiteX3490" fmla="*/ 2141958 w 6858991"/>
                <a:gd name="connsiteY3490" fmla="*/ 3960305 h 6452775"/>
                <a:gd name="connsiteX3491" fmla="*/ 1470516 w 6858991"/>
                <a:gd name="connsiteY3491" fmla="*/ 3960305 h 6452775"/>
                <a:gd name="connsiteX3492" fmla="*/ 1596960 w 6858991"/>
                <a:gd name="connsiteY3492" fmla="*/ 3975164 h 6452775"/>
                <a:gd name="connsiteX3493" fmla="*/ 1698590 w 6858991"/>
                <a:gd name="connsiteY3493" fmla="*/ 3975164 h 6452775"/>
                <a:gd name="connsiteX3494" fmla="*/ 1793236 w 6858991"/>
                <a:gd name="connsiteY3494" fmla="*/ 4161931 h 6452775"/>
                <a:gd name="connsiteX3495" fmla="*/ 1751336 w 6858991"/>
                <a:gd name="connsiteY3495" fmla="*/ 4161931 h 6452775"/>
                <a:gd name="connsiteX3496" fmla="*/ 1709288 w 6858991"/>
                <a:gd name="connsiteY3496" fmla="*/ 4203980 h 6452775"/>
                <a:gd name="connsiteX3497" fmla="*/ 1596960 w 6858991"/>
                <a:gd name="connsiteY3497" fmla="*/ 3975164 h 6452775"/>
                <a:gd name="connsiteX3498" fmla="*/ 1716865 w 6858991"/>
                <a:gd name="connsiteY3498" fmla="*/ 4217353 h 6452775"/>
                <a:gd name="connsiteX3499" fmla="*/ 1757428 w 6858991"/>
                <a:gd name="connsiteY3499" fmla="*/ 4176789 h 6452775"/>
                <a:gd name="connsiteX3500" fmla="*/ 1801557 w 6858991"/>
                <a:gd name="connsiteY3500" fmla="*/ 4176789 h 6452775"/>
                <a:gd name="connsiteX3501" fmla="*/ 1840931 w 6858991"/>
                <a:gd name="connsiteY3501" fmla="*/ 4240680 h 6452775"/>
                <a:gd name="connsiteX3502" fmla="*/ 1778081 w 6858991"/>
                <a:gd name="connsiteY3502" fmla="*/ 4240680 h 6452775"/>
                <a:gd name="connsiteX3503" fmla="*/ 1748662 w 6858991"/>
                <a:gd name="connsiteY3503" fmla="*/ 4270099 h 6452775"/>
                <a:gd name="connsiteX3504" fmla="*/ 1716717 w 6858991"/>
                <a:gd name="connsiteY3504" fmla="*/ 4217353 h 6452775"/>
                <a:gd name="connsiteX3505" fmla="*/ 1300836 w 6858991"/>
                <a:gd name="connsiteY3505" fmla="*/ 4407686 h 6452775"/>
                <a:gd name="connsiteX3506" fmla="*/ 1300836 w 6858991"/>
                <a:gd name="connsiteY3506" fmla="*/ 4445426 h 6452775"/>
                <a:gd name="connsiteX3507" fmla="*/ 1300836 w 6858991"/>
                <a:gd name="connsiteY3507" fmla="*/ 4407686 h 6452775"/>
                <a:gd name="connsiteX3508" fmla="*/ 1300836 w 6858991"/>
                <a:gd name="connsiteY3508" fmla="*/ 4512288 h 6452775"/>
                <a:gd name="connsiteX3509" fmla="*/ 1300836 w 6858991"/>
                <a:gd name="connsiteY3509" fmla="*/ 4474548 h 6452775"/>
                <a:gd name="connsiteX3510" fmla="*/ 1300836 w 6858991"/>
                <a:gd name="connsiteY3510" fmla="*/ 4512288 h 6452775"/>
                <a:gd name="connsiteX3511" fmla="*/ 1617167 w 6858991"/>
                <a:gd name="connsiteY3511" fmla="*/ 4485989 h 6452775"/>
                <a:gd name="connsiteX3512" fmla="*/ 1332781 w 6858991"/>
                <a:gd name="connsiteY3512" fmla="*/ 4485989 h 6452775"/>
                <a:gd name="connsiteX3513" fmla="*/ 1303956 w 6858991"/>
                <a:gd name="connsiteY3513" fmla="*/ 4459987 h 6452775"/>
                <a:gd name="connsiteX3514" fmla="*/ 1332781 w 6858991"/>
                <a:gd name="connsiteY3514" fmla="*/ 4433985 h 6452775"/>
                <a:gd name="connsiteX3515" fmla="*/ 1605874 w 6858991"/>
                <a:gd name="connsiteY3515" fmla="*/ 4433985 h 6452775"/>
                <a:gd name="connsiteX3516" fmla="*/ 1746136 w 6858991"/>
                <a:gd name="connsiteY3516" fmla="*/ 4293724 h 6452775"/>
                <a:gd name="connsiteX3517" fmla="*/ 1771246 w 6858991"/>
                <a:gd name="connsiteY3517" fmla="*/ 4331909 h 6452775"/>
                <a:gd name="connsiteX3518" fmla="*/ 1617315 w 6858991"/>
                <a:gd name="connsiteY3518" fmla="*/ 4485840 h 6452775"/>
                <a:gd name="connsiteX3519" fmla="*/ 1790413 w 6858991"/>
                <a:gd name="connsiteY3519" fmla="*/ 4333841 h 6452775"/>
                <a:gd name="connsiteX3520" fmla="*/ 1829788 w 6858991"/>
                <a:gd name="connsiteY3520" fmla="*/ 4294467 h 6452775"/>
                <a:gd name="connsiteX3521" fmla="*/ 1877185 w 6858991"/>
                <a:gd name="connsiteY3521" fmla="*/ 4294467 h 6452775"/>
                <a:gd name="connsiteX3522" fmla="*/ 2045974 w 6858991"/>
                <a:gd name="connsiteY3522" fmla="*/ 4504710 h 6452775"/>
                <a:gd name="connsiteX3523" fmla="*/ 1979707 w 6858991"/>
                <a:gd name="connsiteY3523" fmla="*/ 4570978 h 6452775"/>
                <a:gd name="connsiteX3524" fmla="*/ 1790413 w 6858991"/>
                <a:gd name="connsiteY3524" fmla="*/ 4333841 h 6452775"/>
                <a:gd name="connsiteX3525" fmla="*/ 2017447 w 6858991"/>
                <a:gd name="connsiteY3525" fmla="*/ 4856998 h 6452775"/>
                <a:gd name="connsiteX3526" fmla="*/ 1711516 w 6858991"/>
                <a:gd name="connsiteY3526" fmla="*/ 4856998 h 6452775"/>
                <a:gd name="connsiteX3527" fmla="*/ 1574078 w 6858991"/>
                <a:gd name="connsiteY3527" fmla="*/ 4699501 h 6452775"/>
                <a:gd name="connsiteX3528" fmla="*/ 1872282 w 6858991"/>
                <a:gd name="connsiteY3528" fmla="*/ 4699501 h 6452775"/>
                <a:gd name="connsiteX3529" fmla="*/ 1979410 w 6858991"/>
                <a:gd name="connsiteY3529" fmla="*/ 4592374 h 6452775"/>
                <a:gd name="connsiteX3530" fmla="*/ 2134529 w 6858991"/>
                <a:gd name="connsiteY3530" fmla="*/ 4740064 h 6452775"/>
                <a:gd name="connsiteX3531" fmla="*/ 2017447 w 6858991"/>
                <a:gd name="connsiteY3531" fmla="*/ 4857147 h 6452775"/>
                <a:gd name="connsiteX3532" fmla="*/ 2233336 w 6858991"/>
                <a:gd name="connsiteY3532" fmla="*/ 4662059 h 6452775"/>
                <a:gd name="connsiteX3533" fmla="*/ 2420550 w 6858991"/>
                <a:gd name="connsiteY3533" fmla="*/ 4474845 h 6452775"/>
                <a:gd name="connsiteX3534" fmla="*/ 2449820 w 6858991"/>
                <a:gd name="connsiteY3534" fmla="*/ 4497430 h 6452775"/>
                <a:gd name="connsiteX3535" fmla="*/ 2261864 w 6858991"/>
                <a:gd name="connsiteY3535" fmla="*/ 4685386 h 6452775"/>
                <a:gd name="connsiteX3536" fmla="*/ 2233336 w 6858991"/>
                <a:gd name="connsiteY3536" fmla="*/ 4662059 h 6452775"/>
                <a:gd name="connsiteX3537" fmla="*/ 2531986 w 6858991"/>
                <a:gd name="connsiteY3537" fmla="*/ 4882108 h 6452775"/>
                <a:gd name="connsiteX3538" fmla="*/ 2531986 w 6858991"/>
                <a:gd name="connsiteY3538" fmla="*/ 4987899 h 6452775"/>
                <a:gd name="connsiteX3539" fmla="*/ 2196488 w 6858991"/>
                <a:gd name="connsiteY3539" fmla="*/ 4771861 h 6452775"/>
                <a:gd name="connsiteX3540" fmla="*/ 2263053 w 6858991"/>
                <a:gd name="connsiteY3540" fmla="*/ 4705296 h 6452775"/>
                <a:gd name="connsiteX3541" fmla="*/ 2531986 w 6858991"/>
                <a:gd name="connsiteY3541" fmla="*/ 4882108 h 6452775"/>
                <a:gd name="connsiteX3542" fmla="*/ 2531986 w 6858991"/>
                <a:gd name="connsiteY3542" fmla="*/ 5066350 h 6452775"/>
                <a:gd name="connsiteX3543" fmla="*/ 2293661 w 6858991"/>
                <a:gd name="connsiteY3543" fmla="*/ 5304676 h 6452775"/>
                <a:gd name="connsiteX3544" fmla="*/ 1852818 w 6858991"/>
                <a:gd name="connsiteY3544" fmla="*/ 4993694 h 6452775"/>
                <a:gd name="connsiteX3545" fmla="*/ 1974358 w 6858991"/>
                <a:gd name="connsiteY3545" fmla="*/ 4993694 h 6452775"/>
                <a:gd name="connsiteX3546" fmla="*/ 2185642 w 6858991"/>
                <a:gd name="connsiteY3546" fmla="*/ 4782410 h 6452775"/>
                <a:gd name="connsiteX3547" fmla="*/ 2531838 w 6858991"/>
                <a:gd name="connsiteY3547" fmla="*/ 5004392 h 6452775"/>
                <a:gd name="connsiteX3548" fmla="*/ 2531838 w 6858991"/>
                <a:gd name="connsiteY3548" fmla="*/ 5066350 h 6452775"/>
                <a:gd name="connsiteX3549" fmla="*/ 2546844 w 6858991"/>
                <a:gd name="connsiteY3549" fmla="*/ 4995328 h 6452775"/>
                <a:gd name="connsiteX3550" fmla="*/ 2546844 w 6858991"/>
                <a:gd name="connsiteY3550" fmla="*/ 4889983 h 6452775"/>
                <a:gd name="connsiteX3551" fmla="*/ 2614598 w 6858991"/>
                <a:gd name="connsiteY3551" fmla="*/ 4924157 h 6452775"/>
                <a:gd name="connsiteX3552" fmla="*/ 2614598 w 6858991"/>
                <a:gd name="connsiteY3552" fmla="*/ 5027719 h 6452775"/>
                <a:gd name="connsiteX3553" fmla="*/ 2546844 w 6858991"/>
                <a:gd name="connsiteY3553" fmla="*/ 4995328 h 6452775"/>
                <a:gd name="connsiteX3554" fmla="*/ 2826030 w 6858991"/>
                <a:gd name="connsiteY3554" fmla="*/ 5516554 h 6452775"/>
                <a:gd name="connsiteX3555" fmla="*/ 2416538 w 6858991"/>
                <a:gd name="connsiteY3555" fmla="*/ 5367229 h 6452775"/>
                <a:gd name="connsiteX3556" fmla="*/ 2629456 w 6858991"/>
                <a:gd name="connsiteY3556" fmla="*/ 5154311 h 6452775"/>
                <a:gd name="connsiteX3557" fmla="*/ 2629456 w 6858991"/>
                <a:gd name="connsiteY3557" fmla="*/ 4931289 h 6452775"/>
                <a:gd name="connsiteX3558" fmla="*/ 2826624 w 6858991"/>
                <a:gd name="connsiteY3558" fmla="*/ 5010484 h 6452775"/>
                <a:gd name="connsiteX3559" fmla="*/ 2826624 w 6858991"/>
                <a:gd name="connsiteY3559" fmla="*/ 5195468 h 6452775"/>
                <a:gd name="connsiteX3560" fmla="*/ 2743270 w 6858991"/>
                <a:gd name="connsiteY3560" fmla="*/ 5278823 h 6452775"/>
                <a:gd name="connsiteX3561" fmla="*/ 2716971 w 6858991"/>
                <a:gd name="connsiteY3561" fmla="*/ 5271691 h 6452775"/>
                <a:gd name="connsiteX3562" fmla="*/ 2716971 w 6858991"/>
                <a:gd name="connsiteY3562" fmla="*/ 5370795 h 6452775"/>
                <a:gd name="connsiteX3563" fmla="*/ 2754265 w 6858991"/>
                <a:gd name="connsiteY3563" fmla="*/ 5288629 h 6452775"/>
                <a:gd name="connsiteX3564" fmla="*/ 2841334 w 6858991"/>
                <a:gd name="connsiteY3564" fmla="*/ 5201560 h 6452775"/>
                <a:gd name="connsiteX3565" fmla="*/ 2841334 w 6858991"/>
                <a:gd name="connsiteY3565" fmla="*/ 5129497 h 6452775"/>
                <a:gd name="connsiteX3566" fmla="*/ 3050686 w 6858991"/>
                <a:gd name="connsiteY3566" fmla="*/ 5181799 h 6452775"/>
                <a:gd name="connsiteX3567" fmla="*/ 3050686 w 6858991"/>
                <a:gd name="connsiteY3567" fmla="*/ 5291749 h 6452775"/>
                <a:gd name="connsiteX3568" fmla="*/ 2825881 w 6858991"/>
                <a:gd name="connsiteY3568" fmla="*/ 5516554 h 6452775"/>
                <a:gd name="connsiteX3569" fmla="*/ 2717119 w 6858991"/>
                <a:gd name="connsiteY3569" fmla="*/ 5355937 h 6452775"/>
                <a:gd name="connsiteX3570" fmla="*/ 2717119 w 6858991"/>
                <a:gd name="connsiteY3570" fmla="*/ 5286549 h 6452775"/>
                <a:gd name="connsiteX3571" fmla="*/ 2717119 w 6858991"/>
                <a:gd name="connsiteY3571" fmla="*/ 5355937 h 6452775"/>
                <a:gd name="connsiteX3572" fmla="*/ 3050835 w 6858991"/>
                <a:gd name="connsiteY3572" fmla="*/ 5166643 h 6452775"/>
                <a:gd name="connsiteX3573" fmla="*/ 2841483 w 6858991"/>
                <a:gd name="connsiteY3573" fmla="*/ 5114045 h 6452775"/>
                <a:gd name="connsiteX3574" fmla="*/ 2841483 w 6858991"/>
                <a:gd name="connsiteY3574" fmla="*/ 5015238 h 6452775"/>
                <a:gd name="connsiteX3575" fmla="*/ 3050835 w 6858991"/>
                <a:gd name="connsiteY3575" fmla="*/ 5071105 h 6452775"/>
                <a:gd name="connsiteX3576" fmla="*/ 3050835 w 6858991"/>
                <a:gd name="connsiteY3576" fmla="*/ 5166643 h 6452775"/>
                <a:gd name="connsiteX3577" fmla="*/ 2841631 w 6858991"/>
                <a:gd name="connsiteY3577" fmla="*/ 4999637 h 6452775"/>
                <a:gd name="connsiteX3578" fmla="*/ 2841631 w 6858991"/>
                <a:gd name="connsiteY3578" fmla="*/ 4874828 h 6452775"/>
                <a:gd name="connsiteX3579" fmla="*/ 3116656 w 6858991"/>
                <a:gd name="connsiteY3579" fmla="*/ 4948673 h 6452775"/>
                <a:gd name="connsiteX3580" fmla="*/ 3116656 w 6858991"/>
                <a:gd name="connsiteY3580" fmla="*/ 5068430 h 6452775"/>
                <a:gd name="connsiteX3581" fmla="*/ 2841631 w 6858991"/>
                <a:gd name="connsiteY3581" fmla="*/ 4999637 h 6452775"/>
                <a:gd name="connsiteX3582" fmla="*/ 3363005 w 6858991"/>
                <a:gd name="connsiteY3582" fmla="*/ 5108399 h 6452775"/>
                <a:gd name="connsiteX3583" fmla="*/ 3363005 w 6858991"/>
                <a:gd name="connsiteY3583" fmla="*/ 5201857 h 6452775"/>
                <a:gd name="connsiteX3584" fmla="*/ 3131515 w 6858991"/>
                <a:gd name="connsiteY3584" fmla="*/ 5180610 h 6452775"/>
                <a:gd name="connsiteX3585" fmla="*/ 3131515 w 6858991"/>
                <a:gd name="connsiteY3585" fmla="*/ 5085814 h 6452775"/>
                <a:gd name="connsiteX3586" fmla="*/ 3363005 w 6858991"/>
                <a:gd name="connsiteY3586" fmla="*/ 5108399 h 6452775"/>
                <a:gd name="connsiteX3587" fmla="*/ 3062424 w 6858991"/>
                <a:gd name="connsiteY3587" fmla="*/ 5438845 h 6452775"/>
                <a:gd name="connsiteX3588" fmla="*/ 3062424 w 6858991"/>
                <a:gd name="connsiteY3588" fmla="*/ 5566032 h 6452775"/>
                <a:gd name="connsiteX3589" fmla="*/ 2954702 w 6858991"/>
                <a:gd name="connsiteY3589" fmla="*/ 5546716 h 6452775"/>
                <a:gd name="connsiteX3590" fmla="*/ 3062424 w 6858991"/>
                <a:gd name="connsiteY3590" fmla="*/ 5438994 h 6452775"/>
                <a:gd name="connsiteX3591" fmla="*/ 3077282 w 6858991"/>
                <a:gd name="connsiteY3591" fmla="*/ 5568112 h 6452775"/>
                <a:gd name="connsiteX3592" fmla="*/ 3077282 w 6858991"/>
                <a:gd name="connsiteY3592" fmla="*/ 5423987 h 6452775"/>
                <a:gd name="connsiteX3593" fmla="*/ 3131515 w 6858991"/>
                <a:gd name="connsiteY3593" fmla="*/ 5369755 h 6452775"/>
                <a:gd name="connsiteX3594" fmla="*/ 3131515 w 6858991"/>
                <a:gd name="connsiteY3594" fmla="*/ 5195617 h 6452775"/>
                <a:gd name="connsiteX3595" fmla="*/ 3299115 w 6858991"/>
                <a:gd name="connsiteY3595" fmla="*/ 5213595 h 6452775"/>
                <a:gd name="connsiteX3596" fmla="*/ 3299115 w 6858991"/>
                <a:gd name="connsiteY3596" fmla="*/ 5429930 h 6452775"/>
                <a:gd name="connsiteX3597" fmla="*/ 3248152 w 6858991"/>
                <a:gd name="connsiteY3597" fmla="*/ 5480894 h 6452775"/>
                <a:gd name="connsiteX3598" fmla="*/ 3248152 w 6858991"/>
                <a:gd name="connsiteY3598" fmla="*/ 5587427 h 6452775"/>
                <a:gd name="connsiteX3599" fmla="*/ 3077134 w 6858991"/>
                <a:gd name="connsiteY3599" fmla="*/ 5568112 h 6452775"/>
                <a:gd name="connsiteX3600" fmla="*/ 3429422 w 6858991"/>
                <a:gd name="connsiteY3600" fmla="*/ 5594411 h 6452775"/>
                <a:gd name="connsiteX3601" fmla="*/ 3263010 w 6858991"/>
                <a:gd name="connsiteY3601" fmla="*/ 5588319 h 6452775"/>
                <a:gd name="connsiteX3602" fmla="*/ 3263010 w 6858991"/>
                <a:gd name="connsiteY3602" fmla="*/ 5486986 h 6452775"/>
                <a:gd name="connsiteX3603" fmla="*/ 3377715 w 6858991"/>
                <a:gd name="connsiteY3603" fmla="*/ 5372280 h 6452775"/>
                <a:gd name="connsiteX3604" fmla="*/ 3377715 w 6858991"/>
                <a:gd name="connsiteY3604" fmla="*/ 5108993 h 6452775"/>
                <a:gd name="connsiteX3605" fmla="*/ 3427490 w 6858991"/>
                <a:gd name="connsiteY3605" fmla="*/ 5109736 h 6452775"/>
                <a:gd name="connsiteX3606" fmla="*/ 3427490 w 6858991"/>
                <a:gd name="connsiteY3606" fmla="*/ 5109736 h 6452775"/>
                <a:gd name="connsiteX3607" fmla="*/ 3429273 w 6858991"/>
                <a:gd name="connsiteY3607" fmla="*/ 5109736 h 6452775"/>
                <a:gd name="connsiteX3608" fmla="*/ 3431056 w 6858991"/>
                <a:gd name="connsiteY3608" fmla="*/ 5109736 h 6452775"/>
                <a:gd name="connsiteX3609" fmla="*/ 3431056 w 6858991"/>
                <a:gd name="connsiteY3609" fmla="*/ 5109736 h 6452775"/>
                <a:gd name="connsiteX3610" fmla="*/ 3480831 w 6858991"/>
                <a:gd name="connsiteY3610" fmla="*/ 5108993 h 6452775"/>
                <a:gd name="connsiteX3611" fmla="*/ 3480831 w 6858991"/>
                <a:gd name="connsiteY3611" fmla="*/ 5372280 h 6452775"/>
                <a:gd name="connsiteX3612" fmla="*/ 3595536 w 6858991"/>
                <a:gd name="connsiteY3612" fmla="*/ 5486986 h 6452775"/>
                <a:gd name="connsiteX3613" fmla="*/ 3595536 w 6858991"/>
                <a:gd name="connsiteY3613" fmla="*/ 5588319 h 6452775"/>
                <a:gd name="connsiteX3614" fmla="*/ 3429124 w 6858991"/>
                <a:gd name="connsiteY3614" fmla="*/ 5594411 h 6452775"/>
                <a:gd name="connsiteX3615" fmla="*/ 3796568 w 6858991"/>
                <a:gd name="connsiteY3615" fmla="*/ 5565883 h 6452775"/>
                <a:gd name="connsiteX3616" fmla="*/ 3796568 w 6858991"/>
                <a:gd name="connsiteY3616" fmla="*/ 5438697 h 6452775"/>
                <a:gd name="connsiteX3617" fmla="*/ 3904290 w 6858991"/>
                <a:gd name="connsiteY3617" fmla="*/ 5546419 h 6452775"/>
                <a:gd name="connsiteX3618" fmla="*/ 3796568 w 6858991"/>
                <a:gd name="connsiteY3618" fmla="*/ 5565735 h 6452775"/>
                <a:gd name="connsiteX3619" fmla="*/ 3781710 w 6858991"/>
                <a:gd name="connsiteY3619" fmla="*/ 5423987 h 6452775"/>
                <a:gd name="connsiteX3620" fmla="*/ 3781710 w 6858991"/>
                <a:gd name="connsiteY3620" fmla="*/ 5568112 h 6452775"/>
                <a:gd name="connsiteX3621" fmla="*/ 3610692 w 6858991"/>
                <a:gd name="connsiteY3621" fmla="*/ 5587427 h 6452775"/>
                <a:gd name="connsiteX3622" fmla="*/ 3610692 w 6858991"/>
                <a:gd name="connsiteY3622" fmla="*/ 5480894 h 6452775"/>
                <a:gd name="connsiteX3623" fmla="*/ 3559728 w 6858991"/>
                <a:gd name="connsiteY3623" fmla="*/ 5429930 h 6452775"/>
                <a:gd name="connsiteX3624" fmla="*/ 3559728 w 6858991"/>
                <a:gd name="connsiteY3624" fmla="*/ 5213595 h 6452775"/>
                <a:gd name="connsiteX3625" fmla="*/ 3727329 w 6858991"/>
                <a:gd name="connsiteY3625" fmla="*/ 5195617 h 6452775"/>
                <a:gd name="connsiteX3626" fmla="*/ 3727329 w 6858991"/>
                <a:gd name="connsiteY3626" fmla="*/ 5369755 h 6452775"/>
                <a:gd name="connsiteX3627" fmla="*/ 3781561 w 6858991"/>
                <a:gd name="connsiteY3627" fmla="*/ 5423987 h 6452775"/>
                <a:gd name="connsiteX3628" fmla="*/ 3727477 w 6858991"/>
                <a:gd name="connsiteY3628" fmla="*/ 5180610 h 6452775"/>
                <a:gd name="connsiteX3629" fmla="*/ 3495986 w 6858991"/>
                <a:gd name="connsiteY3629" fmla="*/ 5201857 h 6452775"/>
                <a:gd name="connsiteX3630" fmla="*/ 3495986 w 6858991"/>
                <a:gd name="connsiteY3630" fmla="*/ 5108399 h 6452775"/>
                <a:gd name="connsiteX3631" fmla="*/ 3727477 w 6858991"/>
                <a:gd name="connsiteY3631" fmla="*/ 5085814 h 6452775"/>
                <a:gd name="connsiteX3632" fmla="*/ 3727477 w 6858991"/>
                <a:gd name="connsiteY3632" fmla="*/ 5180610 h 6452775"/>
                <a:gd name="connsiteX3633" fmla="*/ 3742335 w 6858991"/>
                <a:gd name="connsiteY3633" fmla="*/ 4948673 h 6452775"/>
                <a:gd name="connsiteX3634" fmla="*/ 4017361 w 6858991"/>
                <a:gd name="connsiteY3634" fmla="*/ 4874828 h 6452775"/>
                <a:gd name="connsiteX3635" fmla="*/ 4017361 w 6858991"/>
                <a:gd name="connsiteY3635" fmla="*/ 4999637 h 6452775"/>
                <a:gd name="connsiteX3636" fmla="*/ 3742335 w 6858991"/>
                <a:gd name="connsiteY3636" fmla="*/ 5068430 h 6452775"/>
                <a:gd name="connsiteX3637" fmla="*/ 3742335 w 6858991"/>
                <a:gd name="connsiteY3637" fmla="*/ 4948673 h 6452775"/>
                <a:gd name="connsiteX3638" fmla="*/ 4017361 w 6858991"/>
                <a:gd name="connsiteY3638" fmla="*/ 5015238 h 6452775"/>
                <a:gd name="connsiteX3639" fmla="*/ 4017361 w 6858991"/>
                <a:gd name="connsiteY3639" fmla="*/ 5114045 h 6452775"/>
                <a:gd name="connsiteX3640" fmla="*/ 3808009 w 6858991"/>
                <a:gd name="connsiteY3640" fmla="*/ 5166643 h 6452775"/>
                <a:gd name="connsiteX3641" fmla="*/ 3808009 w 6858991"/>
                <a:gd name="connsiteY3641" fmla="*/ 5071105 h 6452775"/>
                <a:gd name="connsiteX3642" fmla="*/ 4017361 w 6858991"/>
                <a:gd name="connsiteY3642" fmla="*/ 5015238 h 6452775"/>
                <a:gd name="connsiteX3643" fmla="*/ 4442305 w 6858991"/>
                <a:gd name="connsiteY3643" fmla="*/ 5367229 h 6452775"/>
                <a:gd name="connsiteX3644" fmla="*/ 4032813 w 6858991"/>
                <a:gd name="connsiteY3644" fmla="*/ 5516554 h 6452775"/>
                <a:gd name="connsiteX3645" fmla="*/ 3808009 w 6858991"/>
                <a:gd name="connsiteY3645" fmla="*/ 5291749 h 6452775"/>
                <a:gd name="connsiteX3646" fmla="*/ 3808009 w 6858991"/>
                <a:gd name="connsiteY3646" fmla="*/ 5181799 h 6452775"/>
                <a:gd name="connsiteX3647" fmla="*/ 4017361 w 6858991"/>
                <a:gd name="connsiteY3647" fmla="*/ 5129497 h 6452775"/>
                <a:gd name="connsiteX3648" fmla="*/ 4017361 w 6858991"/>
                <a:gd name="connsiteY3648" fmla="*/ 5201560 h 6452775"/>
                <a:gd name="connsiteX3649" fmla="*/ 4104430 w 6858991"/>
                <a:gd name="connsiteY3649" fmla="*/ 5288629 h 6452775"/>
                <a:gd name="connsiteX3650" fmla="*/ 4141724 w 6858991"/>
                <a:gd name="connsiteY3650" fmla="*/ 5370795 h 6452775"/>
                <a:gd name="connsiteX3651" fmla="*/ 4141724 w 6858991"/>
                <a:gd name="connsiteY3651" fmla="*/ 5271691 h 6452775"/>
                <a:gd name="connsiteX3652" fmla="*/ 4115425 w 6858991"/>
                <a:gd name="connsiteY3652" fmla="*/ 5278823 h 6452775"/>
                <a:gd name="connsiteX3653" fmla="*/ 4032070 w 6858991"/>
                <a:gd name="connsiteY3653" fmla="*/ 5195468 h 6452775"/>
                <a:gd name="connsiteX3654" fmla="*/ 4032070 w 6858991"/>
                <a:gd name="connsiteY3654" fmla="*/ 5010484 h 6452775"/>
                <a:gd name="connsiteX3655" fmla="*/ 4229239 w 6858991"/>
                <a:gd name="connsiteY3655" fmla="*/ 4931289 h 6452775"/>
                <a:gd name="connsiteX3656" fmla="*/ 4229239 w 6858991"/>
                <a:gd name="connsiteY3656" fmla="*/ 5154311 h 6452775"/>
                <a:gd name="connsiteX3657" fmla="*/ 4442157 w 6858991"/>
                <a:gd name="connsiteY3657" fmla="*/ 5367229 h 6452775"/>
                <a:gd name="connsiteX3658" fmla="*/ 4141872 w 6858991"/>
                <a:gd name="connsiteY3658" fmla="*/ 5286549 h 6452775"/>
                <a:gd name="connsiteX3659" fmla="*/ 4141872 w 6858991"/>
                <a:gd name="connsiteY3659" fmla="*/ 5355937 h 6452775"/>
                <a:gd name="connsiteX3660" fmla="*/ 4141872 w 6858991"/>
                <a:gd name="connsiteY3660" fmla="*/ 5286549 h 6452775"/>
                <a:gd name="connsiteX3661" fmla="*/ 4244245 w 6858991"/>
                <a:gd name="connsiteY3661" fmla="*/ 5027570 h 6452775"/>
                <a:gd name="connsiteX3662" fmla="*/ 4244245 w 6858991"/>
                <a:gd name="connsiteY3662" fmla="*/ 4924009 h 6452775"/>
                <a:gd name="connsiteX3663" fmla="*/ 4311999 w 6858991"/>
                <a:gd name="connsiteY3663" fmla="*/ 4889835 h 6452775"/>
                <a:gd name="connsiteX3664" fmla="*/ 4311999 w 6858991"/>
                <a:gd name="connsiteY3664" fmla="*/ 4995180 h 6452775"/>
                <a:gd name="connsiteX3665" fmla="*/ 4244245 w 6858991"/>
                <a:gd name="connsiteY3665" fmla="*/ 5027422 h 6452775"/>
                <a:gd name="connsiteX3666" fmla="*/ 5006026 w 6858991"/>
                <a:gd name="connsiteY3666" fmla="*/ 4993842 h 6452775"/>
                <a:gd name="connsiteX3667" fmla="*/ 4565183 w 6858991"/>
                <a:gd name="connsiteY3667" fmla="*/ 5304825 h 6452775"/>
                <a:gd name="connsiteX3668" fmla="*/ 4326857 w 6858991"/>
                <a:gd name="connsiteY3668" fmla="*/ 5066499 h 6452775"/>
                <a:gd name="connsiteX3669" fmla="*/ 4326857 w 6858991"/>
                <a:gd name="connsiteY3669" fmla="*/ 5004540 h 6452775"/>
                <a:gd name="connsiteX3670" fmla="*/ 4673053 w 6858991"/>
                <a:gd name="connsiteY3670" fmla="*/ 4782559 h 6452775"/>
                <a:gd name="connsiteX3671" fmla="*/ 4884337 w 6858991"/>
                <a:gd name="connsiteY3671" fmla="*/ 4993842 h 6452775"/>
                <a:gd name="connsiteX3672" fmla="*/ 5005877 w 6858991"/>
                <a:gd name="connsiteY3672" fmla="*/ 4993842 h 6452775"/>
                <a:gd name="connsiteX3673" fmla="*/ 4662504 w 6858991"/>
                <a:gd name="connsiteY3673" fmla="*/ 4771861 h 6452775"/>
                <a:gd name="connsiteX3674" fmla="*/ 4327006 w 6858991"/>
                <a:gd name="connsiteY3674" fmla="*/ 4987899 h 6452775"/>
                <a:gd name="connsiteX3675" fmla="*/ 4327006 w 6858991"/>
                <a:gd name="connsiteY3675" fmla="*/ 4882108 h 6452775"/>
                <a:gd name="connsiteX3676" fmla="*/ 4595939 w 6858991"/>
                <a:gd name="connsiteY3676" fmla="*/ 4705296 h 6452775"/>
                <a:gd name="connsiteX3677" fmla="*/ 4662504 w 6858991"/>
                <a:gd name="connsiteY3677" fmla="*/ 4771861 h 6452775"/>
                <a:gd name="connsiteX3678" fmla="*/ 4597128 w 6858991"/>
                <a:gd name="connsiteY3678" fmla="*/ 4685386 h 6452775"/>
                <a:gd name="connsiteX3679" fmla="*/ 4409171 w 6858991"/>
                <a:gd name="connsiteY3679" fmla="*/ 4497430 h 6452775"/>
                <a:gd name="connsiteX3680" fmla="*/ 4438442 w 6858991"/>
                <a:gd name="connsiteY3680" fmla="*/ 4474845 h 6452775"/>
                <a:gd name="connsiteX3681" fmla="*/ 4625656 w 6858991"/>
                <a:gd name="connsiteY3681" fmla="*/ 4662059 h 6452775"/>
                <a:gd name="connsiteX3682" fmla="*/ 4597128 w 6858991"/>
                <a:gd name="connsiteY3682" fmla="*/ 4685386 h 6452775"/>
                <a:gd name="connsiteX3683" fmla="*/ 4986710 w 6858991"/>
                <a:gd name="connsiteY3683" fmla="*/ 4699501 h 6452775"/>
                <a:gd name="connsiteX3684" fmla="*/ 5284914 w 6858991"/>
                <a:gd name="connsiteY3684" fmla="*/ 4699501 h 6452775"/>
                <a:gd name="connsiteX3685" fmla="*/ 5147476 w 6858991"/>
                <a:gd name="connsiteY3685" fmla="*/ 4856998 h 6452775"/>
                <a:gd name="connsiteX3686" fmla="*/ 4841545 w 6858991"/>
                <a:gd name="connsiteY3686" fmla="*/ 4856998 h 6452775"/>
                <a:gd name="connsiteX3687" fmla="*/ 4724463 w 6858991"/>
                <a:gd name="connsiteY3687" fmla="*/ 4739915 h 6452775"/>
                <a:gd name="connsiteX3688" fmla="*/ 4879582 w 6858991"/>
                <a:gd name="connsiteY3688" fmla="*/ 4592225 h 6452775"/>
                <a:gd name="connsiteX3689" fmla="*/ 4986710 w 6858991"/>
                <a:gd name="connsiteY3689" fmla="*/ 4699353 h 6452775"/>
                <a:gd name="connsiteX3690" fmla="*/ 4879285 w 6858991"/>
                <a:gd name="connsiteY3690" fmla="*/ 4570978 h 6452775"/>
                <a:gd name="connsiteX3691" fmla="*/ 4813017 w 6858991"/>
                <a:gd name="connsiteY3691" fmla="*/ 4504710 h 6452775"/>
                <a:gd name="connsiteX3692" fmla="*/ 4981807 w 6858991"/>
                <a:gd name="connsiteY3692" fmla="*/ 4294467 h 6452775"/>
                <a:gd name="connsiteX3693" fmla="*/ 5029204 w 6858991"/>
                <a:gd name="connsiteY3693" fmla="*/ 4294467 h 6452775"/>
                <a:gd name="connsiteX3694" fmla="*/ 5068579 w 6858991"/>
                <a:gd name="connsiteY3694" fmla="*/ 4333841 h 6452775"/>
                <a:gd name="connsiteX3695" fmla="*/ 4879285 w 6858991"/>
                <a:gd name="connsiteY3695" fmla="*/ 4570978 h 6452775"/>
                <a:gd name="connsiteX3696" fmla="*/ 5558008 w 6858991"/>
                <a:gd name="connsiteY3696" fmla="*/ 4512288 h 6452775"/>
                <a:gd name="connsiteX3697" fmla="*/ 5558008 w 6858991"/>
                <a:gd name="connsiteY3697" fmla="*/ 4474548 h 6452775"/>
                <a:gd name="connsiteX3698" fmla="*/ 5558008 w 6858991"/>
                <a:gd name="connsiteY3698" fmla="*/ 4512288 h 6452775"/>
                <a:gd name="connsiteX3699" fmla="*/ 5558008 w 6858991"/>
                <a:gd name="connsiteY3699" fmla="*/ 4407686 h 6452775"/>
                <a:gd name="connsiteX3700" fmla="*/ 5558008 w 6858991"/>
                <a:gd name="connsiteY3700" fmla="*/ 4445426 h 6452775"/>
                <a:gd name="connsiteX3701" fmla="*/ 5558008 w 6858991"/>
                <a:gd name="connsiteY3701" fmla="*/ 4407686 h 6452775"/>
                <a:gd name="connsiteX3702" fmla="*/ 5252969 w 6858991"/>
                <a:gd name="connsiteY3702" fmla="*/ 4433985 h 6452775"/>
                <a:gd name="connsiteX3703" fmla="*/ 5526063 w 6858991"/>
                <a:gd name="connsiteY3703" fmla="*/ 4433985 h 6452775"/>
                <a:gd name="connsiteX3704" fmla="*/ 5554887 w 6858991"/>
                <a:gd name="connsiteY3704" fmla="*/ 4459987 h 6452775"/>
                <a:gd name="connsiteX3705" fmla="*/ 5526063 w 6858991"/>
                <a:gd name="connsiteY3705" fmla="*/ 4485989 h 6452775"/>
                <a:gd name="connsiteX3706" fmla="*/ 5241676 w 6858991"/>
                <a:gd name="connsiteY3706" fmla="*/ 4485989 h 6452775"/>
                <a:gd name="connsiteX3707" fmla="*/ 5087746 w 6858991"/>
                <a:gd name="connsiteY3707" fmla="*/ 4332058 h 6452775"/>
                <a:gd name="connsiteX3708" fmla="*/ 5112856 w 6858991"/>
                <a:gd name="connsiteY3708" fmla="*/ 4293872 h 6452775"/>
                <a:gd name="connsiteX3709" fmla="*/ 5253117 w 6858991"/>
                <a:gd name="connsiteY3709" fmla="*/ 4434134 h 6452775"/>
                <a:gd name="connsiteX3710" fmla="*/ 5110181 w 6858991"/>
                <a:gd name="connsiteY3710" fmla="*/ 4270099 h 6452775"/>
                <a:gd name="connsiteX3711" fmla="*/ 5080762 w 6858991"/>
                <a:gd name="connsiteY3711" fmla="*/ 4240680 h 6452775"/>
                <a:gd name="connsiteX3712" fmla="*/ 5017912 w 6858991"/>
                <a:gd name="connsiteY3712" fmla="*/ 4240680 h 6452775"/>
                <a:gd name="connsiteX3713" fmla="*/ 5057286 w 6858991"/>
                <a:gd name="connsiteY3713" fmla="*/ 4176789 h 6452775"/>
                <a:gd name="connsiteX3714" fmla="*/ 5101415 w 6858991"/>
                <a:gd name="connsiteY3714" fmla="*/ 4176789 h 6452775"/>
                <a:gd name="connsiteX3715" fmla="*/ 5141978 w 6858991"/>
                <a:gd name="connsiteY3715" fmla="*/ 4217353 h 6452775"/>
                <a:gd name="connsiteX3716" fmla="*/ 5110033 w 6858991"/>
                <a:gd name="connsiteY3716" fmla="*/ 4270099 h 6452775"/>
                <a:gd name="connsiteX3717" fmla="*/ 5149704 w 6858991"/>
                <a:gd name="connsiteY3717" fmla="*/ 4203980 h 6452775"/>
                <a:gd name="connsiteX3718" fmla="*/ 5107656 w 6858991"/>
                <a:gd name="connsiteY3718" fmla="*/ 4161931 h 6452775"/>
                <a:gd name="connsiteX3719" fmla="*/ 5065755 w 6858991"/>
                <a:gd name="connsiteY3719" fmla="*/ 4161931 h 6452775"/>
                <a:gd name="connsiteX3720" fmla="*/ 5160402 w 6858991"/>
                <a:gd name="connsiteY3720" fmla="*/ 3975164 h 6452775"/>
                <a:gd name="connsiteX3721" fmla="*/ 5262032 w 6858991"/>
                <a:gd name="connsiteY3721" fmla="*/ 3975164 h 6452775"/>
                <a:gd name="connsiteX3722" fmla="*/ 5149704 w 6858991"/>
                <a:gd name="connsiteY3722" fmla="*/ 4203980 h 6452775"/>
                <a:gd name="connsiteX3723" fmla="*/ 5682074 w 6858991"/>
                <a:gd name="connsiteY3723" fmla="*/ 3968032 h 6452775"/>
                <a:gd name="connsiteX3724" fmla="*/ 5602434 w 6858991"/>
                <a:gd name="connsiteY3724" fmla="*/ 4174710 h 6452775"/>
                <a:gd name="connsiteX3725" fmla="*/ 5388030 w 6858991"/>
                <a:gd name="connsiteY3725" fmla="*/ 3960305 h 6452775"/>
                <a:gd name="connsiteX3726" fmla="*/ 4716588 w 6858991"/>
                <a:gd name="connsiteY3726" fmla="*/ 3960305 h 6452775"/>
                <a:gd name="connsiteX3727" fmla="*/ 4771117 w 6858991"/>
                <a:gd name="connsiteY3727" fmla="*/ 3854961 h 6452775"/>
                <a:gd name="connsiteX3728" fmla="*/ 5192050 w 6858991"/>
                <a:gd name="connsiteY3728" fmla="*/ 3854961 h 6452775"/>
                <a:gd name="connsiteX3729" fmla="*/ 5162037 w 6858991"/>
                <a:gd name="connsiteY3729" fmla="*/ 3932966 h 6452775"/>
                <a:gd name="connsiteX3730" fmla="*/ 5176746 w 6858991"/>
                <a:gd name="connsiteY3730" fmla="*/ 3935938 h 6452775"/>
                <a:gd name="connsiteX3731" fmla="*/ 5207800 w 6858991"/>
                <a:gd name="connsiteY3731" fmla="*/ 3854961 h 6452775"/>
                <a:gd name="connsiteX3732" fmla="*/ 5568706 w 6858991"/>
                <a:gd name="connsiteY3732" fmla="*/ 3854961 h 6452775"/>
                <a:gd name="connsiteX3733" fmla="*/ 5681776 w 6858991"/>
                <a:gd name="connsiteY3733" fmla="*/ 3968032 h 6452775"/>
                <a:gd name="connsiteX3734" fmla="*/ 5312104 w 6858991"/>
                <a:gd name="connsiteY3734" fmla="*/ 3839954 h 6452775"/>
                <a:gd name="connsiteX3735" fmla="*/ 5213149 w 6858991"/>
                <a:gd name="connsiteY3735" fmla="*/ 3839954 h 6452775"/>
                <a:gd name="connsiteX3736" fmla="*/ 5298435 w 6858991"/>
                <a:gd name="connsiteY3736" fmla="*/ 3487815 h 6452775"/>
                <a:gd name="connsiteX3737" fmla="*/ 5392785 w 6858991"/>
                <a:gd name="connsiteY3737" fmla="*/ 3487815 h 6452775"/>
                <a:gd name="connsiteX3738" fmla="*/ 5312104 w 6858991"/>
                <a:gd name="connsiteY3738" fmla="*/ 3839954 h 6452775"/>
                <a:gd name="connsiteX3739" fmla="*/ 5394865 w 6858991"/>
                <a:gd name="connsiteY3739" fmla="*/ 3472956 h 6452775"/>
                <a:gd name="connsiteX3740" fmla="*/ 5300367 w 6858991"/>
                <a:gd name="connsiteY3740" fmla="*/ 3472956 h 6452775"/>
                <a:gd name="connsiteX3741" fmla="*/ 5304081 w 6858991"/>
                <a:gd name="connsiteY3741" fmla="*/ 3444131 h 6452775"/>
                <a:gd name="connsiteX3742" fmla="*/ 5398282 w 6858991"/>
                <a:gd name="connsiteY3742" fmla="*/ 3444131 h 6452775"/>
                <a:gd name="connsiteX3743" fmla="*/ 5394865 w 6858991"/>
                <a:gd name="connsiteY3743" fmla="*/ 3472956 h 6452775"/>
                <a:gd name="connsiteX3744" fmla="*/ 5411060 w 6858991"/>
                <a:gd name="connsiteY3744" fmla="*/ 3224230 h 6452775"/>
                <a:gd name="connsiteX3745" fmla="*/ 5399768 w 6858991"/>
                <a:gd name="connsiteY3745" fmla="*/ 3429273 h 6452775"/>
                <a:gd name="connsiteX3746" fmla="*/ 5305715 w 6858991"/>
                <a:gd name="connsiteY3746" fmla="*/ 3429273 h 6452775"/>
                <a:gd name="connsiteX3747" fmla="*/ 5317305 w 6858991"/>
                <a:gd name="connsiteY3747" fmla="*/ 3231511 h 6452775"/>
                <a:gd name="connsiteX3748" fmla="*/ 5317305 w 6858991"/>
                <a:gd name="connsiteY3748" fmla="*/ 3231511 h 6452775"/>
                <a:gd name="connsiteX3749" fmla="*/ 5317305 w 6858991"/>
                <a:gd name="connsiteY3749" fmla="*/ 3225864 h 6452775"/>
                <a:gd name="connsiteX3750" fmla="*/ 5317305 w 6858991"/>
                <a:gd name="connsiteY3750" fmla="*/ 3219624 h 6452775"/>
                <a:gd name="connsiteX3751" fmla="*/ 5317156 w 6858991"/>
                <a:gd name="connsiteY3751" fmla="*/ 3219624 h 6452775"/>
                <a:gd name="connsiteX3752" fmla="*/ 5315076 w 6858991"/>
                <a:gd name="connsiteY3752" fmla="*/ 3142213 h 6452775"/>
                <a:gd name="connsiteX3753" fmla="*/ 5408980 w 6858991"/>
                <a:gd name="connsiteY3753" fmla="*/ 3142213 h 6452775"/>
                <a:gd name="connsiteX3754" fmla="*/ 5411060 w 6858991"/>
                <a:gd name="connsiteY3754" fmla="*/ 3224082 h 64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</a:cxnLst>
              <a:rect l="l" t="t" r="r" b="b"/>
              <a:pathLst>
                <a:path w="6858991" h="6452775">
                  <a:moveTo>
                    <a:pt x="6858992" y="3025576"/>
                  </a:moveTo>
                  <a:lnTo>
                    <a:pt x="5578512" y="3025576"/>
                  </a:lnTo>
                  <a:lnTo>
                    <a:pt x="5476733" y="3127355"/>
                  </a:lnTo>
                  <a:lnTo>
                    <a:pt x="5423244" y="3127355"/>
                  </a:lnTo>
                  <a:cubicBezTo>
                    <a:pt x="5421461" y="3091992"/>
                    <a:pt x="5418638" y="3056630"/>
                    <a:pt x="5415072" y="3021861"/>
                  </a:cubicBezTo>
                  <a:lnTo>
                    <a:pt x="5458755" y="3021861"/>
                  </a:lnTo>
                  <a:lnTo>
                    <a:pt x="5546121" y="2934495"/>
                  </a:lnTo>
                  <a:lnTo>
                    <a:pt x="5683708" y="2934495"/>
                  </a:lnTo>
                  <a:cubicBezTo>
                    <a:pt x="5687274" y="2958268"/>
                    <a:pt x="5707778" y="2976544"/>
                    <a:pt x="5732443" y="2976544"/>
                  </a:cubicBezTo>
                  <a:cubicBezTo>
                    <a:pt x="5759782" y="2976544"/>
                    <a:pt x="5781921" y="2954257"/>
                    <a:pt x="5781921" y="2927066"/>
                  </a:cubicBezTo>
                  <a:cubicBezTo>
                    <a:pt x="5781921" y="2899875"/>
                    <a:pt x="5759634" y="2877588"/>
                    <a:pt x="5732443" y="2877588"/>
                  </a:cubicBezTo>
                  <a:cubicBezTo>
                    <a:pt x="5707630" y="2877588"/>
                    <a:pt x="5687274" y="2895864"/>
                    <a:pt x="5683708" y="2919637"/>
                  </a:cubicBezTo>
                  <a:lnTo>
                    <a:pt x="5540029" y="2919637"/>
                  </a:lnTo>
                  <a:lnTo>
                    <a:pt x="5452663" y="3007003"/>
                  </a:lnTo>
                  <a:lnTo>
                    <a:pt x="5413586" y="3007003"/>
                  </a:lnTo>
                  <a:cubicBezTo>
                    <a:pt x="5412546" y="2997345"/>
                    <a:pt x="5411357" y="2987687"/>
                    <a:pt x="5410168" y="2978178"/>
                  </a:cubicBezTo>
                  <a:lnTo>
                    <a:pt x="5445828" y="2978178"/>
                  </a:lnTo>
                  <a:lnTo>
                    <a:pt x="5592033" y="2831974"/>
                  </a:lnTo>
                  <a:lnTo>
                    <a:pt x="5683708" y="2831974"/>
                  </a:lnTo>
                  <a:cubicBezTo>
                    <a:pt x="5687274" y="2855747"/>
                    <a:pt x="5707778" y="2874022"/>
                    <a:pt x="5732443" y="2874022"/>
                  </a:cubicBezTo>
                  <a:cubicBezTo>
                    <a:pt x="5759782" y="2874022"/>
                    <a:pt x="5781921" y="2851735"/>
                    <a:pt x="5781921" y="2824544"/>
                  </a:cubicBezTo>
                  <a:cubicBezTo>
                    <a:pt x="5781921" y="2797354"/>
                    <a:pt x="5759634" y="2775067"/>
                    <a:pt x="5732443" y="2775067"/>
                  </a:cubicBezTo>
                  <a:cubicBezTo>
                    <a:pt x="5707630" y="2775067"/>
                    <a:pt x="5687274" y="2793342"/>
                    <a:pt x="5683708" y="2817115"/>
                  </a:cubicBezTo>
                  <a:lnTo>
                    <a:pt x="5585941" y="2817115"/>
                  </a:lnTo>
                  <a:lnTo>
                    <a:pt x="5439736" y="2963320"/>
                  </a:lnTo>
                  <a:lnTo>
                    <a:pt x="5408237" y="2963320"/>
                  </a:lnTo>
                  <a:cubicBezTo>
                    <a:pt x="5394270" y="2859758"/>
                    <a:pt x="5372280" y="2757385"/>
                    <a:pt x="5342861" y="2659173"/>
                  </a:cubicBezTo>
                  <a:cubicBezTo>
                    <a:pt x="5337809" y="2642086"/>
                    <a:pt x="5332906" y="2626336"/>
                    <a:pt x="5328003" y="2611181"/>
                  </a:cubicBezTo>
                  <a:lnTo>
                    <a:pt x="5730065" y="2611181"/>
                  </a:lnTo>
                  <a:lnTo>
                    <a:pt x="5871218" y="2470028"/>
                  </a:lnTo>
                  <a:lnTo>
                    <a:pt x="6284871" y="2470028"/>
                  </a:lnTo>
                  <a:cubicBezTo>
                    <a:pt x="6288437" y="2493801"/>
                    <a:pt x="6308941" y="2512076"/>
                    <a:pt x="6333606" y="2512076"/>
                  </a:cubicBezTo>
                  <a:cubicBezTo>
                    <a:pt x="6360945" y="2512076"/>
                    <a:pt x="6383084" y="2489789"/>
                    <a:pt x="6383084" y="2462599"/>
                  </a:cubicBezTo>
                  <a:cubicBezTo>
                    <a:pt x="6383084" y="2435408"/>
                    <a:pt x="6360796" y="2413121"/>
                    <a:pt x="6333606" y="2413121"/>
                  </a:cubicBezTo>
                  <a:cubicBezTo>
                    <a:pt x="6308793" y="2413121"/>
                    <a:pt x="6288437" y="2431396"/>
                    <a:pt x="6284871" y="2455170"/>
                  </a:cubicBezTo>
                  <a:lnTo>
                    <a:pt x="5864978" y="2455170"/>
                  </a:lnTo>
                  <a:lnTo>
                    <a:pt x="5723825" y="2596322"/>
                  </a:lnTo>
                  <a:lnTo>
                    <a:pt x="5590101" y="2596322"/>
                  </a:lnTo>
                  <a:lnTo>
                    <a:pt x="5897815" y="2288609"/>
                  </a:lnTo>
                  <a:lnTo>
                    <a:pt x="6284871" y="2288609"/>
                  </a:lnTo>
                  <a:cubicBezTo>
                    <a:pt x="6288437" y="2312382"/>
                    <a:pt x="6308941" y="2330658"/>
                    <a:pt x="6333606" y="2330658"/>
                  </a:cubicBezTo>
                  <a:cubicBezTo>
                    <a:pt x="6360945" y="2330658"/>
                    <a:pt x="6383084" y="2308370"/>
                    <a:pt x="6383084" y="2281180"/>
                  </a:cubicBezTo>
                  <a:cubicBezTo>
                    <a:pt x="6383084" y="2253990"/>
                    <a:pt x="6360796" y="2231702"/>
                    <a:pt x="6333606" y="2231702"/>
                  </a:cubicBezTo>
                  <a:cubicBezTo>
                    <a:pt x="6308793" y="2231702"/>
                    <a:pt x="6288437" y="2249978"/>
                    <a:pt x="6284871" y="2273751"/>
                  </a:cubicBezTo>
                  <a:lnTo>
                    <a:pt x="5891574" y="2273751"/>
                  </a:lnTo>
                  <a:lnTo>
                    <a:pt x="5693811" y="2471514"/>
                  </a:lnTo>
                  <a:cubicBezTo>
                    <a:pt x="5670484" y="2401829"/>
                    <a:pt x="5643591" y="2332589"/>
                    <a:pt x="5613726" y="2265282"/>
                  </a:cubicBezTo>
                  <a:lnTo>
                    <a:pt x="6015789" y="1863219"/>
                  </a:lnTo>
                  <a:lnTo>
                    <a:pt x="6015789" y="1618801"/>
                  </a:lnTo>
                  <a:lnTo>
                    <a:pt x="6850226" y="1618801"/>
                  </a:lnTo>
                  <a:lnTo>
                    <a:pt x="6850226" y="1603943"/>
                  </a:lnTo>
                  <a:lnTo>
                    <a:pt x="6000782" y="1603943"/>
                  </a:lnTo>
                  <a:lnTo>
                    <a:pt x="6000782" y="1618801"/>
                  </a:lnTo>
                  <a:lnTo>
                    <a:pt x="6000782" y="1618801"/>
                  </a:lnTo>
                  <a:lnTo>
                    <a:pt x="6000782" y="1857127"/>
                  </a:lnTo>
                  <a:lnTo>
                    <a:pt x="5599908" y="2258001"/>
                  </a:lnTo>
                  <a:lnTo>
                    <a:pt x="5595153" y="2260230"/>
                  </a:lnTo>
                  <a:cubicBezTo>
                    <a:pt x="5595153" y="2260230"/>
                    <a:pt x="5595747" y="2261419"/>
                    <a:pt x="5595896" y="2262013"/>
                  </a:cubicBezTo>
                  <a:lnTo>
                    <a:pt x="5381789" y="2476120"/>
                  </a:lnTo>
                  <a:lnTo>
                    <a:pt x="5278079" y="2476120"/>
                  </a:lnTo>
                  <a:cubicBezTo>
                    <a:pt x="5244351" y="2393657"/>
                    <a:pt x="5204977" y="2313571"/>
                    <a:pt x="5160402" y="2236457"/>
                  </a:cubicBezTo>
                  <a:lnTo>
                    <a:pt x="5259804" y="2137055"/>
                  </a:lnTo>
                  <a:cubicBezTo>
                    <a:pt x="5264558" y="2139730"/>
                    <a:pt x="5270056" y="2141364"/>
                    <a:pt x="5275850" y="2141364"/>
                  </a:cubicBezTo>
                  <a:cubicBezTo>
                    <a:pt x="5294423" y="2141364"/>
                    <a:pt x="5309579" y="2126209"/>
                    <a:pt x="5309579" y="2107636"/>
                  </a:cubicBezTo>
                  <a:cubicBezTo>
                    <a:pt x="5309579" y="2089063"/>
                    <a:pt x="5294423" y="2073908"/>
                    <a:pt x="5275850" y="2073908"/>
                  </a:cubicBezTo>
                  <a:cubicBezTo>
                    <a:pt x="5257277" y="2073908"/>
                    <a:pt x="5242122" y="2089063"/>
                    <a:pt x="5242122" y="2107636"/>
                  </a:cubicBezTo>
                  <a:cubicBezTo>
                    <a:pt x="5242122" y="2114917"/>
                    <a:pt x="5244500" y="2121751"/>
                    <a:pt x="5248511" y="2127249"/>
                  </a:cubicBezTo>
                  <a:lnTo>
                    <a:pt x="5152676" y="2223084"/>
                  </a:lnTo>
                  <a:cubicBezTo>
                    <a:pt x="5142275" y="2205403"/>
                    <a:pt x="5131577" y="2187722"/>
                    <a:pt x="5120731" y="2170338"/>
                  </a:cubicBezTo>
                  <a:lnTo>
                    <a:pt x="5258912" y="2032156"/>
                  </a:lnTo>
                  <a:lnTo>
                    <a:pt x="5525022" y="2032156"/>
                  </a:lnTo>
                  <a:cubicBezTo>
                    <a:pt x="5528440" y="2047163"/>
                    <a:pt x="5541812" y="2058456"/>
                    <a:pt x="5557859" y="2058456"/>
                  </a:cubicBezTo>
                  <a:cubicBezTo>
                    <a:pt x="5576432" y="2058456"/>
                    <a:pt x="5591587" y="2043300"/>
                    <a:pt x="5591587" y="2024727"/>
                  </a:cubicBezTo>
                  <a:cubicBezTo>
                    <a:pt x="5591587" y="2006155"/>
                    <a:pt x="5577918" y="1992634"/>
                    <a:pt x="5560533" y="1991296"/>
                  </a:cubicBezTo>
                  <a:cubicBezTo>
                    <a:pt x="5577918" y="1989959"/>
                    <a:pt x="5591587" y="1975547"/>
                    <a:pt x="5591587" y="1957865"/>
                  </a:cubicBezTo>
                  <a:cubicBezTo>
                    <a:pt x="5591587" y="1939293"/>
                    <a:pt x="5576432" y="1924137"/>
                    <a:pt x="5557859" y="1924137"/>
                  </a:cubicBezTo>
                  <a:cubicBezTo>
                    <a:pt x="5541812" y="1924137"/>
                    <a:pt x="5528440" y="1935430"/>
                    <a:pt x="5525022" y="1950436"/>
                  </a:cubicBezTo>
                  <a:lnTo>
                    <a:pt x="5235288" y="1950436"/>
                  </a:lnTo>
                  <a:lnTo>
                    <a:pt x="5078979" y="2106745"/>
                  </a:lnTo>
                  <a:cubicBezTo>
                    <a:pt x="5021924" y="2023241"/>
                    <a:pt x="4958628" y="1943899"/>
                    <a:pt x="4889537" y="1869756"/>
                  </a:cubicBezTo>
                  <a:lnTo>
                    <a:pt x="4992653" y="1766640"/>
                  </a:lnTo>
                  <a:lnTo>
                    <a:pt x="5641808" y="1766640"/>
                  </a:lnTo>
                  <a:cubicBezTo>
                    <a:pt x="5645374" y="1790414"/>
                    <a:pt x="5665878" y="1808689"/>
                    <a:pt x="5690543" y="1808689"/>
                  </a:cubicBezTo>
                  <a:cubicBezTo>
                    <a:pt x="5717882" y="1808689"/>
                    <a:pt x="5740021" y="1786402"/>
                    <a:pt x="5740021" y="1759211"/>
                  </a:cubicBezTo>
                  <a:cubicBezTo>
                    <a:pt x="5740021" y="1732021"/>
                    <a:pt x="5717733" y="1709733"/>
                    <a:pt x="5690543" y="1709733"/>
                  </a:cubicBezTo>
                  <a:cubicBezTo>
                    <a:pt x="5665730" y="1709733"/>
                    <a:pt x="5645374" y="1728009"/>
                    <a:pt x="5641808" y="1751782"/>
                  </a:cubicBezTo>
                  <a:lnTo>
                    <a:pt x="5303784" y="1751782"/>
                  </a:lnTo>
                  <a:cubicBezTo>
                    <a:pt x="5260844" y="1697550"/>
                    <a:pt x="5215080" y="1644654"/>
                    <a:pt x="5167682" y="1594285"/>
                  </a:cubicBezTo>
                  <a:lnTo>
                    <a:pt x="5339741" y="1594285"/>
                  </a:lnTo>
                  <a:cubicBezTo>
                    <a:pt x="5343307" y="1618058"/>
                    <a:pt x="5363811" y="1636334"/>
                    <a:pt x="5388476" y="1636334"/>
                  </a:cubicBezTo>
                  <a:cubicBezTo>
                    <a:pt x="5415815" y="1636334"/>
                    <a:pt x="5437953" y="1614047"/>
                    <a:pt x="5437953" y="1586856"/>
                  </a:cubicBezTo>
                  <a:cubicBezTo>
                    <a:pt x="5437953" y="1559666"/>
                    <a:pt x="5415666" y="1537378"/>
                    <a:pt x="5388476" y="1537378"/>
                  </a:cubicBezTo>
                  <a:cubicBezTo>
                    <a:pt x="5363662" y="1537378"/>
                    <a:pt x="5343307" y="1555654"/>
                    <a:pt x="5339741" y="1579427"/>
                  </a:cubicBezTo>
                  <a:lnTo>
                    <a:pt x="5153716" y="1579427"/>
                  </a:lnTo>
                  <a:cubicBezTo>
                    <a:pt x="5152824" y="1578536"/>
                    <a:pt x="5152082" y="1577644"/>
                    <a:pt x="5151190" y="1576752"/>
                  </a:cubicBezTo>
                  <a:lnTo>
                    <a:pt x="5148367" y="1579427"/>
                  </a:lnTo>
                  <a:lnTo>
                    <a:pt x="4835156" y="1579427"/>
                  </a:lnTo>
                  <a:lnTo>
                    <a:pt x="4635759" y="1778824"/>
                  </a:lnTo>
                  <a:cubicBezTo>
                    <a:pt x="4626844" y="1771246"/>
                    <a:pt x="4617335" y="1763520"/>
                    <a:pt x="4607231" y="1755497"/>
                  </a:cubicBezTo>
                  <a:lnTo>
                    <a:pt x="4890280" y="1472448"/>
                  </a:lnTo>
                  <a:lnTo>
                    <a:pt x="5339741" y="1472448"/>
                  </a:lnTo>
                  <a:cubicBezTo>
                    <a:pt x="5343307" y="1496221"/>
                    <a:pt x="5363811" y="1514497"/>
                    <a:pt x="5388476" y="1514497"/>
                  </a:cubicBezTo>
                  <a:cubicBezTo>
                    <a:pt x="5415815" y="1514497"/>
                    <a:pt x="5437953" y="1492209"/>
                    <a:pt x="5437953" y="1465019"/>
                  </a:cubicBezTo>
                  <a:cubicBezTo>
                    <a:pt x="5437953" y="1437828"/>
                    <a:pt x="5415666" y="1415541"/>
                    <a:pt x="5388476" y="1415541"/>
                  </a:cubicBezTo>
                  <a:cubicBezTo>
                    <a:pt x="5363662" y="1415541"/>
                    <a:pt x="5343307" y="1433817"/>
                    <a:pt x="5339741" y="1457590"/>
                  </a:cubicBezTo>
                  <a:lnTo>
                    <a:pt x="5028313" y="1457590"/>
                  </a:lnTo>
                  <a:cubicBezTo>
                    <a:pt x="4963680" y="1399346"/>
                    <a:pt x="4895926" y="1344667"/>
                    <a:pt x="4825498" y="1293704"/>
                  </a:cubicBezTo>
                  <a:lnTo>
                    <a:pt x="4911527" y="1207675"/>
                  </a:lnTo>
                  <a:lnTo>
                    <a:pt x="5021032" y="1207675"/>
                  </a:lnTo>
                  <a:cubicBezTo>
                    <a:pt x="5021032" y="1207675"/>
                    <a:pt x="5156539" y="1207675"/>
                    <a:pt x="5156539" y="1207675"/>
                  </a:cubicBezTo>
                  <a:cubicBezTo>
                    <a:pt x="5159956" y="1222682"/>
                    <a:pt x="5173329" y="1233974"/>
                    <a:pt x="5189376" y="1233974"/>
                  </a:cubicBezTo>
                  <a:cubicBezTo>
                    <a:pt x="5205422" y="1233974"/>
                    <a:pt x="5218795" y="1222682"/>
                    <a:pt x="5222212" y="1207675"/>
                  </a:cubicBezTo>
                  <a:lnTo>
                    <a:pt x="5257426" y="1207675"/>
                  </a:lnTo>
                  <a:cubicBezTo>
                    <a:pt x="5260844" y="1222682"/>
                    <a:pt x="5274216" y="1233974"/>
                    <a:pt x="5290263" y="1233974"/>
                  </a:cubicBezTo>
                  <a:cubicBezTo>
                    <a:pt x="5308835" y="1233974"/>
                    <a:pt x="5323991" y="1218818"/>
                    <a:pt x="5323991" y="1200246"/>
                  </a:cubicBezTo>
                  <a:cubicBezTo>
                    <a:pt x="5323991" y="1184199"/>
                    <a:pt x="5312699" y="1170826"/>
                    <a:pt x="5297692" y="1167409"/>
                  </a:cubicBezTo>
                  <a:lnTo>
                    <a:pt x="5297692" y="1136355"/>
                  </a:lnTo>
                  <a:cubicBezTo>
                    <a:pt x="5312699" y="1132938"/>
                    <a:pt x="5323991" y="1119566"/>
                    <a:pt x="5323991" y="1103519"/>
                  </a:cubicBezTo>
                  <a:cubicBezTo>
                    <a:pt x="5323991" y="1087472"/>
                    <a:pt x="5312699" y="1074100"/>
                    <a:pt x="5297692" y="1070682"/>
                  </a:cubicBezTo>
                  <a:lnTo>
                    <a:pt x="5297692" y="1039629"/>
                  </a:lnTo>
                  <a:cubicBezTo>
                    <a:pt x="5312699" y="1036211"/>
                    <a:pt x="5323991" y="1022839"/>
                    <a:pt x="5323991" y="1006792"/>
                  </a:cubicBezTo>
                  <a:cubicBezTo>
                    <a:pt x="5323991" y="988219"/>
                    <a:pt x="5308835" y="973064"/>
                    <a:pt x="5290263" y="973064"/>
                  </a:cubicBezTo>
                  <a:cubicBezTo>
                    <a:pt x="5271690" y="973064"/>
                    <a:pt x="5256535" y="988219"/>
                    <a:pt x="5256535" y="1006792"/>
                  </a:cubicBezTo>
                  <a:cubicBezTo>
                    <a:pt x="5256535" y="1022839"/>
                    <a:pt x="5267827" y="1036211"/>
                    <a:pt x="5282834" y="1039629"/>
                  </a:cubicBezTo>
                  <a:lnTo>
                    <a:pt x="5282834" y="1070682"/>
                  </a:lnTo>
                  <a:cubicBezTo>
                    <a:pt x="5270204" y="1073505"/>
                    <a:pt x="5260249" y="1083460"/>
                    <a:pt x="5257426" y="1096090"/>
                  </a:cubicBezTo>
                  <a:lnTo>
                    <a:pt x="5222212" y="1096090"/>
                  </a:lnTo>
                  <a:cubicBezTo>
                    <a:pt x="5219389" y="1083460"/>
                    <a:pt x="5209434" y="1073505"/>
                    <a:pt x="5196805" y="1070682"/>
                  </a:cubicBezTo>
                  <a:lnTo>
                    <a:pt x="5196805" y="1039629"/>
                  </a:lnTo>
                  <a:cubicBezTo>
                    <a:pt x="5211811" y="1036211"/>
                    <a:pt x="5223104" y="1022839"/>
                    <a:pt x="5223104" y="1006792"/>
                  </a:cubicBezTo>
                  <a:cubicBezTo>
                    <a:pt x="5223104" y="988219"/>
                    <a:pt x="5207949" y="973064"/>
                    <a:pt x="5189376" y="973064"/>
                  </a:cubicBezTo>
                  <a:cubicBezTo>
                    <a:pt x="5170803" y="973064"/>
                    <a:pt x="5155647" y="988219"/>
                    <a:pt x="5155647" y="1006792"/>
                  </a:cubicBezTo>
                  <a:cubicBezTo>
                    <a:pt x="5155647" y="1022839"/>
                    <a:pt x="5166940" y="1036211"/>
                    <a:pt x="5181947" y="1039629"/>
                  </a:cubicBezTo>
                  <a:lnTo>
                    <a:pt x="5181947" y="1070682"/>
                  </a:lnTo>
                  <a:cubicBezTo>
                    <a:pt x="5166940" y="1074100"/>
                    <a:pt x="5155647" y="1087472"/>
                    <a:pt x="5155647" y="1103519"/>
                  </a:cubicBezTo>
                  <a:cubicBezTo>
                    <a:pt x="5155647" y="1122092"/>
                    <a:pt x="5170803" y="1137247"/>
                    <a:pt x="5189376" y="1137247"/>
                  </a:cubicBezTo>
                  <a:cubicBezTo>
                    <a:pt x="5205422" y="1137247"/>
                    <a:pt x="5218795" y="1125955"/>
                    <a:pt x="5222212" y="1110948"/>
                  </a:cubicBezTo>
                  <a:lnTo>
                    <a:pt x="5257426" y="1110948"/>
                  </a:lnTo>
                  <a:cubicBezTo>
                    <a:pt x="5260249" y="1123577"/>
                    <a:pt x="5270204" y="1133532"/>
                    <a:pt x="5282834" y="1136355"/>
                  </a:cubicBezTo>
                  <a:lnTo>
                    <a:pt x="5282834" y="1167409"/>
                  </a:lnTo>
                  <a:cubicBezTo>
                    <a:pt x="5270204" y="1170232"/>
                    <a:pt x="5260249" y="1180187"/>
                    <a:pt x="5257426" y="1192817"/>
                  </a:cubicBezTo>
                  <a:lnTo>
                    <a:pt x="5222212" y="1192817"/>
                  </a:lnTo>
                  <a:cubicBezTo>
                    <a:pt x="5218795" y="1177810"/>
                    <a:pt x="5205422" y="1166518"/>
                    <a:pt x="5189376" y="1166518"/>
                  </a:cubicBezTo>
                  <a:cubicBezTo>
                    <a:pt x="5173329" y="1166518"/>
                    <a:pt x="5159956" y="1177810"/>
                    <a:pt x="5156539" y="1192817"/>
                  </a:cubicBezTo>
                  <a:lnTo>
                    <a:pt x="5032027" y="1192817"/>
                  </a:lnTo>
                  <a:cubicBezTo>
                    <a:pt x="5032027" y="1192817"/>
                    <a:pt x="4905287" y="1192817"/>
                    <a:pt x="4905287" y="1192817"/>
                  </a:cubicBezTo>
                  <a:lnTo>
                    <a:pt x="4813315" y="1284789"/>
                  </a:lnTo>
                  <a:cubicBezTo>
                    <a:pt x="4737092" y="1230408"/>
                    <a:pt x="4657749" y="1180633"/>
                    <a:pt x="4575881" y="1135613"/>
                  </a:cubicBezTo>
                  <a:lnTo>
                    <a:pt x="4961005" y="750488"/>
                  </a:lnTo>
                  <a:lnTo>
                    <a:pt x="5641956" y="750488"/>
                  </a:lnTo>
                  <a:cubicBezTo>
                    <a:pt x="5645522" y="774261"/>
                    <a:pt x="5666027" y="792537"/>
                    <a:pt x="5690691" y="792537"/>
                  </a:cubicBezTo>
                  <a:cubicBezTo>
                    <a:pt x="5718030" y="792537"/>
                    <a:pt x="5740169" y="770249"/>
                    <a:pt x="5740169" y="743059"/>
                  </a:cubicBezTo>
                  <a:cubicBezTo>
                    <a:pt x="5740169" y="715868"/>
                    <a:pt x="5717882" y="693581"/>
                    <a:pt x="5690691" y="693581"/>
                  </a:cubicBezTo>
                  <a:cubicBezTo>
                    <a:pt x="5665878" y="693581"/>
                    <a:pt x="5645522" y="711856"/>
                    <a:pt x="5641956" y="735630"/>
                  </a:cubicBezTo>
                  <a:lnTo>
                    <a:pt x="4975864" y="735630"/>
                  </a:lnTo>
                  <a:lnTo>
                    <a:pt x="5035148" y="676345"/>
                  </a:lnTo>
                  <a:lnTo>
                    <a:pt x="6001525" y="676345"/>
                  </a:lnTo>
                  <a:cubicBezTo>
                    <a:pt x="6005091" y="700119"/>
                    <a:pt x="6025595" y="718394"/>
                    <a:pt x="6050260" y="718394"/>
                  </a:cubicBezTo>
                  <a:cubicBezTo>
                    <a:pt x="6077599" y="718394"/>
                    <a:pt x="6099738" y="696107"/>
                    <a:pt x="6099738" y="668916"/>
                  </a:cubicBezTo>
                  <a:cubicBezTo>
                    <a:pt x="6099738" y="641726"/>
                    <a:pt x="6077450" y="619439"/>
                    <a:pt x="6050260" y="619439"/>
                  </a:cubicBezTo>
                  <a:cubicBezTo>
                    <a:pt x="6025447" y="619439"/>
                    <a:pt x="6005091" y="637714"/>
                    <a:pt x="6001525" y="661487"/>
                  </a:cubicBezTo>
                  <a:lnTo>
                    <a:pt x="5499021" y="661487"/>
                  </a:lnTo>
                  <a:lnTo>
                    <a:pt x="5570489" y="590019"/>
                  </a:lnTo>
                  <a:cubicBezTo>
                    <a:pt x="5575392" y="592694"/>
                    <a:pt x="5580889" y="594477"/>
                    <a:pt x="5586833" y="594477"/>
                  </a:cubicBezTo>
                  <a:cubicBezTo>
                    <a:pt x="5605405" y="594477"/>
                    <a:pt x="5620561" y="579321"/>
                    <a:pt x="5620561" y="560749"/>
                  </a:cubicBezTo>
                  <a:cubicBezTo>
                    <a:pt x="5620561" y="542176"/>
                    <a:pt x="5605405" y="527020"/>
                    <a:pt x="5586833" y="527020"/>
                  </a:cubicBezTo>
                  <a:cubicBezTo>
                    <a:pt x="5568260" y="527020"/>
                    <a:pt x="5553104" y="542176"/>
                    <a:pt x="5553104" y="560749"/>
                  </a:cubicBezTo>
                  <a:cubicBezTo>
                    <a:pt x="5553104" y="568029"/>
                    <a:pt x="5555482" y="574715"/>
                    <a:pt x="5559345" y="580213"/>
                  </a:cubicBezTo>
                  <a:lnTo>
                    <a:pt x="5478071" y="661487"/>
                  </a:lnTo>
                  <a:lnTo>
                    <a:pt x="5050006" y="661487"/>
                  </a:lnTo>
                  <a:lnTo>
                    <a:pt x="5216863" y="494630"/>
                  </a:lnTo>
                  <a:lnTo>
                    <a:pt x="5495752" y="494630"/>
                  </a:lnTo>
                  <a:lnTo>
                    <a:pt x="5496940" y="495818"/>
                  </a:lnTo>
                  <a:lnTo>
                    <a:pt x="5498129" y="494630"/>
                  </a:lnTo>
                  <a:lnTo>
                    <a:pt x="5838233" y="494630"/>
                  </a:lnTo>
                  <a:lnTo>
                    <a:pt x="5838531" y="494927"/>
                  </a:lnTo>
                  <a:lnTo>
                    <a:pt x="5838828" y="494630"/>
                  </a:lnTo>
                  <a:lnTo>
                    <a:pt x="6396159" y="494630"/>
                  </a:lnTo>
                  <a:cubicBezTo>
                    <a:pt x="6399725" y="518403"/>
                    <a:pt x="6420229" y="536678"/>
                    <a:pt x="6444894" y="536678"/>
                  </a:cubicBezTo>
                  <a:cubicBezTo>
                    <a:pt x="6472233" y="536678"/>
                    <a:pt x="6494371" y="514391"/>
                    <a:pt x="6494371" y="487200"/>
                  </a:cubicBezTo>
                  <a:cubicBezTo>
                    <a:pt x="6494371" y="460010"/>
                    <a:pt x="6472084" y="437723"/>
                    <a:pt x="6444894" y="437723"/>
                  </a:cubicBezTo>
                  <a:cubicBezTo>
                    <a:pt x="6420080" y="437723"/>
                    <a:pt x="6399725" y="455998"/>
                    <a:pt x="6396159" y="479771"/>
                  </a:cubicBezTo>
                  <a:lnTo>
                    <a:pt x="5853686" y="479771"/>
                  </a:lnTo>
                  <a:lnTo>
                    <a:pt x="5930057" y="403400"/>
                  </a:lnTo>
                  <a:cubicBezTo>
                    <a:pt x="5934663" y="405629"/>
                    <a:pt x="5939715" y="407115"/>
                    <a:pt x="5945064" y="407115"/>
                  </a:cubicBezTo>
                  <a:cubicBezTo>
                    <a:pt x="5963636" y="407115"/>
                    <a:pt x="5978792" y="391959"/>
                    <a:pt x="5978792" y="373387"/>
                  </a:cubicBezTo>
                  <a:cubicBezTo>
                    <a:pt x="5978792" y="354814"/>
                    <a:pt x="5963636" y="339659"/>
                    <a:pt x="5945064" y="339659"/>
                  </a:cubicBezTo>
                  <a:cubicBezTo>
                    <a:pt x="5926491" y="339659"/>
                    <a:pt x="5911336" y="354814"/>
                    <a:pt x="5911336" y="373387"/>
                  </a:cubicBezTo>
                  <a:cubicBezTo>
                    <a:pt x="5911336" y="381113"/>
                    <a:pt x="5914010" y="388245"/>
                    <a:pt x="5918467" y="393891"/>
                  </a:cubicBezTo>
                  <a:lnTo>
                    <a:pt x="5832587" y="479771"/>
                  </a:lnTo>
                  <a:lnTo>
                    <a:pt x="5512987" y="479771"/>
                  </a:lnTo>
                  <a:lnTo>
                    <a:pt x="5589656" y="403103"/>
                  </a:lnTo>
                  <a:lnTo>
                    <a:pt x="5589210" y="402657"/>
                  </a:lnTo>
                  <a:cubicBezTo>
                    <a:pt x="5593222" y="404292"/>
                    <a:pt x="5597679" y="405332"/>
                    <a:pt x="5602285" y="405332"/>
                  </a:cubicBezTo>
                  <a:cubicBezTo>
                    <a:pt x="5620858" y="405332"/>
                    <a:pt x="5636013" y="390176"/>
                    <a:pt x="5636013" y="371604"/>
                  </a:cubicBezTo>
                  <a:cubicBezTo>
                    <a:pt x="5636013" y="353031"/>
                    <a:pt x="5620858" y="337876"/>
                    <a:pt x="5602285" y="337876"/>
                  </a:cubicBezTo>
                  <a:cubicBezTo>
                    <a:pt x="5583712" y="337876"/>
                    <a:pt x="5568557" y="353031"/>
                    <a:pt x="5568557" y="371604"/>
                  </a:cubicBezTo>
                  <a:cubicBezTo>
                    <a:pt x="5568557" y="380370"/>
                    <a:pt x="5571974" y="388245"/>
                    <a:pt x="5577472" y="394337"/>
                  </a:cubicBezTo>
                  <a:lnTo>
                    <a:pt x="5492037" y="479771"/>
                  </a:lnTo>
                  <a:lnTo>
                    <a:pt x="5359502" y="479771"/>
                  </a:lnTo>
                  <a:lnTo>
                    <a:pt x="5435725" y="403549"/>
                  </a:lnTo>
                  <a:cubicBezTo>
                    <a:pt x="5438993" y="404589"/>
                    <a:pt x="5442411" y="405332"/>
                    <a:pt x="5446125" y="405332"/>
                  </a:cubicBezTo>
                  <a:cubicBezTo>
                    <a:pt x="5464698" y="405332"/>
                    <a:pt x="5479853" y="390176"/>
                    <a:pt x="5479853" y="371604"/>
                  </a:cubicBezTo>
                  <a:cubicBezTo>
                    <a:pt x="5479853" y="353031"/>
                    <a:pt x="5464698" y="337876"/>
                    <a:pt x="5446125" y="337876"/>
                  </a:cubicBezTo>
                  <a:cubicBezTo>
                    <a:pt x="5427553" y="337876"/>
                    <a:pt x="5412397" y="353031"/>
                    <a:pt x="5412397" y="371604"/>
                  </a:cubicBezTo>
                  <a:cubicBezTo>
                    <a:pt x="5412397" y="381113"/>
                    <a:pt x="5416260" y="389582"/>
                    <a:pt x="5422649" y="395674"/>
                  </a:cubicBezTo>
                  <a:lnTo>
                    <a:pt x="5338998" y="479326"/>
                  </a:lnTo>
                  <a:lnTo>
                    <a:pt x="5339443" y="479771"/>
                  </a:lnTo>
                  <a:lnTo>
                    <a:pt x="5211069" y="479771"/>
                  </a:lnTo>
                  <a:lnTo>
                    <a:pt x="4312296" y="1378544"/>
                  </a:lnTo>
                  <a:lnTo>
                    <a:pt x="4312296" y="1439166"/>
                  </a:lnTo>
                  <a:cubicBezTo>
                    <a:pt x="4289860" y="1428022"/>
                    <a:pt x="4267276" y="1417324"/>
                    <a:pt x="4244543" y="1407072"/>
                  </a:cubicBezTo>
                  <a:lnTo>
                    <a:pt x="4244543" y="1302916"/>
                  </a:lnTo>
                  <a:lnTo>
                    <a:pt x="5056989" y="490469"/>
                  </a:lnTo>
                  <a:lnTo>
                    <a:pt x="5056989" y="98213"/>
                  </a:lnTo>
                  <a:cubicBezTo>
                    <a:pt x="5080762" y="94647"/>
                    <a:pt x="5099038" y="74142"/>
                    <a:pt x="5099038" y="49478"/>
                  </a:cubicBezTo>
                  <a:cubicBezTo>
                    <a:pt x="5099038" y="22139"/>
                    <a:pt x="5076750" y="0"/>
                    <a:pt x="5049560" y="0"/>
                  </a:cubicBezTo>
                  <a:cubicBezTo>
                    <a:pt x="5022369" y="0"/>
                    <a:pt x="5000082" y="22287"/>
                    <a:pt x="5000082" y="49478"/>
                  </a:cubicBezTo>
                  <a:cubicBezTo>
                    <a:pt x="5000082" y="74291"/>
                    <a:pt x="5018358" y="94647"/>
                    <a:pt x="5042131" y="98213"/>
                  </a:cubicBezTo>
                  <a:lnTo>
                    <a:pt x="5042131" y="484526"/>
                  </a:lnTo>
                  <a:lnTo>
                    <a:pt x="4453895" y="1072762"/>
                  </a:lnTo>
                  <a:cubicBezTo>
                    <a:pt x="4438591" y="1065482"/>
                    <a:pt x="4423435" y="1058350"/>
                    <a:pt x="4407983" y="1051515"/>
                  </a:cubicBezTo>
                  <a:lnTo>
                    <a:pt x="4661166" y="798331"/>
                  </a:lnTo>
                  <a:lnTo>
                    <a:pt x="4661166" y="642023"/>
                  </a:lnTo>
                  <a:cubicBezTo>
                    <a:pt x="4674836" y="639943"/>
                    <a:pt x="4685831" y="629691"/>
                    <a:pt x="4688951" y="616318"/>
                  </a:cubicBezTo>
                  <a:lnTo>
                    <a:pt x="4720005" y="616318"/>
                  </a:lnTo>
                  <a:cubicBezTo>
                    <a:pt x="4723422" y="631325"/>
                    <a:pt x="4736795" y="642617"/>
                    <a:pt x="4752842" y="642617"/>
                  </a:cubicBezTo>
                  <a:cubicBezTo>
                    <a:pt x="4771415" y="642617"/>
                    <a:pt x="4786570" y="627462"/>
                    <a:pt x="4786570" y="608889"/>
                  </a:cubicBezTo>
                  <a:cubicBezTo>
                    <a:pt x="4786570" y="592842"/>
                    <a:pt x="4775278" y="579470"/>
                    <a:pt x="4760271" y="576053"/>
                  </a:cubicBezTo>
                  <a:lnTo>
                    <a:pt x="4760271" y="540839"/>
                  </a:lnTo>
                  <a:cubicBezTo>
                    <a:pt x="4775278" y="537421"/>
                    <a:pt x="4786570" y="524049"/>
                    <a:pt x="4786570" y="508002"/>
                  </a:cubicBezTo>
                  <a:cubicBezTo>
                    <a:pt x="4786570" y="490618"/>
                    <a:pt x="4773197" y="476354"/>
                    <a:pt x="4756259" y="474571"/>
                  </a:cubicBezTo>
                  <a:lnTo>
                    <a:pt x="4637096" y="355408"/>
                  </a:lnTo>
                  <a:lnTo>
                    <a:pt x="4637096" y="268339"/>
                  </a:lnTo>
                  <a:cubicBezTo>
                    <a:pt x="4652251" y="264922"/>
                    <a:pt x="4663544" y="251549"/>
                    <a:pt x="4663544" y="235503"/>
                  </a:cubicBezTo>
                  <a:cubicBezTo>
                    <a:pt x="4663544" y="216930"/>
                    <a:pt x="4648389" y="201774"/>
                    <a:pt x="4629816" y="201774"/>
                  </a:cubicBezTo>
                  <a:cubicBezTo>
                    <a:pt x="4611243" y="201774"/>
                    <a:pt x="4596087" y="216930"/>
                    <a:pt x="4596087" y="235503"/>
                  </a:cubicBezTo>
                  <a:cubicBezTo>
                    <a:pt x="4596087" y="251549"/>
                    <a:pt x="4607231" y="264773"/>
                    <a:pt x="4622238" y="268339"/>
                  </a:cubicBezTo>
                  <a:lnTo>
                    <a:pt x="4622238" y="361649"/>
                  </a:lnTo>
                  <a:lnTo>
                    <a:pt x="4738281" y="477691"/>
                  </a:lnTo>
                  <a:cubicBezTo>
                    <a:pt x="4726989" y="483189"/>
                    <a:pt x="4719113" y="494630"/>
                    <a:pt x="4719113" y="508002"/>
                  </a:cubicBezTo>
                  <a:cubicBezTo>
                    <a:pt x="4719113" y="524049"/>
                    <a:pt x="4730406" y="537421"/>
                    <a:pt x="4745413" y="540839"/>
                  </a:cubicBezTo>
                  <a:lnTo>
                    <a:pt x="4745413" y="576053"/>
                  </a:lnTo>
                  <a:cubicBezTo>
                    <a:pt x="4732783" y="578876"/>
                    <a:pt x="4722828" y="588831"/>
                    <a:pt x="4720005" y="601460"/>
                  </a:cubicBezTo>
                  <a:lnTo>
                    <a:pt x="4688951" y="601460"/>
                  </a:lnTo>
                  <a:cubicBezTo>
                    <a:pt x="4686129" y="588831"/>
                    <a:pt x="4676173" y="578876"/>
                    <a:pt x="4663544" y="576053"/>
                  </a:cubicBezTo>
                  <a:lnTo>
                    <a:pt x="4663544" y="540839"/>
                  </a:lnTo>
                  <a:cubicBezTo>
                    <a:pt x="4678551" y="537421"/>
                    <a:pt x="4689843" y="524049"/>
                    <a:pt x="4689843" y="508002"/>
                  </a:cubicBezTo>
                  <a:cubicBezTo>
                    <a:pt x="4689843" y="489429"/>
                    <a:pt x="4674687" y="474274"/>
                    <a:pt x="4656115" y="474274"/>
                  </a:cubicBezTo>
                  <a:cubicBezTo>
                    <a:pt x="4642742" y="474274"/>
                    <a:pt x="4631302" y="482149"/>
                    <a:pt x="4625804" y="493441"/>
                  </a:cubicBezTo>
                  <a:lnTo>
                    <a:pt x="4529077" y="396714"/>
                  </a:lnTo>
                  <a:lnTo>
                    <a:pt x="4529077" y="348276"/>
                  </a:lnTo>
                  <a:cubicBezTo>
                    <a:pt x="4544084" y="344859"/>
                    <a:pt x="4555376" y="331487"/>
                    <a:pt x="4555376" y="315440"/>
                  </a:cubicBezTo>
                  <a:cubicBezTo>
                    <a:pt x="4555376" y="296867"/>
                    <a:pt x="4540221" y="281712"/>
                    <a:pt x="4521648" y="281712"/>
                  </a:cubicBezTo>
                  <a:cubicBezTo>
                    <a:pt x="4503075" y="281712"/>
                    <a:pt x="4487920" y="296867"/>
                    <a:pt x="4487920" y="315440"/>
                  </a:cubicBezTo>
                  <a:cubicBezTo>
                    <a:pt x="4487920" y="331487"/>
                    <a:pt x="4499212" y="344859"/>
                    <a:pt x="4514219" y="348276"/>
                  </a:cubicBezTo>
                  <a:lnTo>
                    <a:pt x="4514219" y="402954"/>
                  </a:lnTo>
                  <a:lnTo>
                    <a:pt x="4622684" y="511419"/>
                  </a:lnTo>
                  <a:cubicBezTo>
                    <a:pt x="4624170" y="525832"/>
                    <a:pt x="4634719" y="537718"/>
                    <a:pt x="4648686" y="540839"/>
                  </a:cubicBezTo>
                  <a:lnTo>
                    <a:pt x="4648686" y="576053"/>
                  </a:lnTo>
                  <a:cubicBezTo>
                    <a:pt x="4633679" y="579470"/>
                    <a:pt x="4622387" y="592842"/>
                    <a:pt x="4622387" y="608889"/>
                  </a:cubicBezTo>
                  <a:cubicBezTo>
                    <a:pt x="4622387" y="624045"/>
                    <a:pt x="4632490" y="636823"/>
                    <a:pt x="4646308" y="640983"/>
                  </a:cubicBezTo>
                  <a:lnTo>
                    <a:pt x="4646308" y="792239"/>
                  </a:lnTo>
                  <a:lnTo>
                    <a:pt x="4393422" y="1045126"/>
                  </a:lnTo>
                  <a:cubicBezTo>
                    <a:pt x="4361923" y="1031308"/>
                    <a:pt x="4330274" y="1017935"/>
                    <a:pt x="4298181" y="1005455"/>
                  </a:cubicBezTo>
                  <a:lnTo>
                    <a:pt x="4409617" y="894018"/>
                  </a:lnTo>
                  <a:lnTo>
                    <a:pt x="4409617" y="776044"/>
                  </a:lnTo>
                  <a:cubicBezTo>
                    <a:pt x="4424624" y="772627"/>
                    <a:pt x="4435916" y="759254"/>
                    <a:pt x="4435916" y="743207"/>
                  </a:cubicBezTo>
                  <a:cubicBezTo>
                    <a:pt x="4435916" y="724635"/>
                    <a:pt x="4420761" y="709479"/>
                    <a:pt x="4402188" y="709479"/>
                  </a:cubicBezTo>
                  <a:cubicBezTo>
                    <a:pt x="4383615" y="709479"/>
                    <a:pt x="4368460" y="724635"/>
                    <a:pt x="4368460" y="743207"/>
                  </a:cubicBezTo>
                  <a:cubicBezTo>
                    <a:pt x="4368460" y="759254"/>
                    <a:pt x="4379752" y="772627"/>
                    <a:pt x="4394759" y="776044"/>
                  </a:cubicBezTo>
                  <a:lnTo>
                    <a:pt x="4394759" y="887778"/>
                  </a:lnTo>
                  <a:lnTo>
                    <a:pt x="4282877" y="999660"/>
                  </a:lnTo>
                  <a:cubicBezTo>
                    <a:pt x="4267127" y="993568"/>
                    <a:pt x="4251377" y="987773"/>
                    <a:pt x="4235479" y="981979"/>
                  </a:cubicBezTo>
                  <a:lnTo>
                    <a:pt x="4344390" y="873068"/>
                  </a:lnTo>
                  <a:lnTo>
                    <a:pt x="4344390" y="432819"/>
                  </a:lnTo>
                  <a:cubicBezTo>
                    <a:pt x="4368906" y="429996"/>
                    <a:pt x="4388221" y="409195"/>
                    <a:pt x="4388221" y="383936"/>
                  </a:cubicBezTo>
                  <a:cubicBezTo>
                    <a:pt x="4388221" y="356597"/>
                    <a:pt x="4365934" y="334458"/>
                    <a:pt x="4338744" y="334458"/>
                  </a:cubicBezTo>
                  <a:cubicBezTo>
                    <a:pt x="4311553" y="334458"/>
                    <a:pt x="4289266" y="356745"/>
                    <a:pt x="4289266" y="383936"/>
                  </a:cubicBezTo>
                  <a:cubicBezTo>
                    <a:pt x="4289266" y="408155"/>
                    <a:pt x="4306650" y="428213"/>
                    <a:pt x="4329680" y="432522"/>
                  </a:cubicBezTo>
                  <a:lnTo>
                    <a:pt x="4329680" y="866976"/>
                  </a:lnTo>
                  <a:lnTo>
                    <a:pt x="4220026" y="976630"/>
                  </a:lnTo>
                  <a:cubicBezTo>
                    <a:pt x="4162525" y="956423"/>
                    <a:pt x="4104133" y="938444"/>
                    <a:pt x="4045294" y="922694"/>
                  </a:cubicBezTo>
                  <a:lnTo>
                    <a:pt x="4191647" y="776341"/>
                  </a:lnTo>
                  <a:lnTo>
                    <a:pt x="4191647" y="432671"/>
                  </a:lnTo>
                  <a:cubicBezTo>
                    <a:pt x="4215420" y="429105"/>
                    <a:pt x="4233696" y="408601"/>
                    <a:pt x="4233696" y="383936"/>
                  </a:cubicBezTo>
                  <a:cubicBezTo>
                    <a:pt x="4233696" y="356597"/>
                    <a:pt x="4211409" y="334458"/>
                    <a:pt x="4184218" y="334458"/>
                  </a:cubicBezTo>
                  <a:cubicBezTo>
                    <a:pt x="4157028" y="334458"/>
                    <a:pt x="4134740" y="356745"/>
                    <a:pt x="4134740" y="383936"/>
                  </a:cubicBezTo>
                  <a:cubicBezTo>
                    <a:pt x="4134740" y="408749"/>
                    <a:pt x="4153016" y="429105"/>
                    <a:pt x="4176789" y="432671"/>
                  </a:cubicBezTo>
                  <a:lnTo>
                    <a:pt x="4176789" y="770249"/>
                  </a:lnTo>
                  <a:lnTo>
                    <a:pt x="4028801" y="918237"/>
                  </a:lnTo>
                  <a:cubicBezTo>
                    <a:pt x="4028801" y="918237"/>
                    <a:pt x="4027464" y="917940"/>
                    <a:pt x="4026870" y="917643"/>
                  </a:cubicBezTo>
                  <a:lnTo>
                    <a:pt x="4025978" y="920911"/>
                  </a:lnTo>
                  <a:lnTo>
                    <a:pt x="3793596" y="1153294"/>
                  </a:lnTo>
                  <a:lnTo>
                    <a:pt x="3793596" y="1377058"/>
                  </a:lnTo>
                  <a:cubicBezTo>
                    <a:pt x="3776212" y="1373641"/>
                    <a:pt x="3759125" y="1370669"/>
                    <a:pt x="3742632" y="1367846"/>
                  </a:cubicBezTo>
                  <a:lnTo>
                    <a:pt x="3742632" y="1087620"/>
                  </a:lnTo>
                  <a:lnTo>
                    <a:pt x="4068621" y="761632"/>
                  </a:lnTo>
                  <a:lnTo>
                    <a:pt x="4068621" y="432522"/>
                  </a:lnTo>
                  <a:cubicBezTo>
                    <a:pt x="4092394" y="428956"/>
                    <a:pt x="4110670" y="408452"/>
                    <a:pt x="4110670" y="383787"/>
                  </a:cubicBezTo>
                  <a:cubicBezTo>
                    <a:pt x="4110670" y="356448"/>
                    <a:pt x="4088383" y="334310"/>
                    <a:pt x="4061192" y="334310"/>
                  </a:cubicBezTo>
                  <a:cubicBezTo>
                    <a:pt x="4034002" y="334310"/>
                    <a:pt x="4011714" y="356597"/>
                    <a:pt x="4011714" y="383787"/>
                  </a:cubicBezTo>
                  <a:cubicBezTo>
                    <a:pt x="4011714" y="408601"/>
                    <a:pt x="4029990" y="428956"/>
                    <a:pt x="4053763" y="432522"/>
                  </a:cubicBezTo>
                  <a:lnTo>
                    <a:pt x="4053763" y="755391"/>
                  </a:lnTo>
                  <a:lnTo>
                    <a:pt x="3916473" y="892681"/>
                  </a:lnTo>
                  <a:lnTo>
                    <a:pt x="3916473" y="891789"/>
                  </a:lnTo>
                  <a:cubicBezTo>
                    <a:pt x="3816775" y="870988"/>
                    <a:pt x="3713956" y="856724"/>
                    <a:pt x="3610989" y="848849"/>
                  </a:cubicBezTo>
                  <a:lnTo>
                    <a:pt x="3610989" y="726120"/>
                  </a:lnTo>
                  <a:cubicBezTo>
                    <a:pt x="3623618" y="723297"/>
                    <a:pt x="3633573" y="713342"/>
                    <a:pt x="3636396" y="700713"/>
                  </a:cubicBezTo>
                  <a:lnTo>
                    <a:pt x="3671610" y="700713"/>
                  </a:lnTo>
                  <a:cubicBezTo>
                    <a:pt x="3675028" y="715720"/>
                    <a:pt x="3688400" y="727012"/>
                    <a:pt x="3704447" y="727012"/>
                  </a:cubicBezTo>
                  <a:cubicBezTo>
                    <a:pt x="3723020" y="727012"/>
                    <a:pt x="3738175" y="711856"/>
                    <a:pt x="3738175" y="693284"/>
                  </a:cubicBezTo>
                  <a:cubicBezTo>
                    <a:pt x="3738175" y="677237"/>
                    <a:pt x="3726883" y="663865"/>
                    <a:pt x="3711876" y="660447"/>
                  </a:cubicBezTo>
                  <a:lnTo>
                    <a:pt x="3711876" y="629393"/>
                  </a:lnTo>
                  <a:cubicBezTo>
                    <a:pt x="3726883" y="625976"/>
                    <a:pt x="3738175" y="612604"/>
                    <a:pt x="3738175" y="596557"/>
                  </a:cubicBezTo>
                  <a:cubicBezTo>
                    <a:pt x="3738175" y="589425"/>
                    <a:pt x="3735946" y="582739"/>
                    <a:pt x="3732083" y="577390"/>
                  </a:cubicBezTo>
                  <a:lnTo>
                    <a:pt x="3776658" y="532815"/>
                  </a:lnTo>
                  <a:cubicBezTo>
                    <a:pt x="3781561" y="535638"/>
                    <a:pt x="3787207" y="537273"/>
                    <a:pt x="3793150" y="537273"/>
                  </a:cubicBezTo>
                  <a:cubicBezTo>
                    <a:pt x="3809197" y="537273"/>
                    <a:pt x="3822569" y="525980"/>
                    <a:pt x="3825987" y="510974"/>
                  </a:cubicBezTo>
                  <a:lnTo>
                    <a:pt x="3861201" y="510974"/>
                  </a:lnTo>
                  <a:cubicBezTo>
                    <a:pt x="3864618" y="525980"/>
                    <a:pt x="3877991" y="537273"/>
                    <a:pt x="3894037" y="537273"/>
                  </a:cubicBezTo>
                  <a:cubicBezTo>
                    <a:pt x="3912610" y="537273"/>
                    <a:pt x="3927766" y="522117"/>
                    <a:pt x="3927766" y="503545"/>
                  </a:cubicBezTo>
                  <a:cubicBezTo>
                    <a:pt x="3927766" y="487498"/>
                    <a:pt x="3916473" y="474125"/>
                    <a:pt x="3901466" y="470708"/>
                  </a:cubicBezTo>
                  <a:lnTo>
                    <a:pt x="3901466" y="439654"/>
                  </a:lnTo>
                  <a:cubicBezTo>
                    <a:pt x="3916473" y="436237"/>
                    <a:pt x="3927766" y="422864"/>
                    <a:pt x="3927766" y="406818"/>
                  </a:cubicBezTo>
                  <a:cubicBezTo>
                    <a:pt x="3927766" y="388245"/>
                    <a:pt x="3912610" y="373089"/>
                    <a:pt x="3894037" y="373089"/>
                  </a:cubicBezTo>
                  <a:cubicBezTo>
                    <a:pt x="3877991" y="373089"/>
                    <a:pt x="3864618" y="384382"/>
                    <a:pt x="3861201" y="399388"/>
                  </a:cubicBezTo>
                  <a:lnTo>
                    <a:pt x="3825987" y="399388"/>
                  </a:lnTo>
                  <a:cubicBezTo>
                    <a:pt x="3822569" y="384382"/>
                    <a:pt x="3809197" y="373089"/>
                    <a:pt x="3793150" y="373089"/>
                  </a:cubicBezTo>
                  <a:cubicBezTo>
                    <a:pt x="3774577" y="373089"/>
                    <a:pt x="3759422" y="388245"/>
                    <a:pt x="3759422" y="406818"/>
                  </a:cubicBezTo>
                  <a:cubicBezTo>
                    <a:pt x="3759422" y="425390"/>
                    <a:pt x="3774577" y="440546"/>
                    <a:pt x="3793150" y="440546"/>
                  </a:cubicBezTo>
                  <a:cubicBezTo>
                    <a:pt x="3809197" y="440546"/>
                    <a:pt x="3822569" y="429253"/>
                    <a:pt x="3825987" y="414247"/>
                  </a:cubicBezTo>
                  <a:lnTo>
                    <a:pt x="3861201" y="414247"/>
                  </a:lnTo>
                  <a:cubicBezTo>
                    <a:pt x="3864024" y="426876"/>
                    <a:pt x="3873979" y="436831"/>
                    <a:pt x="3886608" y="439654"/>
                  </a:cubicBezTo>
                  <a:lnTo>
                    <a:pt x="3886608" y="470708"/>
                  </a:lnTo>
                  <a:cubicBezTo>
                    <a:pt x="3873979" y="473531"/>
                    <a:pt x="3864024" y="483486"/>
                    <a:pt x="3861201" y="496115"/>
                  </a:cubicBezTo>
                  <a:lnTo>
                    <a:pt x="3825987" y="496115"/>
                  </a:lnTo>
                  <a:cubicBezTo>
                    <a:pt x="3822569" y="481109"/>
                    <a:pt x="3809197" y="469816"/>
                    <a:pt x="3793150" y="469816"/>
                  </a:cubicBezTo>
                  <a:cubicBezTo>
                    <a:pt x="3774577" y="469816"/>
                    <a:pt x="3759422" y="484972"/>
                    <a:pt x="3759422" y="503545"/>
                  </a:cubicBezTo>
                  <a:cubicBezTo>
                    <a:pt x="3759422" y="510676"/>
                    <a:pt x="3761651" y="517363"/>
                    <a:pt x="3765514" y="522860"/>
                  </a:cubicBezTo>
                  <a:lnTo>
                    <a:pt x="3720939" y="567435"/>
                  </a:lnTo>
                  <a:cubicBezTo>
                    <a:pt x="3716036" y="564612"/>
                    <a:pt x="3710390" y="562977"/>
                    <a:pt x="3704447" y="562977"/>
                  </a:cubicBezTo>
                  <a:cubicBezTo>
                    <a:pt x="3688400" y="562977"/>
                    <a:pt x="3675028" y="574270"/>
                    <a:pt x="3671610" y="589276"/>
                  </a:cubicBezTo>
                  <a:lnTo>
                    <a:pt x="3636396" y="589276"/>
                  </a:lnTo>
                  <a:cubicBezTo>
                    <a:pt x="3632979" y="574270"/>
                    <a:pt x="3619607" y="562977"/>
                    <a:pt x="3603560" y="562977"/>
                  </a:cubicBezTo>
                  <a:cubicBezTo>
                    <a:pt x="3584987" y="562977"/>
                    <a:pt x="3569831" y="578133"/>
                    <a:pt x="3569831" y="596705"/>
                  </a:cubicBezTo>
                  <a:cubicBezTo>
                    <a:pt x="3569831" y="615278"/>
                    <a:pt x="3584987" y="630434"/>
                    <a:pt x="3603560" y="630434"/>
                  </a:cubicBezTo>
                  <a:cubicBezTo>
                    <a:pt x="3619607" y="630434"/>
                    <a:pt x="3632979" y="619141"/>
                    <a:pt x="3636396" y="604135"/>
                  </a:cubicBezTo>
                  <a:lnTo>
                    <a:pt x="3671610" y="604135"/>
                  </a:lnTo>
                  <a:cubicBezTo>
                    <a:pt x="3674433" y="616764"/>
                    <a:pt x="3684388" y="626719"/>
                    <a:pt x="3697018" y="629542"/>
                  </a:cubicBezTo>
                  <a:lnTo>
                    <a:pt x="3697018" y="660596"/>
                  </a:lnTo>
                  <a:cubicBezTo>
                    <a:pt x="3684388" y="663419"/>
                    <a:pt x="3674433" y="673374"/>
                    <a:pt x="3671610" y="686003"/>
                  </a:cubicBezTo>
                  <a:lnTo>
                    <a:pt x="3636396" y="686003"/>
                  </a:lnTo>
                  <a:cubicBezTo>
                    <a:pt x="3632979" y="670996"/>
                    <a:pt x="3619607" y="659704"/>
                    <a:pt x="3603560" y="659704"/>
                  </a:cubicBezTo>
                  <a:cubicBezTo>
                    <a:pt x="3584987" y="659704"/>
                    <a:pt x="3569831" y="674860"/>
                    <a:pt x="3569831" y="693432"/>
                  </a:cubicBezTo>
                  <a:cubicBezTo>
                    <a:pt x="3569831" y="709479"/>
                    <a:pt x="3581124" y="722852"/>
                    <a:pt x="3596131" y="726269"/>
                  </a:cubicBezTo>
                  <a:lnTo>
                    <a:pt x="3596131" y="847958"/>
                  </a:lnTo>
                  <a:cubicBezTo>
                    <a:pt x="3540858" y="844095"/>
                    <a:pt x="3485586" y="842163"/>
                    <a:pt x="3431650" y="842014"/>
                  </a:cubicBezTo>
                  <a:lnTo>
                    <a:pt x="3431650" y="842014"/>
                  </a:lnTo>
                  <a:cubicBezTo>
                    <a:pt x="3431650" y="842014"/>
                    <a:pt x="3430462" y="842014"/>
                    <a:pt x="3429867" y="842014"/>
                  </a:cubicBezTo>
                  <a:cubicBezTo>
                    <a:pt x="3429273" y="842014"/>
                    <a:pt x="3428679" y="842014"/>
                    <a:pt x="3428084" y="842014"/>
                  </a:cubicBezTo>
                  <a:lnTo>
                    <a:pt x="3428084" y="842014"/>
                  </a:lnTo>
                  <a:cubicBezTo>
                    <a:pt x="3374149" y="842163"/>
                    <a:pt x="3318876" y="844243"/>
                    <a:pt x="3263604" y="847958"/>
                  </a:cubicBezTo>
                  <a:lnTo>
                    <a:pt x="3263604" y="726269"/>
                  </a:lnTo>
                  <a:cubicBezTo>
                    <a:pt x="3278611" y="722852"/>
                    <a:pt x="3289903" y="709479"/>
                    <a:pt x="3289903" y="693432"/>
                  </a:cubicBezTo>
                  <a:cubicBezTo>
                    <a:pt x="3289903" y="674860"/>
                    <a:pt x="3274748" y="659704"/>
                    <a:pt x="3256175" y="659704"/>
                  </a:cubicBezTo>
                  <a:cubicBezTo>
                    <a:pt x="3240128" y="659704"/>
                    <a:pt x="3226756" y="670996"/>
                    <a:pt x="3223338" y="686003"/>
                  </a:cubicBezTo>
                  <a:lnTo>
                    <a:pt x="3188124" y="686003"/>
                  </a:lnTo>
                  <a:cubicBezTo>
                    <a:pt x="3185301" y="673374"/>
                    <a:pt x="3175346" y="663419"/>
                    <a:pt x="3162717" y="660596"/>
                  </a:cubicBezTo>
                  <a:lnTo>
                    <a:pt x="3162717" y="629542"/>
                  </a:lnTo>
                  <a:cubicBezTo>
                    <a:pt x="3175346" y="626719"/>
                    <a:pt x="3185301" y="616764"/>
                    <a:pt x="3188124" y="604135"/>
                  </a:cubicBezTo>
                  <a:lnTo>
                    <a:pt x="3223338" y="604135"/>
                  </a:lnTo>
                  <a:cubicBezTo>
                    <a:pt x="3226756" y="619141"/>
                    <a:pt x="3240128" y="630434"/>
                    <a:pt x="3256175" y="630434"/>
                  </a:cubicBezTo>
                  <a:cubicBezTo>
                    <a:pt x="3274748" y="630434"/>
                    <a:pt x="3289903" y="615278"/>
                    <a:pt x="3289903" y="596705"/>
                  </a:cubicBezTo>
                  <a:cubicBezTo>
                    <a:pt x="3289903" y="578133"/>
                    <a:pt x="3274748" y="562977"/>
                    <a:pt x="3256175" y="562977"/>
                  </a:cubicBezTo>
                  <a:cubicBezTo>
                    <a:pt x="3240128" y="562977"/>
                    <a:pt x="3226756" y="574270"/>
                    <a:pt x="3223338" y="589276"/>
                  </a:cubicBezTo>
                  <a:lnTo>
                    <a:pt x="3188124" y="589276"/>
                  </a:lnTo>
                  <a:cubicBezTo>
                    <a:pt x="3184707" y="574270"/>
                    <a:pt x="3171335" y="562977"/>
                    <a:pt x="3155288" y="562977"/>
                  </a:cubicBezTo>
                  <a:cubicBezTo>
                    <a:pt x="3149196" y="562977"/>
                    <a:pt x="3143698" y="564760"/>
                    <a:pt x="3138795" y="567435"/>
                  </a:cubicBezTo>
                  <a:lnTo>
                    <a:pt x="3094221" y="522860"/>
                  </a:lnTo>
                  <a:cubicBezTo>
                    <a:pt x="3098084" y="517363"/>
                    <a:pt x="3100312" y="510825"/>
                    <a:pt x="3100312" y="503545"/>
                  </a:cubicBezTo>
                  <a:cubicBezTo>
                    <a:pt x="3100312" y="484972"/>
                    <a:pt x="3085157" y="469816"/>
                    <a:pt x="3066584" y="469816"/>
                  </a:cubicBezTo>
                  <a:cubicBezTo>
                    <a:pt x="3050537" y="469816"/>
                    <a:pt x="3037165" y="481109"/>
                    <a:pt x="3033748" y="496115"/>
                  </a:cubicBezTo>
                  <a:lnTo>
                    <a:pt x="2998534" y="496115"/>
                  </a:lnTo>
                  <a:cubicBezTo>
                    <a:pt x="2995711" y="483486"/>
                    <a:pt x="2985756" y="473531"/>
                    <a:pt x="2973126" y="470708"/>
                  </a:cubicBezTo>
                  <a:lnTo>
                    <a:pt x="2973126" y="439654"/>
                  </a:lnTo>
                  <a:cubicBezTo>
                    <a:pt x="2985756" y="436831"/>
                    <a:pt x="2995711" y="426876"/>
                    <a:pt x="2998534" y="414247"/>
                  </a:cubicBezTo>
                  <a:lnTo>
                    <a:pt x="3033748" y="414247"/>
                  </a:lnTo>
                  <a:cubicBezTo>
                    <a:pt x="3037165" y="429253"/>
                    <a:pt x="3050537" y="440546"/>
                    <a:pt x="3066584" y="440546"/>
                  </a:cubicBezTo>
                  <a:cubicBezTo>
                    <a:pt x="3085157" y="440546"/>
                    <a:pt x="3100312" y="425390"/>
                    <a:pt x="3100312" y="406818"/>
                  </a:cubicBezTo>
                  <a:cubicBezTo>
                    <a:pt x="3100312" y="388245"/>
                    <a:pt x="3085157" y="373089"/>
                    <a:pt x="3066584" y="373089"/>
                  </a:cubicBezTo>
                  <a:cubicBezTo>
                    <a:pt x="3050537" y="373089"/>
                    <a:pt x="3037165" y="384382"/>
                    <a:pt x="3033748" y="399388"/>
                  </a:cubicBezTo>
                  <a:lnTo>
                    <a:pt x="2998534" y="399388"/>
                  </a:lnTo>
                  <a:cubicBezTo>
                    <a:pt x="2995116" y="384382"/>
                    <a:pt x="2981744" y="373089"/>
                    <a:pt x="2965697" y="373089"/>
                  </a:cubicBezTo>
                  <a:cubicBezTo>
                    <a:pt x="2947124" y="373089"/>
                    <a:pt x="2931969" y="388245"/>
                    <a:pt x="2931969" y="406818"/>
                  </a:cubicBezTo>
                  <a:cubicBezTo>
                    <a:pt x="2931969" y="422864"/>
                    <a:pt x="2943261" y="436237"/>
                    <a:pt x="2958268" y="439654"/>
                  </a:cubicBezTo>
                  <a:lnTo>
                    <a:pt x="2958268" y="470708"/>
                  </a:lnTo>
                  <a:cubicBezTo>
                    <a:pt x="2943261" y="474125"/>
                    <a:pt x="2931969" y="487498"/>
                    <a:pt x="2931969" y="503545"/>
                  </a:cubicBezTo>
                  <a:cubicBezTo>
                    <a:pt x="2931969" y="522117"/>
                    <a:pt x="2947124" y="537273"/>
                    <a:pt x="2965697" y="537273"/>
                  </a:cubicBezTo>
                  <a:cubicBezTo>
                    <a:pt x="2981744" y="537273"/>
                    <a:pt x="2995116" y="525980"/>
                    <a:pt x="2998534" y="510974"/>
                  </a:cubicBezTo>
                  <a:lnTo>
                    <a:pt x="3033748" y="510974"/>
                  </a:lnTo>
                  <a:cubicBezTo>
                    <a:pt x="3037165" y="525980"/>
                    <a:pt x="3050537" y="537273"/>
                    <a:pt x="3066584" y="537273"/>
                  </a:cubicBezTo>
                  <a:cubicBezTo>
                    <a:pt x="3072676" y="537273"/>
                    <a:pt x="3078174" y="535490"/>
                    <a:pt x="3083077" y="532815"/>
                  </a:cubicBezTo>
                  <a:lnTo>
                    <a:pt x="3127651" y="577390"/>
                  </a:lnTo>
                  <a:cubicBezTo>
                    <a:pt x="3123788" y="582887"/>
                    <a:pt x="3121560" y="589425"/>
                    <a:pt x="3121560" y="596557"/>
                  </a:cubicBezTo>
                  <a:cubicBezTo>
                    <a:pt x="3121560" y="612604"/>
                    <a:pt x="3132852" y="625976"/>
                    <a:pt x="3147859" y="629393"/>
                  </a:cubicBezTo>
                  <a:lnTo>
                    <a:pt x="3147859" y="660447"/>
                  </a:lnTo>
                  <a:cubicBezTo>
                    <a:pt x="3132852" y="663865"/>
                    <a:pt x="3121560" y="677237"/>
                    <a:pt x="3121560" y="693284"/>
                  </a:cubicBezTo>
                  <a:cubicBezTo>
                    <a:pt x="3121560" y="711856"/>
                    <a:pt x="3136715" y="727012"/>
                    <a:pt x="3155288" y="727012"/>
                  </a:cubicBezTo>
                  <a:cubicBezTo>
                    <a:pt x="3171335" y="727012"/>
                    <a:pt x="3184707" y="715720"/>
                    <a:pt x="3188124" y="700713"/>
                  </a:cubicBezTo>
                  <a:lnTo>
                    <a:pt x="3223338" y="700713"/>
                  </a:lnTo>
                  <a:cubicBezTo>
                    <a:pt x="3226161" y="713342"/>
                    <a:pt x="3236116" y="723297"/>
                    <a:pt x="3248746" y="726120"/>
                  </a:cubicBezTo>
                  <a:lnTo>
                    <a:pt x="3248746" y="848849"/>
                  </a:lnTo>
                  <a:cubicBezTo>
                    <a:pt x="3145779" y="856724"/>
                    <a:pt x="3042960" y="870988"/>
                    <a:pt x="2943113" y="891789"/>
                  </a:cubicBezTo>
                  <a:lnTo>
                    <a:pt x="2943113" y="892681"/>
                  </a:lnTo>
                  <a:cubicBezTo>
                    <a:pt x="2943113" y="892681"/>
                    <a:pt x="2805972" y="755391"/>
                    <a:pt x="2805972" y="755391"/>
                  </a:cubicBezTo>
                  <a:lnTo>
                    <a:pt x="2805972" y="432522"/>
                  </a:lnTo>
                  <a:cubicBezTo>
                    <a:pt x="2829745" y="428956"/>
                    <a:pt x="2848020" y="408452"/>
                    <a:pt x="2848020" y="383787"/>
                  </a:cubicBezTo>
                  <a:cubicBezTo>
                    <a:pt x="2848020" y="356448"/>
                    <a:pt x="2825733" y="334310"/>
                    <a:pt x="2798542" y="334310"/>
                  </a:cubicBezTo>
                  <a:cubicBezTo>
                    <a:pt x="2771352" y="334310"/>
                    <a:pt x="2749065" y="356597"/>
                    <a:pt x="2749065" y="383787"/>
                  </a:cubicBezTo>
                  <a:cubicBezTo>
                    <a:pt x="2749065" y="408601"/>
                    <a:pt x="2767340" y="428956"/>
                    <a:pt x="2791113" y="432522"/>
                  </a:cubicBezTo>
                  <a:lnTo>
                    <a:pt x="2791113" y="761632"/>
                  </a:lnTo>
                  <a:lnTo>
                    <a:pt x="3117102" y="1087620"/>
                  </a:lnTo>
                  <a:lnTo>
                    <a:pt x="3117102" y="1367846"/>
                  </a:lnTo>
                  <a:cubicBezTo>
                    <a:pt x="3100609" y="1370521"/>
                    <a:pt x="3083523" y="1373641"/>
                    <a:pt x="3066139" y="1377058"/>
                  </a:cubicBezTo>
                  <a:lnTo>
                    <a:pt x="3066139" y="1153294"/>
                  </a:lnTo>
                  <a:lnTo>
                    <a:pt x="2833756" y="920911"/>
                  </a:lnTo>
                  <a:lnTo>
                    <a:pt x="2832865" y="917643"/>
                  </a:lnTo>
                  <a:cubicBezTo>
                    <a:pt x="2832865" y="917643"/>
                    <a:pt x="2831528" y="917940"/>
                    <a:pt x="2830933" y="918237"/>
                  </a:cubicBezTo>
                  <a:lnTo>
                    <a:pt x="2682946" y="770249"/>
                  </a:lnTo>
                  <a:lnTo>
                    <a:pt x="2682946" y="432671"/>
                  </a:lnTo>
                  <a:cubicBezTo>
                    <a:pt x="2706719" y="429105"/>
                    <a:pt x="2724994" y="408601"/>
                    <a:pt x="2724994" y="383936"/>
                  </a:cubicBezTo>
                  <a:cubicBezTo>
                    <a:pt x="2724994" y="356597"/>
                    <a:pt x="2702707" y="334458"/>
                    <a:pt x="2675517" y="334458"/>
                  </a:cubicBezTo>
                  <a:cubicBezTo>
                    <a:pt x="2648326" y="334458"/>
                    <a:pt x="2626039" y="356745"/>
                    <a:pt x="2626039" y="383936"/>
                  </a:cubicBezTo>
                  <a:cubicBezTo>
                    <a:pt x="2626039" y="408749"/>
                    <a:pt x="2644314" y="429105"/>
                    <a:pt x="2668087" y="432671"/>
                  </a:cubicBezTo>
                  <a:lnTo>
                    <a:pt x="2668087" y="776341"/>
                  </a:lnTo>
                  <a:lnTo>
                    <a:pt x="2814441" y="922694"/>
                  </a:lnTo>
                  <a:cubicBezTo>
                    <a:pt x="2755602" y="938444"/>
                    <a:pt x="2697358" y="956423"/>
                    <a:pt x="2639708" y="976630"/>
                  </a:cubicBezTo>
                  <a:lnTo>
                    <a:pt x="2530055" y="866976"/>
                  </a:lnTo>
                  <a:lnTo>
                    <a:pt x="2530055" y="432522"/>
                  </a:lnTo>
                  <a:cubicBezTo>
                    <a:pt x="2552936" y="428213"/>
                    <a:pt x="2570469" y="408155"/>
                    <a:pt x="2570469" y="383936"/>
                  </a:cubicBezTo>
                  <a:cubicBezTo>
                    <a:pt x="2570469" y="356597"/>
                    <a:pt x="2548182" y="334458"/>
                    <a:pt x="2520991" y="334458"/>
                  </a:cubicBezTo>
                  <a:cubicBezTo>
                    <a:pt x="2493801" y="334458"/>
                    <a:pt x="2471513" y="356745"/>
                    <a:pt x="2471513" y="383936"/>
                  </a:cubicBezTo>
                  <a:cubicBezTo>
                    <a:pt x="2471513" y="409343"/>
                    <a:pt x="2490680" y="429996"/>
                    <a:pt x="2515345" y="432819"/>
                  </a:cubicBezTo>
                  <a:lnTo>
                    <a:pt x="2515345" y="873068"/>
                  </a:lnTo>
                  <a:lnTo>
                    <a:pt x="2624256" y="981979"/>
                  </a:lnTo>
                  <a:cubicBezTo>
                    <a:pt x="2608357" y="987625"/>
                    <a:pt x="2592608" y="993568"/>
                    <a:pt x="2576858" y="999660"/>
                  </a:cubicBezTo>
                  <a:lnTo>
                    <a:pt x="2464976" y="887778"/>
                  </a:lnTo>
                  <a:lnTo>
                    <a:pt x="2464976" y="776044"/>
                  </a:lnTo>
                  <a:cubicBezTo>
                    <a:pt x="2479983" y="772627"/>
                    <a:pt x="2491275" y="759254"/>
                    <a:pt x="2491275" y="743207"/>
                  </a:cubicBezTo>
                  <a:cubicBezTo>
                    <a:pt x="2491275" y="724635"/>
                    <a:pt x="2476119" y="709479"/>
                    <a:pt x="2457547" y="709479"/>
                  </a:cubicBezTo>
                  <a:cubicBezTo>
                    <a:pt x="2438974" y="709479"/>
                    <a:pt x="2423819" y="724635"/>
                    <a:pt x="2423819" y="743207"/>
                  </a:cubicBezTo>
                  <a:cubicBezTo>
                    <a:pt x="2423819" y="759254"/>
                    <a:pt x="2435111" y="772627"/>
                    <a:pt x="2450117" y="776044"/>
                  </a:cubicBezTo>
                  <a:lnTo>
                    <a:pt x="2450117" y="894018"/>
                  </a:lnTo>
                  <a:lnTo>
                    <a:pt x="2561554" y="1005455"/>
                  </a:lnTo>
                  <a:cubicBezTo>
                    <a:pt x="2529460" y="1017935"/>
                    <a:pt x="2497812" y="1031308"/>
                    <a:pt x="2466313" y="1045126"/>
                  </a:cubicBezTo>
                  <a:lnTo>
                    <a:pt x="2213426" y="792239"/>
                  </a:lnTo>
                  <a:lnTo>
                    <a:pt x="2213426" y="640983"/>
                  </a:lnTo>
                  <a:cubicBezTo>
                    <a:pt x="2227244" y="636823"/>
                    <a:pt x="2237348" y="624045"/>
                    <a:pt x="2237348" y="608889"/>
                  </a:cubicBezTo>
                  <a:cubicBezTo>
                    <a:pt x="2237348" y="592842"/>
                    <a:pt x="2226056" y="579470"/>
                    <a:pt x="2211049" y="576053"/>
                  </a:cubicBezTo>
                  <a:lnTo>
                    <a:pt x="2211049" y="540839"/>
                  </a:lnTo>
                  <a:cubicBezTo>
                    <a:pt x="2225016" y="537718"/>
                    <a:pt x="2235565" y="525832"/>
                    <a:pt x="2237051" y="511419"/>
                  </a:cubicBezTo>
                  <a:lnTo>
                    <a:pt x="2345516" y="402954"/>
                  </a:lnTo>
                  <a:lnTo>
                    <a:pt x="2345516" y="348276"/>
                  </a:lnTo>
                  <a:cubicBezTo>
                    <a:pt x="2360522" y="344859"/>
                    <a:pt x="2371815" y="331487"/>
                    <a:pt x="2371815" y="315440"/>
                  </a:cubicBezTo>
                  <a:cubicBezTo>
                    <a:pt x="2371815" y="296867"/>
                    <a:pt x="2356659" y="281712"/>
                    <a:pt x="2338087" y="281712"/>
                  </a:cubicBezTo>
                  <a:cubicBezTo>
                    <a:pt x="2319514" y="281712"/>
                    <a:pt x="2304359" y="296867"/>
                    <a:pt x="2304359" y="315440"/>
                  </a:cubicBezTo>
                  <a:cubicBezTo>
                    <a:pt x="2304359" y="331487"/>
                    <a:pt x="2315651" y="344859"/>
                    <a:pt x="2330658" y="348276"/>
                  </a:cubicBezTo>
                  <a:lnTo>
                    <a:pt x="2330658" y="396714"/>
                  </a:lnTo>
                  <a:lnTo>
                    <a:pt x="2233931" y="493441"/>
                  </a:lnTo>
                  <a:cubicBezTo>
                    <a:pt x="2228433" y="482149"/>
                    <a:pt x="2216992" y="474274"/>
                    <a:pt x="2203620" y="474274"/>
                  </a:cubicBezTo>
                  <a:cubicBezTo>
                    <a:pt x="2185047" y="474274"/>
                    <a:pt x="2169892" y="489429"/>
                    <a:pt x="2169892" y="508002"/>
                  </a:cubicBezTo>
                  <a:cubicBezTo>
                    <a:pt x="2169892" y="524049"/>
                    <a:pt x="2181184" y="537421"/>
                    <a:pt x="2196191" y="540839"/>
                  </a:cubicBezTo>
                  <a:lnTo>
                    <a:pt x="2196191" y="576053"/>
                  </a:lnTo>
                  <a:cubicBezTo>
                    <a:pt x="2183561" y="578876"/>
                    <a:pt x="2173606" y="588831"/>
                    <a:pt x="2170783" y="601460"/>
                  </a:cubicBezTo>
                  <a:lnTo>
                    <a:pt x="2139730" y="601460"/>
                  </a:lnTo>
                  <a:cubicBezTo>
                    <a:pt x="2136907" y="588831"/>
                    <a:pt x="2126952" y="578876"/>
                    <a:pt x="2114322" y="576053"/>
                  </a:cubicBezTo>
                  <a:lnTo>
                    <a:pt x="2114322" y="540839"/>
                  </a:lnTo>
                  <a:cubicBezTo>
                    <a:pt x="2129329" y="537421"/>
                    <a:pt x="2140621" y="524049"/>
                    <a:pt x="2140621" y="508002"/>
                  </a:cubicBezTo>
                  <a:cubicBezTo>
                    <a:pt x="2140621" y="494630"/>
                    <a:pt x="2132746" y="483189"/>
                    <a:pt x="2121454" y="477691"/>
                  </a:cubicBezTo>
                  <a:lnTo>
                    <a:pt x="2237497" y="361649"/>
                  </a:lnTo>
                  <a:lnTo>
                    <a:pt x="2237497" y="268339"/>
                  </a:lnTo>
                  <a:cubicBezTo>
                    <a:pt x="2252504" y="264922"/>
                    <a:pt x="2263647" y="251549"/>
                    <a:pt x="2263647" y="235503"/>
                  </a:cubicBezTo>
                  <a:cubicBezTo>
                    <a:pt x="2263647" y="216930"/>
                    <a:pt x="2248492" y="201774"/>
                    <a:pt x="2229919" y="201774"/>
                  </a:cubicBezTo>
                  <a:cubicBezTo>
                    <a:pt x="2211346" y="201774"/>
                    <a:pt x="2196191" y="216930"/>
                    <a:pt x="2196191" y="235503"/>
                  </a:cubicBezTo>
                  <a:cubicBezTo>
                    <a:pt x="2196191" y="251549"/>
                    <a:pt x="2207483" y="265070"/>
                    <a:pt x="2222638" y="268339"/>
                  </a:cubicBezTo>
                  <a:lnTo>
                    <a:pt x="2222638" y="355408"/>
                  </a:lnTo>
                  <a:lnTo>
                    <a:pt x="2103476" y="474571"/>
                  </a:lnTo>
                  <a:cubicBezTo>
                    <a:pt x="2086537" y="476354"/>
                    <a:pt x="2073165" y="490469"/>
                    <a:pt x="2073165" y="508002"/>
                  </a:cubicBezTo>
                  <a:cubicBezTo>
                    <a:pt x="2073165" y="524049"/>
                    <a:pt x="2084457" y="537421"/>
                    <a:pt x="2099464" y="540839"/>
                  </a:cubicBezTo>
                  <a:lnTo>
                    <a:pt x="2099464" y="576053"/>
                  </a:lnTo>
                  <a:cubicBezTo>
                    <a:pt x="2084457" y="579470"/>
                    <a:pt x="2073165" y="592842"/>
                    <a:pt x="2073165" y="608889"/>
                  </a:cubicBezTo>
                  <a:cubicBezTo>
                    <a:pt x="2073165" y="627462"/>
                    <a:pt x="2088320" y="642617"/>
                    <a:pt x="2106893" y="642617"/>
                  </a:cubicBezTo>
                  <a:cubicBezTo>
                    <a:pt x="2122940" y="642617"/>
                    <a:pt x="2136312" y="631325"/>
                    <a:pt x="2139730" y="616318"/>
                  </a:cubicBezTo>
                  <a:lnTo>
                    <a:pt x="2170783" y="616318"/>
                  </a:lnTo>
                  <a:cubicBezTo>
                    <a:pt x="2173755" y="629691"/>
                    <a:pt x="2184750" y="639943"/>
                    <a:pt x="2198568" y="642023"/>
                  </a:cubicBezTo>
                  <a:lnTo>
                    <a:pt x="2198568" y="798331"/>
                  </a:lnTo>
                  <a:lnTo>
                    <a:pt x="2451752" y="1051515"/>
                  </a:lnTo>
                  <a:cubicBezTo>
                    <a:pt x="2436299" y="1058498"/>
                    <a:pt x="2420995" y="1065630"/>
                    <a:pt x="2405840" y="1072762"/>
                  </a:cubicBezTo>
                  <a:lnTo>
                    <a:pt x="1817604" y="484526"/>
                  </a:lnTo>
                  <a:lnTo>
                    <a:pt x="1817604" y="98213"/>
                  </a:lnTo>
                  <a:cubicBezTo>
                    <a:pt x="1841377" y="94647"/>
                    <a:pt x="1859653" y="74142"/>
                    <a:pt x="1859653" y="49478"/>
                  </a:cubicBezTo>
                  <a:cubicBezTo>
                    <a:pt x="1859653" y="22139"/>
                    <a:pt x="1837365" y="0"/>
                    <a:pt x="1810175" y="0"/>
                  </a:cubicBezTo>
                  <a:cubicBezTo>
                    <a:pt x="1782984" y="0"/>
                    <a:pt x="1760697" y="22287"/>
                    <a:pt x="1760697" y="49478"/>
                  </a:cubicBezTo>
                  <a:cubicBezTo>
                    <a:pt x="1760697" y="74291"/>
                    <a:pt x="1778973" y="94647"/>
                    <a:pt x="1802746" y="98213"/>
                  </a:cubicBezTo>
                  <a:lnTo>
                    <a:pt x="1802746" y="490618"/>
                  </a:lnTo>
                  <a:lnTo>
                    <a:pt x="2615192" y="1303064"/>
                  </a:lnTo>
                  <a:lnTo>
                    <a:pt x="2615192" y="1407220"/>
                  </a:lnTo>
                  <a:cubicBezTo>
                    <a:pt x="2592311" y="1417473"/>
                    <a:pt x="2569726" y="1428170"/>
                    <a:pt x="2547439" y="1439314"/>
                  </a:cubicBezTo>
                  <a:lnTo>
                    <a:pt x="2547439" y="1378693"/>
                  </a:lnTo>
                  <a:lnTo>
                    <a:pt x="1648666" y="479920"/>
                  </a:lnTo>
                  <a:lnTo>
                    <a:pt x="1520291" y="479920"/>
                  </a:lnTo>
                  <a:lnTo>
                    <a:pt x="1520737" y="479474"/>
                  </a:lnTo>
                  <a:lnTo>
                    <a:pt x="1437085" y="395823"/>
                  </a:lnTo>
                  <a:cubicBezTo>
                    <a:pt x="1443326" y="389731"/>
                    <a:pt x="1447338" y="381113"/>
                    <a:pt x="1447338" y="371752"/>
                  </a:cubicBezTo>
                  <a:cubicBezTo>
                    <a:pt x="1447338" y="353180"/>
                    <a:pt x="1432182" y="338024"/>
                    <a:pt x="1413609" y="338024"/>
                  </a:cubicBezTo>
                  <a:cubicBezTo>
                    <a:pt x="1395037" y="338024"/>
                    <a:pt x="1379881" y="353180"/>
                    <a:pt x="1379881" y="371752"/>
                  </a:cubicBezTo>
                  <a:cubicBezTo>
                    <a:pt x="1379881" y="390325"/>
                    <a:pt x="1395037" y="405480"/>
                    <a:pt x="1413609" y="405480"/>
                  </a:cubicBezTo>
                  <a:cubicBezTo>
                    <a:pt x="1417175" y="405480"/>
                    <a:pt x="1420593" y="404737"/>
                    <a:pt x="1424010" y="403697"/>
                  </a:cubicBezTo>
                  <a:lnTo>
                    <a:pt x="1500233" y="479920"/>
                  </a:lnTo>
                  <a:lnTo>
                    <a:pt x="1367698" y="479920"/>
                  </a:lnTo>
                  <a:lnTo>
                    <a:pt x="1282263" y="394485"/>
                  </a:lnTo>
                  <a:cubicBezTo>
                    <a:pt x="1287760" y="388542"/>
                    <a:pt x="1291178" y="380519"/>
                    <a:pt x="1291178" y="371752"/>
                  </a:cubicBezTo>
                  <a:cubicBezTo>
                    <a:pt x="1291178" y="353180"/>
                    <a:pt x="1276022" y="338024"/>
                    <a:pt x="1257450" y="338024"/>
                  </a:cubicBezTo>
                  <a:cubicBezTo>
                    <a:pt x="1238877" y="338024"/>
                    <a:pt x="1223722" y="353180"/>
                    <a:pt x="1223722" y="371752"/>
                  </a:cubicBezTo>
                  <a:cubicBezTo>
                    <a:pt x="1223722" y="390325"/>
                    <a:pt x="1238877" y="405480"/>
                    <a:pt x="1257450" y="405480"/>
                  </a:cubicBezTo>
                  <a:cubicBezTo>
                    <a:pt x="1262056" y="405480"/>
                    <a:pt x="1266513" y="404589"/>
                    <a:pt x="1270525" y="402806"/>
                  </a:cubicBezTo>
                  <a:lnTo>
                    <a:pt x="1270079" y="403252"/>
                  </a:lnTo>
                  <a:lnTo>
                    <a:pt x="1346747" y="479920"/>
                  </a:lnTo>
                  <a:lnTo>
                    <a:pt x="1027147" y="479920"/>
                  </a:lnTo>
                  <a:lnTo>
                    <a:pt x="941267" y="394040"/>
                  </a:lnTo>
                  <a:cubicBezTo>
                    <a:pt x="945725" y="388393"/>
                    <a:pt x="948399" y="381261"/>
                    <a:pt x="948399" y="373535"/>
                  </a:cubicBezTo>
                  <a:cubicBezTo>
                    <a:pt x="948399" y="354962"/>
                    <a:pt x="933244" y="339807"/>
                    <a:pt x="914671" y="339807"/>
                  </a:cubicBezTo>
                  <a:cubicBezTo>
                    <a:pt x="896098" y="339807"/>
                    <a:pt x="880943" y="354962"/>
                    <a:pt x="880943" y="373535"/>
                  </a:cubicBezTo>
                  <a:cubicBezTo>
                    <a:pt x="880943" y="392108"/>
                    <a:pt x="896098" y="407263"/>
                    <a:pt x="914671" y="407263"/>
                  </a:cubicBezTo>
                  <a:cubicBezTo>
                    <a:pt x="920168" y="407263"/>
                    <a:pt x="925220" y="405778"/>
                    <a:pt x="929678" y="403549"/>
                  </a:cubicBezTo>
                  <a:lnTo>
                    <a:pt x="1006049" y="479920"/>
                  </a:lnTo>
                  <a:lnTo>
                    <a:pt x="462833" y="479920"/>
                  </a:lnTo>
                  <a:cubicBezTo>
                    <a:pt x="459267" y="456147"/>
                    <a:pt x="438763" y="437871"/>
                    <a:pt x="414098" y="437871"/>
                  </a:cubicBezTo>
                  <a:cubicBezTo>
                    <a:pt x="386759" y="437871"/>
                    <a:pt x="364620" y="460159"/>
                    <a:pt x="364620" y="487349"/>
                  </a:cubicBezTo>
                  <a:cubicBezTo>
                    <a:pt x="364620" y="514540"/>
                    <a:pt x="386908" y="536827"/>
                    <a:pt x="414098" y="536827"/>
                  </a:cubicBezTo>
                  <a:cubicBezTo>
                    <a:pt x="438911" y="536827"/>
                    <a:pt x="459267" y="518551"/>
                    <a:pt x="462833" y="494778"/>
                  </a:cubicBezTo>
                  <a:lnTo>
                    <a:pt x="1020164" y="494778"/>
                  </a:lnTo>
                  <a:lnTo>
                    <a:pt x="1020461" y="495075"/>
                  </a:lnTo>
                  <a:lnTo>
                    <a:pt x="1020758" y="494778"/>
                  </a:lnTo>
                  <a:lnTo>
                    <a:pt x="1360863" y="494778"/>
                  </a:lnTo>
                  <a:lnTo>
                    <a:pt x="1362051" y="495967"/>
                  </a:lnTo>
                  <a:lnTo>
                    <a:pt x="1363240" y="494778"/>
                  </a:lnTo>
                  <a:lnTo>
                    <a:pt x="1642128" y="494778"/>
                  </a:lnTo>
                  <a:lnTo>
                    <a:pt x="1808986" y="661636"/>
                  </a:lnTo>
                  <a:lnTo>
                    <a:pt x="1380921" y="661636"/>
                  </a:lnTo>
                  <a:lnTo>
                    <a:pt x="1299647" y="580361"/>
                  </a:lnTo>
                  <a:cubicBezTo>
                    <a:pt x="1303510" y="574864"/>
                    <a:pt x="1305887" y="568178"/>
                    <a:pt x="1305887" y="560897"/>
                  </a:cubicBezTo>
                  <a:cubicBezTo>
                    <a:pt x="1305887" y="542324"/>
                    <a:pt x="1290732" y="527169"/>
                    <a:pt x="1272159" y="527169"/>
                  </a:cubicBezTo>
                  <a:cubicBezTo>
                    <a:pt x="1253587" y="527169"/>
                    <a:pt x="1238431" y="542324"/>
                    <a:pt x="1238431" y="560897"/>
                  </a:cubicBezTo>
                  <a:cubicBezTo>
                    <a:pt x="1238431" y="579470"/>
                    <a:pt x="1253587" y="594625"/>
                    <a:pt x="1272159" y="594625"/>
                  </a:cubicBezTo>
                  <a:cubicBezTo>
                    <a:pt x="1278102" y="594625"/>
                    <a:pt x="1283600" y="592991"/>
                    <a:pt x="1288503" y="590168"/>
                  </a:cubicBezTo>
                  <a:lnTo>
                    <a:pt x="1359971" y="661636"/>
                  </a:lnTo>
                  <a:lnTo>
                    <a:pt x="857467" y="661636"/>
                  </a:lnTo>
                  <a:cubicBezTo>
                    <a:pt x="853901" y="637863"/>
                    <a:pt x="833397" y="619587"/>
                    <a:pt x="808732" y="619587"/>
                  </a:cubicBezTo>
                  <a:cubicBezTo>
                    <a:pt x="781393" y="619587"/>
                    <a:pt x="759254" y="641874"/>
                    <a:pt x="759254" y="669065"/>
                  </a:cubicBezTo>
                  <a:cubicBezTo>
                    <a:pt x="759254" y="696255"/>
                    <a:pt x="781541" y="718543"/>
                    <a:pt x="808732" y="718543"/>
                  </a:cubicBezTo>
                  <a:cubicBezTo>
                    <a:pt x="833545" y="718543"/>
                    <a:pt x="853901" y="700267"/>
                    <a:pt x="857467" y="676494"/>
                  </a:cubicBezTo>
                  <a:lnTo>
                    <a:pt x="1823844" y="676494"/>
                  </a:lnTo>
                  <a:lnTo>
                    <a:pt x="1883128" y="735778"/>
                  </a:lnTo>
                  <a:lnTo>
                    <a:pt x="1217035" y="735778"/>
                  </a:lnTo>
                  <a:cubicBezTo>
                    <a:pt x="1213469" y="712005"/>
                    <a:pt x="1192965" y="693730"/>
                    <a:pt x="1168300" y="693730"/>
                  </a:cubicBezTo>
                  <a:cubicBezTo>
                    <a:pt x="1140961" y="693730"/>
                    <a:pt x="1118823" y="716017"/>
                    <a:pt x="1118823" y="743207"/>
                  </a:cubicBezTo>
                  <a:cubicBezTo>
                    <a:pt x="1118823" y="770398"/>
                    <a:pt x="1141110" y="792685"/>
                    <a:pt x="1168300" y="792685"/>
                  </a:cubicBezTo>
                  <a:cubicBezTo>
                    <a:pt x="1193114" y="792685"/>
                    <a:pt x="1213469" y="774410"/>
                    <a:pt x="1217035" y="750636"/>
                  </a:cubicBezTo>
                  <a:lnTo>
                    <a:pt x="1897987" y="750636"/>
                  </a:lnTo>
                  <a:lnTo>
                    <a:pt x="2283111" y="1135761"/>
                  </a:lnTo>
                  <a:cubicBezTo>
                    <a:pt x="2201243" y="1180781"/>
                    <a:pt x="2121900" y="1230556"/>
                    <a:pt x="2045677" y="1284937"/>
                  </a:cubicBezTo>
                  <a:lnTo>
                    <a:pt x="1953705" y="1192965"/>
                  </a:lnTo>
                  <a:lnTo>
                    <a:pt x="1826964" y="1192965"/>
                  </a:lnTo>
                  <a:cubicBezTo>
                    <a:pt x="1826964" y="1192965"/>
                    <a:pt x="1702453" y="1192965"/>
                    <a:pt x="1702453" y="1192965"/>
                  </a:cubicBezTo>
                  <a:cubicBezTo>
                    <a:pt x="1699035" y="1177958"/>
                    <a:pt x="1685663" y="1166666"/>
                    <a:pt x="1669616" y="1166666"/>
                  </a:cubicBezTo>
                  <a:cubicBezTo>
                    <a:pt x="1653569" y="1166666"/>
                    <a:pt x="1640197" y="1177958"/>
                    <a:pt x="1636780" y="1192965"/>
                  </a:cubicBezTo>
                  <a:lnTo>
                    <a:pt x="1601566" y="1192965"/>
                  </a:lnTo>
                  <a:cubicBezTo>
                    <a:pt x="1598742" y="1180336"/>
                    <a:pt x="1588788" y="1170381"/>
                    <a:pt x="1576158" y="1167558"/>
                  </a:cubicBezTo>
                  <a:lnTo>
                    <a:pt x="1576158" y="1136504"/>
                  </a:lnTo>
                  <a:cubicBezTo>
                    <a:pt x="1588788" y="1133681"/>
                    <a:pt x="1598742" y="1123726"/>
                    <a:pt x="1601566" y="1111096"/>
                  </a:cubicBezTo>
                  <a:lnTo>
                    <a:pt x="1636780" y="1111096"/>
                  </a:lnTo>
                  <a:cubicBezTo>
                    <a:pt x="1640197" y="1126103"/>
                    <a:pt x="1653569" y="1137395"/>
                    <a:pt x="1669616" y="1137395"/>
                  </a:cubicBezTo>
                  <a:cubicBezTo>
                    <a:pt x="1688189" y="1137395"/>
                    <a:pt x="1703344" y="1122240"/>
                    <a:pt x="1703344" y="1103667"/>
                  </a:cubicBezTo>
                  <a:cubicBezTo>
                    <a:pt x="1703344" y="1087620"/>
                    <a:pt x="1692052" y="1074248"/>
                    <a:pt x="1677045" y="1070831"/>
                  </a:cubicBezTo>
                  <a:lnTo>
                    <a:pt x="1677045" y="1039777"/>
                  </a:lnTo>
                  <a:cubicBezTo>
                    <a:pt x="1692052" y="1036360"/>
                    <a:pt x="1703344" y="1022987"/>
                    <a:pt x="1703344" y="1006940"/>
                  </a:cubicBezTo>
                  <a:cubicBezTo>
                    <a:pt x="1703344" y="988368"/>
                    <a:pt x="1688189" y="973212"/>
                    <a:pt x="1669616" y="973212"/>
                  </a:cubicBezTo>
                  <a:cubicBezTo>
                    <a:pt x="1651043" y="973212"/>
                    <a:pt x="1635888" y="988368"/>
                    <a:pt x="1635888" y="1006940"/>
                  </a:cubicBezTo>
                  <a:cubicBezTo>
                    <a:pt x="1635888" y="1022987"/>
                    <a:pt x="1647180" y="1036360"/>
                    <a:pt x="1662187" y="1039777"/>
                  </a:cubicBezTo>
                  <a:lnTo>
                    <a:pt x="1662187" y="1070831"/>
                  </a:lnTo>
                  <a:cubicBezTo>
                    <a:pt x="1649558" y="1073654"/>
                    <a:pt x="1639603" y="1083609"/>
                    <a:pt x="1636780" y="1096238"/>
                  </a:cubicBezTo>
                  <a:lnTo>
                    <a:pt x="1601566" y="1096238"/>
                  </a:lnTo>
                  <a:cubicBezTo>
                    <a:pt x="1598742" y="1083609"/>
                    <a:pt x="1588788" y="1073654"/>
                    <a:pt x="1576158" y="1070831"/>
                  </a:cubicBezTo>
                  <a:lnTo>
                    <a:pt x="1576158" y="1039777"/>
                  </a:lnTo>
                  <a:cubicBezTo>
                    <a:pt x="1591165" y="1036360"/>
                    <a:pt x="1602457" y="1022987"/>
                    <a:pt x="1602457" y="1006940"/>
                  </a:cubicBezTo>
                  <a:cubicBezTo>
                    <a:pt x="1602457" y="988368"/>
                    <a:pt x="1587302" y="973212"/>
                    <a:pt x="1568729" y="973212"/>
                  </a:cubicBezTo>
                  <a:cubicBezTo>
                    <a:pt x="1550156" y="973212"/>
                    <a:pt x="1535001" y="988368"/>
                    <a:pt x="1535001" y="1006940"/>
                  </a:cubicBezTo>
                  <a:cubicBezTo>
                    <a:pt x="1535001" y="1022987"/>
                    <a:pt x="1546293" y="1036360"/>
                    <a:pt x="1561300" y="1039777"/>
                  </a:cubicBezTo>
                  <a:lnTo>
                    <a:pt x="1561300" y="1070831"/>
                  </a:lnTo>
                  <a:cubicBezTo>
                    <a:pt x="1546293" y="1074248"/>
                    <a:pt x="1535001" y="1087620"/>
                    <a:pt x="1535001" y="1103667"/>
                  </a:cubicBezTo>
                  <a:cubicBezTo>
                    <a:pt x="1535001" y="1119714"/>
                    <a:pt x="1546293" y="1133087"/>
                    <a:pt x="1561300" y="1136504"/>
                  </a:cubicBezTo>
                  <a:lnTo>
                    <a:pt x="1561300" y="1167558"/>
                  </a:lnTo>
                  <a:cubicBezTo>
                    <a:pt x="1546293" y="1170975"/>
                    <a:pt x="1535001" y="1184347"/>
                    <a:pt x="1535001" y="1200394"/>
                  </a:cubicBezTo>
                  <a:cubicBezTo>
                    <a:pt x="1535001" y="1218967"/>
                    <a:pt x="1550156" y="1234122"/>
                    <a:pt x="1568729" y="1234122"/>
                  </a:cubicBezTo>
                  <a:cubicBezTo>
                    <a:pt x="1584776" y="1234122"/>
                    <a:pt x="1598148" y="1222830"/>
                    <a:pt x="1601566" y="1207823"/>
                  </a:cubicBezTo>
                  <a:lnTo>
                    <a:pt x="1636780" y="1207823"/>
                  </a:lnTo>
                  <a:cubicBezTo>
                    <a:pt x="1640197" y="1222830"/>
                    <a:pt x="1653569" y="1234122"/>
                    <a:pt x="1669616" y="1234122"/>
                  </a:cubicBezTo>
                  <a:cubicBezTo>
                    <a:pt x="1685663" y="1234122"/>
                    <a:pt x="1699035" y="1222830"/>
                    <a:pt x="1702453" y="1207823"/>
                  </a:cubicBezTo>
                  <a:lnTo>
                    <a:pt x="1837960" y="1207823"/>
                  </a:lnTo>
                  <a:cubicBezTo>
                    <a:pt x="1837960" y="1207823"/>
                    <a:pt x="1947465" y="1207823"/>
                    <a:pt x="1947465" y="1207823"/>
                  </a:cubicBezTo>
                  <a:lnTo>
                    <a:pt x="2033494" y="1293852"/>
                  </a:lnTo>
                  <a:cubicBezTo>
                    <a:pt x="1963066" y="1344816"/>
                    <a:pt x="1895312" y="1399346"/>
                    <a:pt x="1830679" y="1457738"/>
                  </a:cubicBezTo>
                  <a:lnTo>
                    <a:pt x="1519251" y="1457738"/>
                  </a:lnTo>
                  <a:cubicBezTo>
                    <a:pt x="1515685" y="1433965"/>
                    <a:pt x="1495181" y="1415690"/>
                    <a:pt x="1470516" y="1415690"/>
                  </a:cubicBezTo>
                  <a:cubicBezTo>
                    <a:pt x="1443177" y="1415690"/>
                    <a:pt x="1421038" y="1437977"/>
                    <a:pt x="1421038" y="1465167"/>
                  </a:cubicBezTo>
                  <a:cubicBezTo>
                    <a:pt x="1421038" y="1492358"/>
                    <a:pt x="1443326" y="1514645"/>
                    <a:pt x="1470516" y="1514645"/>
                  </a:cubicBezTo>
                  <a:cubicBezTo>
                    <a:pt x="1495329" y="1514645"/>
                    <a:pt x="1515685" y="1496370"/>
                    <a:pt x="1519251" y="1472597"/>
                  </a:cubicBezTo>
                  <a:lnTo>
                    <a:pt x="1968712" y="1472597"/>
                  </a:lnTo>
                  <a:lnTo>
                    <a:pt x="2251761" y="1755645"/>
                  </a:lnTo>
                  <a:cubicBezTo>
                    <a:pt x="2241657" y="1763669"/>
                    <a:pt x="2232148" y="1771395"/>
                    <a:pt x="2223233" y="1778973"/>
                  </a:cubicBezTo>
                  <a:lnTo>
                    <a:pt x="2023836" y="1579576"/>
                  </a:lnTo>
                  <a:lnTo>
                    <a:pt x="1710625" y="1579576"/>
                  </a:lnTo>
                  <a:lnTo>
                    <a:pt x="1707802" y="1576901"/>
                  </a:lnTo>
                  <a:cubicBezTo>
                    <a:pt x="1706910" y="1577793"/>
                    <a:pt x="1706167" y="1578684"/>
                    <a:pt x="1705276" y="1579576"/>
                  </a:cubicBezTo>
                  <a:lnTo>
                    <a:pt x="1519251" y="1579576"/>
                  </a:lnTo>
                  <a:cubicBezTo>
                    <a:pt x="1515685" y="1555802"/>
                    <a:pt x="1495181" y="1537527"/>
                    <a:pt x="1470516" y="1537527"/>
                  </a:cubicBezTo>
                  <a:cubicBezTo>
                    <a:pt x="1443177" y="1537527"/>
                    <a:pt x="1421038" y="1559814"/>
                    <a:pt x="1421038" y="1587005"/>
                  </a:cubicBezTo>
                  <a:cubicBezTo>
                    <a:pt x="1421038" y="1614195"/>
                    <a:pt x="1443326" y="1636483"/>
                    <a:pt x="1470516" y="1636483"/>
                  </a:cubicBezTo>
                  <a:cubicBezTo>
                    <a:pt x="1495329" y="1636483"/>
                    <a:pt x="1515685" y="1618207"/>
                    <a:pt x="1519251" y="1594434"/>
                  </a:cubicBezTo>
                  <a:lnTo>
                    <a:pt x="1691309" y="1594434"/>
                  </a:lnTo>
                  <a:cubicBezTo>
                    <a:pt x="1643911" y="1644803"/>
                    <a:pt x="1598148" y="1697698"/>
                    <a:pt x="1555208" y="1751931"/>
                  </a:cubicBezTo>
                  <a:lnTo>
                    <a:pt x="1217184" y="1751931"/>
                  </a:lnTo>
                  <a:cubicBezTo>
                    <a:pt x="1213618" y="1728158"/>
                    <a:pt x="1193114" y="1709882"/>
                    <a:pt x="1168449" y="1709882"/>
                  </a:cubicBezTo>
                  <a:cubicBezTo>
                    <a:pt x="1141110" y="1709882"/>
                    <a:pt x="1118971" y="1732169"/>
                    <a:pt x="1118971" y="1759360"/>
                  </a:cubicBezTo>
                  <a:cubicBezTo>
                    <a:pt x="1118971" y="1786550"/>
                    <a:pt x="1141258" y="1808838"/>
                    <a:pt x="1168449" y="1808838"/>
                  </a:cubicBezTo>
                  <a:cubicBezTo>
                    <a:pt x="1193262" y="1808838"/>
                    <a:pt x="1213618" y="1790562"/>
                    <a:pt x="1217184" y="1766789"/>
                  </a:cubicBezTo>
                  <a:lnTo>
                    <a:pt x="1866339" y="1766789"/>
                  </a:lnTo>
                  <a:lnTo>
                    <a:pt x="1969455" y="1869905"/>
                  </a:lnTo>
                  <a:cubicBezTo>
                    <a:pt x="1900364" y="1944047"/>
                    <a:pt x="1837068" y="2023390"/>
                    <a:pt x="1780013" y="2106893"/>
                  </a:cubicBezTo>
                  <a:lnTo>
                    <a:pt x="1623704" y="1950585"/>
                  </a:lnTo>
                  <a:lnTo>
                    <a:pt x="1333969" y="1950585"/>
                  </a:lnTo>
                  <a:cubicBezTo>
                    <a:pt x="1330552" y="1935578"/>
                    <a:pt x="1317180" y="1924286"/>
                    <a:pt x="1301133" y="1924286"/>
                  </a:cubicBezTo>
                  <a:cubicBezTo>
                    <a:pt x="1282560" y="1924286"/>
                    <a:pt x="1267405" y="1939441"/>
                    <a:pt x="1267405" y="1958014"/>
                  </a:cubicBezTo>
                  <a:cubicBezTo>
                    <a:pt x="1267405" y="1976587"/>
                    <a:pt x="1281074" y="1990108"/>
                    <a:pt x="1298458" y="1991445"/>
                  </a:cubicBezTo>
                  <a:cubicBezTo>
                    <a:pt x="1281074" y="1992782"/>
                    <a:pt x="1267405" y="2007195"/>
                    <a:pt x="1267405" y="2024876"/>
                  </a:cubicBezTo>
                  <a:cubicBezTo>
                    <a:pt x="1267405" y="2043449"/>
                    <a:pt x="1282560" y="2058604"/>
                    <a:pt x="1301133" y="2058604"/>
                  </a:cubicBezTo>
                  <a:cubicBezTo>
                    <a:pt x="1317180" y="2058604"/>
                    <a:pt x="1330552" y="2047312"/>
                    <a:pt x="1333969" y="2032305"/>
                  </a:cubicBezTo>
                  <a:lnTo>
                    <a:pt x="1600080" y="2032305"/>
                  </a:lnTo>
                  <a:lnTo>
                    <a:pt x="1738261" y="2170486"/>
                  </a:lnTo>
                  <a:cubicBezTo>
                    <a:pt x="1727266" y="2187870"/>
                    <a:pt x="1716717" y="2205403"/>
                    <a:pt x="1706316" y="2223233"/>
                  </a:cubicBezTo>
                  <a:lnTo>
                    <a:pt x="1610480" y="2127398"/>
                  </a:lnTo>
                  <a:cubicBezTo>
                    <a:pt x="1614492" y="2121900"/>
                    <a:pt x="1616870" y="2115065"/>
                    <a:pt x="1616870" y="2107785"/>
                  </a:cubicBezTo>
                  <a:cubicBezTo>
                    <a:pt x="1616870" y="2089212"/>
                    <a:pt x="1601714" y="2074057"/>
                    <a:pt x="1583141" y="2074057"/>
                  </a:cubicBezTo>
                  <a:cubicBezTo>
                    <a:pt x="1564569" y="2074057"/>
                    <a:pt x="1549413" y="2089212"/>
                    <a:pt x="1549413" y="2107785"/>
                  </a:cubicBezTo>
                  <a:cubicBezTo>
                    <a:pt x="1549413" y="2126357"/>
                    <a:pt x="1564569" y="2141513"/>
                    <a:pt x="1583141" y="2141513"/>
                  </a:cubicBezTo>
                  <a:cubicBezTo>
                    <a:pt x="1588936" y="2141513"/>
                    <a:pt x="1594434" y="2139878"/>
                    <a:pt x="1599188" y="2137204"/>
                  </a:cubicBezTo>
                  <a:lnTo>
                    <a:pt x="1698590" y="2236605"/>
                  </a:lnTo>
                  <a:cubicBezTo>
                    <a:pt x="1654164" y="2313868"/>
                    <a:pt x="1614641" y="2393805"/>
                    <a:pt x="1580913" y="2476268"/>
                  </a:cubicBezTo>
                  <a:lnTo>
                    <a:pt x="1477202" y="2476268"/>
                  </a:lnTo>
                  <a:lnTo>
                    <a:pt x="1263096" y="2262161"/>
                  </a:lnTo>
                  <a:cubicBezTo>
                    <a:pt x="1263096" y="2262161"/>
                    <a:pt x="1263690" y="2260973"/>
                    <a:pt x="1263839" y="2260379"/>
                  </a:cubicBezTo>
                  <a:lnTo>
                    <a:pt x="1259084" y="2258150"/>
                  </a:lnTo>
                  <a:lnTo>
                    <a:pt x="858210" y="1857275"/>
                  </a:lnTo>
                  <a:lnTo>
                    <a:pt x="858210" y="1614790"/>
                  </a:lnTo>
                  <a:lnTo>
                    <a:pt x="858210" y="1614790"/>
                  </a:lnTo>
                  <a:lnTo>
                    <a:pt x="858210" y="1599931"/>
                  </a:lnTo>
                  <a:lnTo>
                    <a:pt x="8766" y="1599931"/>
                  </a:lnTo>
                  <a:lnTo>
                    <a:pt x="8766" y="1614790"/>
                  </a:lnTo>
                  <a:lnTo>
                    <a:pt x="843203" y="1614790"/>
                  </a:lnTo>
                  <a:lnTo>
                    <a:pt x="843203" y="1863367"/>
                  </a:lnTo>
                  <a:lnTo>
                    <a:pt x="1245266" y="2265430"/>
                  </a:lnTo>
                  <a:cubicBezTo>
                    <a:pt x="1215549" y="2332738"/>
                    <a:pt x="1188656" y="2401977"/>
                    <a:pt x="1165180" y="2471662"/>
                  </a:cubicBezTo>
                  <a:lnTo>
                    <a:pt x="967418" y="2273900"/>
                  </a:lnTo>
                  <a:lnTo>
                    <a:pt x="574121" y="2273900"/>
                  </a:lnTo>
                  <a:cubicBezTo>
                    <a:pt x="570555" y="2250126"/>
                    <a:pt x="550051" y="2231851"/>
                    <a:pt x="525386" y="2231851"/>
                  </a:cubicBezTo>
                  <a:cubicBezTo>
                    <a:pt x="498047" y="2231851"/>
                    <a:pt x="475908" y="2254138"/>
                    <a:pt x="475908" y="2281329"/>
                  </a:cubicBezTo>
                  <a:cubicBezTo>
                    <a:pt x="475908" y="2308519"/>
                    <a:pt x="498195" y="2330806"/>
                    <a:pt x="525386" y="2330806"/>
                  </a:cubicBezTo>
                  <a:cubicBezTo>
                    <a:pt x="550199" y="2330806"/>
                    <a:pt x="570555" y="2312531"/>
                    <a:pt x="574121" y="2288758"/>
                  </a:cubicBezTo>
                  <a:lnTo>
                    <a:pt x="961177" y="2288758"/>
                  </a:lnTo>
                  <a:lnTo>
                    <a:pt x="1268890" y="2596471"/>
                  </a:lnTo>
                  <a:lnTo>
                    <a:pt x="1135167" y="2596471"/>
                  </a:lnTo>
                  <a:lnTo>
                    <a:pt x="994014" y="2455318"/>
                  </a:lnTo>
                  <a:lnTo>
                    <a:pt x="574121" y="2455318"/>
                  </a:lnTo>
                  <a:cubicBezTo>
                    <a:pt x="570555" y="2431545"/>
                    <a:pt x="550051" y="2413269"/>
                    <a:pt x="525386" y="2413269"/>
                  </a:cubicBezTo>
                  <a:cubicBezTo>
                    <a:pt x="498047" y="2413269"/>
                    <a:pt x="475908" y="2435557"/>
                    <a:pt x="475908" y="2462747"/>
                  </a:cubicBezTo>
                  <a:cubicBezTo>
                    <a:pt x="475908" y="2489938"/>
                    <a:pt x="498195" y="2512225"/>
                    <a:pt x="525386" y="2512225"/>
                  </a:cubicBezTo>
                  <a:cubicBezTo>
                    <a:pt x="550199" y="2512225"/>
                    <a:pt x="570555" y="2493949"/>
                    <a:pt x="574121" y="2470176"/>
                  </a:cubicBezTo>
                  <a:lnTo>
                    <a:pt x="987773" y="2470176"/>
                  </a:lnTo>
                  <a:lnTo>
                    <a:pt x="1128926" y="2611329"/>
                  </a:lnTo>
                  <a:lnTo>
                    <a:pt x="1530989" y="2611329"/>
                  </a:lnTo>
                  <a:cubicBezTo>
                    <a:pt x="1526086" y="2626485"/>
                    <a:pt x="1521183" y="2642086"/>
                    <a:pt x="1516131" y="2659321"/>
                  </a:cubicBezTo>
                  <a:cubicBezTo>
                    <a:pt x="1486712" y="2757534"/>
                    <a:pt x="1464722" y="2859907"/>
                    <a:pt x="1450755" y="2963469"/>
                  </a:cubicBezTo>
                  <a:lnTo>
                    <a:pt x="1419255" y="2963469"/>
                  </a:lnTo>
                  <a:lnTo>
                    <a:pt x="1273051" y="2817264"/>
                  </a:lnTo>
                  <a:lnTo>
                    <a:pt x="1175284" y="2817264"/>
                  </a:lnTo>
                  <a:cubicBezTo>
                    <a:pt x="1171718" y="2793491"/>
                    <a:pt x="1151214" y="2775215"/>
                    <a:pt x="1126549" y="2775215"/>
                  </a:cubicBezTo>
                  <a:cubicBezTo>
                    <a:pt x="1099210" y="2775215"/>
                    <a:pt x="1077071" y="2797502"/>
                    <a:pt x="1077071" y="2824693"/>
                  </a:cubicBezTo>
                  <a:cubicBezTo>
                    <a:pt x="1077071" y="2851884"/>
                    <a:pt x="1099358" y="2874171"/>
                    <a:pt x="1126549" y="2874171"/>
                  </a:cubicBezTo>
                  <a:cubicBezTo>
                    <a:pt x="1151362" y="2874171"/>
                    <a:pt x="1171718" y="2855895"/>
                    <a:pt x="1175284" y="2832122"/>
                  </a:cubicBezTo>
                  <a:lnTo>
                    <a:pt x="1266959" y="2832122"/>
                  </a:lnTo>
                  <a:lnTo>
                    <a:pt x="1413164" y="2978327"/>
                  </a:lnTo>
                  <a:lnTo>
                    <a:pt x="1448823" y="2978327"/>
                  </a:lnTo>
                  <a:cubicBezTo>
                    <a:pt x="1447635" y="2987836"/>
                    <a:pt x="1446446" y="2997494"/>
                    <a:pt x="1445406" y="3007152"/>
                  </a:cubicBezTo>
                  <a:lnTo>
                    <a:pt x="1406329" y="3007152"/>
                  </a:lnTo>
                  <a:lnTo>
                    <a:pt x="1318963" y="2919786"/>
                  </a:lnTo>
                  <a:lnTo>
                    <a:pt x="1175284" y="2919786"/>
                  </a:lnTo>
                  <a:cubicBezTo>
                    <a:pt x="1171718" y="2896012"/>
                    <a:pt x="1151214" y="2877737"/>
                    <a:pt x="1126549" y="2877737"/>
                  </a:cubicBezTo>
                  <a:cubicBezTo>
                    <a:pt x="1099210" y="2877737"/>
                    <a:pt x="1077071" y="2900024"/>
                    <a:pt x="1077071" y="2927215"/>
                  </a:cubicBezTo>
                  <a:cubicBezTo>
                    <a:pt x="1077071" y="2954405"/>
                    <a:pt x="1099358" y="2976693"/>
                    <a:pt x="1126549" y="2976693"/>
                  </a:cubicBezTo>
                  <a:cubicBezTo>
                    <a:pt x="1151362" y="2976693"/>
                    <a:pt x="1171718" y="2958417"/>
                    <a:pt x="1175284" y="2934644"/>
                  </a:cubicBezTo>
                  <a:lnTo>
                    <a:pt x="1312871" y="2934644"/>
                  </a:lnTo>
                  <a:lnTo>
                    <a:pt x="1400237" y="3022010"/>
                  </a:lnTo>
                  <a:lnTo>
                    <a:pt x="1443920" y="3022010"/>
                  </a:lnTo>
                  <a:cubicBezTo>
                    <a:pt x="1440354" y="3056927"/>
                    <a:pt x="1437531" y="3092289"/>
                    <a:pt x="1435748" y="3127503"/>
                  </a:cubicBezTo>
                  <a:lnTo>
                    <a:pt x="1382259" y="3127503"/>
                  </a:lnTo>
                  <a:lnTo>
                    <a:pt x="1280480" y="3025724"/>
                  </a:lnTo>
                  <a:lnTo>
                    <a:pt x="0" y="3025724"/>
                  </a:lnTo>
                  <a:lnTo>
                    <a:pt x="0" y="3040583"/>
                  </a:lnTo>
                  <a:lnTo>
                    <a:pt x="1274239" y="3040583"/>
                  </a:lnTo>
                  <a:lnTo>
                    <a:pt x="1376018" y="3142361"/>
                  </a:lnTo>
                  <a:lnTo>
                    <a:pt x="1434857" y="3142361"/>
                  </a:lnTo>
                  <a:cubicBezTo>
                    <a:pt x="1433668" y="3167323"/>
                    <a:pt x="1433074" y="3193325"/>
                    <a:pt x="1432925" y="3219773"/>
                  </a:cubicBezTo>
                  <a:lnTo>
                    <a:pt x="1432925" y="3219773"/>
                  </a:lnTo>
                  <a:cubicBezTo>
                    <a:pt x="1432925" y="3221258"/>
                    <a:pt x="1432925" y="3222744"/>
                    <a:pt x="1432925" y="3224230"/>
                  </a:cubicBezTo>
                  <a:cubicBezTo>
                    <a:pt x="1432925" y="3226756"/>
                    <a:pt x="1432925" y="3229133"/>
                    <a:pt x="1432925" y="3231511"/>
                  </a:cubicBezTo>
                  <a:lnTo>
                    <a:pt x="1433222" y="3231511"/>
                  </a:lnTo>
                  <a:cubicBezTo>
                    <a:pt x="1433519" y="3297481"/>
                    <a:pt x="1437382" y="3363600"/>
                    <a:pt x="1444366" y="3429273"/>
                  </a:cubicBezTo>
                  <a:lnTo>
                    <a:pt x="1400386" y="3429273"/>
                  </a:lnTo>
                  <a:lnTo>
                    <a:pt x="1313019" y="3516640"/>
                  </a:lnTo>
                  <a:lnTo>
                    <a:pt x="1174244" y="3516640"/>
                  </a:lnTo>
                  <a:cubicBezTo>
                    <a:pt x="1171421" y="3494352"/>
                    <a:pt x="1155522" y="3474145"/>
                    <a:pt x="1126697" y="3474591"/>
                  </a:cubicBezTo>
                  <a:cubicBezTo>
                    <a:pt x="1062510" y="3473699"/>
                    <a:pt x="1062510" y="3574586"/>
                    <a:pt x="1126697" y="3573695"/>
                  </a:cubicBezTo>
                  <a:cubicBezTo>
                    <a:pt x="1155671" y="3574141"/>
                    <a:pt x="1171421" y="3553934"/>
                    <a:pt x="1174244" y="3531646"/>
                  </a:cubicBezTo>
                  <a:lnTo>
                    <a:pt x="1319111" y="3531646"/>
                  </a:lnTo>
                  <a:lnTo>
                    <a:pt x="1406477" y="3444280"/>
                  </a:lnTo>
                  <a:lnTo>
                    <a:pt x="1445703" y="3444280"/>
                  </a:lnTo>
                  <a:cubicBezTo>
                    <a:pt x="1446743" y="3453938"/>
                    <a:pt x="1447932" y="3463447"/>
                    <a:pt x="1449120" y="3473105"/>
                  </a:cubicBezTo>
                  <a:lnTo>
                    <a:pt x="1413312" y="3473105"/>
                  </a:lnTo>
                  <a:lnTo>
                    <a:pt x="1267107" y="3619310"/>
                  </a:lnTo>
                  <a:lnTo>
                    <a:pt x="1174244" y="3619310"/>
                  </a:lnTo>
                  <a:cubicBezTo>
                    <a:pt x="1171421" y="3597023"/>
                    <a:pt x="1155522" y="3576815"/>
                    <a:pt x="1126697" y="3577261"/>
                  </a:cubicBezTo>
                  <a:cubicBezTo>
                    <a:pt x="1062510" y="3576370"/>
                    <a:pt x="1062510" y="3677257"/>
                    <a:pt x="1126697" y="3676365"/>
                  </a:cubicBezTo>
                  <a:cubicBezTo>
                    <a:pt x="1155671" y="3676811"/>
                    <a:pt x="1171421" y="3656604"/>
                    <a:pt x="1174244" y="3634317"/>
                  </a:cubicBezTo>
                  <a:lnTo>
                    <a:pt x="1273199" y="3634317"/>
                  </a:lnTo>
                  <a:lnTo>
                    <a:pt x="1419404" y="3488112"/>
                  </a:lnTo>
                  <a:lnTo>
                    <a:pt x="1451201" y="3488112"/>
                  </a:lnTo>
                  <a:cubicBezTo>
                    <a:pt x="1467247" y="3608017"/>
                    <a:pt x="1493992" y="3726140"/>
                    <a:pt x="1531435" y="3840251"/>
                  </a:cubicBezTo>
                  <a:lnTo>
                    <a:pt x="1138435" y="3840251"/>
                  </a:lnTo>
                  <a:cubicBezTo>
                    <a:pt x="1133978" y="3823907"/>
                    <a:pt x="1129669" y="3807563"/>
                    <a:pt x="1125657" y="3791071"/>
                  </a:cubicBezTo>
                  <a:lnTo>
                    <a:pt x="1111245" y="3794636"/>
                  </a:lnTo>
                  <a:cubicBezTo>
                    <a:pt x="1115405" y="3811426"/>
                    <a:pt x="1119863" y="3828216"/>
                    <a:pt x="1124320" y="3845006"/>
                  </a:cubicBezTo>
                  <a:lnTo>
                    <a:pt x="987922" y="3981404"/>
                  </a:lnTo>
                  <a:lnTo>
                    <a:pt x="573081" y="3981404"/>
                  </a:lnTo>
                  <a:cubicBezTo>
                    <a:pt x="570258" y="3959117"/>
                    <a:pt x="554360" y="3938909"/>
                    <a:pt x="525535" y="3939356"/>
                  </a:cubicBezTo>
                  <a:cubicBezTo>
                    <a:pt x="461347" y="3938464"/>
                    <a:pt x="461347" y="4039351"/>
                    <a:pt x="525535" y="4038460"/>
                  </a:cubicBezTo>
                  <a:cubicBezTo>
                    <a:pt x="554508" y="4038905"/>
                    <a:pt x="570258" y="4018698"/>
                    <a:pt x="573081" y="3996411"/>
                  </a:cubicBezTo>
                  <a:lnTo>
                    <a:pt x="994162" y="3996411"/>
                  </a:lnTo>
                  <a:lnTo>
                    <a:pt x="1135315" y="3855258"/>
                  </a:lnTo>
                  <a:lnTo>
                    <a:pt x="1269039" y="3855258"/>
                  </a:lnTo>
                  <a:lnTo>
                    <a:pt x="961326" y="4162971"/>
                  </a:lnTo>
                  <a:lnTo>
                    <a:pt x="573081" y="4162971"/>
                  </a:lnTo>
                  <a:cubicBezTo>
                    <a:pt x="570258" y="4140684"/>
                    <a:pt x="554360" y="4120477"/>
                    <a:pt x="525535" y="4120922"/>
                  </a:cubicBezTo>
                  <a:cubicBezTo>
                    <a:pt x="461347" y="4120031"/>
                    <a:pt x="461347" y="4220918"/>
                    <a:pt x="525535" y="4220027"/>
                  </a:cubicBezTo>
                  <a:cubicBezTo>
                    <a:pt x="554508" y="4220473"/>
                    <a:pt x="570258" y="4200266"/>
                    <a:pt x="573081" y="4177978"/>
                  </a:cubicBezTo>
                  <a:lnTo>
                    <a:pt x="967566" y="4177978"/>
                  </a:lnTo>
                  <a:lnTo>
                    <a:pt x="1165329" y="3980216"/>
                  </a:lnTo>
                  <a:cubicBezTo>
                    <a:pt x="1188656" y="4049900"/>
                    <a:pt x="1215549" y="4119140"/>
                    <a:pt x="1245414" y="4186447"/>
                  </a:cubicBezTo>
                  <a:lnTo>
                    <a:pt x="843352" y="4588510"/>
                  </a:lnTo>
                  <a:lnTo>
                    <a:pt x="843352" y="4832928"/>
                  </a:lnTo>
                  <a:lnTo>
                    <a:pt x="8766" y="4832928"/>
                  </a:lnTo>
                  <a:lnTo>
                    <a:pt x="8766" y="4847786"/>
                  </a:lnTo>
                  <a:lnTo>
                    <a:pt x="858210" y="4847786"/>
                  </a:lnTo>
                  <a:lnTo>
                    <a:pt x="858210" y="4832928"/>
                  </a:lnTo>
                  <a:lnTo>
                    <a:pt x="858210" y="4832928"/>
                  </a:lnTo>
                  <a:lnTo>
                    <a:pt x="858210" y="4594602"/>
                  </a:lnTo>
                  <a:lnTo>
                    <a:pt x="1259084" y="4193728"/>
                  </a:lnTo>
                  <a:lnTo>
                    <a:pt x="1263839" y="4191499"/>
                  </a:lnTo>
                  <a:cubicBezTo>
                    <a:pt x="1263839" y="4191499"/>
                    <a:pt x="1263244" y="4190310"/>
                    <a:pt x="1263096" y="4189716"/>
                  </a:cubicBezTo>
                  <a:lnTo>
                    <a:pt x="1477202" y="3975609"/>
                  </a:lnTo>
                  <a:lnTo>
                    <a:pt x="1580913" y="3975609"/>
                  </a:lnTo>
                  <a:cubicBezTo>
                    <a:pt x="1614641" y="4058073"/>
                    <a:pt x="1654015" y="4138158"/>
                    <a:pt x="1698590" y="4215272"/>
                  </a:cubicBezTo>
                  <a:lnTo>
                    <a:pt x="1599485" y="4314377"/>
                  </a:lnTo>
                  <a:cubicBezTo>
                    <a:pt x="1594879" y="4311851"/>
                    <a:pt x="1589530" y="4310365"/>
                    <a:pt x="1582993" y="4310365"/>
                  </a:cubicBezTo>
                  <a:cubicBezTo>
                    <a:pt x="1539310" y="4309771"/>
                    <a:pt x="1539310" y="4378415"/>
                    <a:pt x="1582993" y="4377821"/>
                  </a:cubicBezTo>
                  <a:cubicBezTo>
                    <a:pt x="1613749" y="4378267"/>
                    <a:pt x="1622813" y="4344390"/>
                    <a:pt x="1610183" y="4324480"/>
                  </a:cubicBezTo>
                  <a:lnTo>
                    <a:pt x="1706019" y="4228645"/>
                  </a:lnTo>
                  <a:cubicBezTo>
                    <a:pt x="1716419" y="4246326"/>
                    <a:pt x="1727117" y="4264007"/>
                    <a:pt x="1737964" y="4281391"/>
                  </a:cubicBezTo>
                  <a:lnTo>
                    <a:pt x="1599783" y="4419573"/>
                  </a:lnTo>
                  <a:lnTo>
                    <a:pt x="1332929" y="4419573"/>
                  </a:lnTo>
                  <a:cubicBezTo>
                    <a:pt x="1330255" y="4405309"/>
                    <a:pt x="1319557" y="4392977"/>
                    <a:pt x="1300836" y="4393274"/>
                  </a:cubicBezTo>
                  <a:cubicBezTo>
                    <a:pt x="1258193" y="4392679"/>
                    <a:pt x="1257301" y="4457609"/>
                    <a:pt x="1297715" y="4460433"/>
                  </a:cubicBezTo>
                  <a:cubicBezTo>
                    <a:pt x="1257301" y="4463256"/>
                    <a:pt x="1258193" y="4528186"/>
                    <a:pt x="1300836" y="4527592"/>
                  </a:cubicBezTo>
                  <a:cubicBezTo>
                    <a:pt x="1319557" y="4527889"/>
                    <a:pt x="1330106" y="4515557"/>
                    <a:pt x="1332781" y="4501293"/>
                  </a:cubicBezTo>
                  <a:lnTo>
                    <a:pt x="1623259" y="4501293"/>
                  </a:lnTo>
                  <a:lnTo>
                    <a:pt x="1779567" y="4344985"/>
                  </a:lnTo>
                  <a:cubicBezTo>
                    <a:pt x="1836622" y="4428488"/>
                    <a:pt x="1899918" y="4507830"/>
                    <a:pt x="1969009" y="4581973"/>
                  </a:cubicBezTo>
                  <a:lnTo>
                    <a:pt x="1865893" y="4685089"/>
                  </a:lnTo>
                  <a:lnTo>
                    <a:pt x="1215549" y="4685089"/>
                  </a:lnTo>
                  <a:cubicBezTo>
                    <a:pt x="1212726" y="4662801"/>
                    <a:pt x="1196828" y="4642594"/>
                    <a:pt x="1168003" y="4643040"/>
                  </a:cubicBezTo>
                  <a:cubicBezTo>
                    <a:pt x="1103816" y="4642149"/>
                    <a:pt x="1103816" y="4743036"/>
                    <a:pt x="1168003" y="4742144"/>
                  </a:cubicBezTo>
                  <a:cubicBezTo>
                    <a:pt x="1196977" y="4742590"/>
                    <a:pt x="1212726" y="4722383"/>
                    <a:pt x="1215549" y="4700095"/>
                  </a:cubicBezTo>
                  <a:lnTo>
                    <a:pt x="1554762" y="4700095"/>
                  </a:lnTo>
                  <a:cubicBezTo>
                    <a:pt x="1597702" y="4754328"/>
                    <a:pt x="1643466" y="4807223"/>
                    <a:pt x="1690863" y="4857593"/>
                  </a:cubicBezTo>
                  <a:lnTo>
                    <a:pt x="1517617" y="4857593"/>
                  </a:lnTo>
                  <a:cubicBezTo>
                    <a:pt x="1514794" y="4835305"/>
                    <a:pt x="1498895" y="4815098"/>
                    <a:pt x="1470071" y="4815544"/>
                  </a:cubicBezTo>
                  <a:cubicBezTo>
                    <a:pt x="1405883" y="4814652"/>
                    <a:pt x="1405883" y="4915539"/>
                    <a:pt x="1470071" y="4914648"/>
                  </a:cubicBezTo>
                  <a:cubicBezTo>
                    <a:pt x="1499044" y="4915094"/>
                    <a:pt x="1514794" y="4894887"/>
                    <a:pt x="1517617" y="4872599"/>
                  </a:cubicBezTo>
                  <a:lnTo>
                    <a:pt x="1704830" y="4872599"/>
                  </a:lnTo>
                  <a:cubicBezTo>
                    <a:pt x="1705722" y="4873491"/>
                    <a:pt x="1706464" y="4874382"/>
                    <a:pt x="1707356" y="4875274"/>
                  </a:cubicBezTo>
                  <a:lnTo>
                    <a:pt x="1710179" y="4872599"/>
                  </a:lnTo>
                  <a:lnTo>
                    <a:pt x="2023390" y="4872599"/>
                  </a:lnTo>
                  <a:lnTo>
                    <a:pt x="2222638" y="4673351"/>
                  </a:lnTo>
                  <a:cubicBezTo>
                    <a:pt x="2231999" y="4681226"/>
                    <a:pt x="2241508" y="4689101"/>
                    <a:pt x="2251166" y="4696678"/>
                  </a:cubicBezTo>
                  <a:lnTo>
                    <a:pt x="1968266" y="4979578"/>
                  </a:lnTo>
                  <a:lnTo>
                    <a:pt x="1517617" y="4979578"/>
                  </a:lnTo>
                  <a:cubicBezTo>
                    <a:pt x="1514794" y="4957291"/>
                    <a:pt x="1498895" y="4937084"/>
                    <a:pt x="1470071" y="4937530"/>
                  </a:cubicBezTo>
                  <a:cubicBezTo>
                    <a:pt x="1405883" y="4936638"/>
                    <a:pt x="1405883" y="5037525"/>
                    <a:pt x="1470071" y="5036634"/>
                  </a:cubicBezTo>
                  <a:cubicBezTo>
                    <a:pt x="1499044" y="5037079"/>
                    <a:pt x="1514794" y="5016872"/>
                    <a:pt x="1517617" y="4994585"/>
                  </a:cubicBezTo>
                  <a:lnTo>
                    <a:pt x="1830233" y="4994585"/>
                  </a:lnTo>
                  <a:cubicBezTo>
                    <a:pt x="1894866" y="5052829"/>
                    <a:pt x="1962620" y="5107508"/>
                    <a:pt x="2033048" y="5158471"/>
                  </a:cubicBezTo>
                  <a:lnTo>
                    <a:pt x="1947019" y="5244500"/>
                  </a:lnTo>
                  <a:lnTo>
                    <a:pt x="1837514" y="5244500"/>
                  </a:lnTo>
                  <a:cubicBezTo>
                    <a:pt x="1837514" y="5244500"/>
                    <a:pt x="1701115" y="5244500"/>
                    <a:pt x="1701115" y="5244500"/>
                  </a:cubicBezTo>
                  <a:cubicBezTo>
                    <a:pt x="1698441" y="5230236"/>
                    <a:pt x="1687743" y="5217904"/>
                    <a:pt x="1669022" y="5218201"/>
                  </a:cubicBezTo>
                  <a:cubicBezTo>
                    <a:pt x="1650300" y="5217904"/>
                    <a:pt x="1639751" y="5230236"/>
                    <a:pt x="1636928" y="5244500"/>
                  </a:cubicBezTo>
                  <a:lnTo>
                    <a:pt x="1600080" y="5244500"/>
                  </a:lnTo>
                  <a:cubicBezTo>
                    <a:pt x="1597405" y="5230236"/>
                    <a:pt x="1586707" y="5217904"/>
                    <a:pt x="1568135" y="5218201"/>
                  </a:cubicBezTo>
                  <a:cubicBezTo>
                    <a:pt x="1526977" y="5217607"/>
                    <a:pt x="1524600" y="5278228"/>
                    <a:pt x="1560706" y="5285063"/>
                  </a:cubicBezTo>
                  <a:lnTo>
                    <a:pt x="1560706" y="5315522"/>
                  </a:lnTo>
                  <a:cubicBezTo>
                    <a:pt x="1526829" y="5321911"/>
                    <a:pt x="1526829" y="5375252"/>
                    <a:pt x="1560706" y="5381641"/>
                  </a:cubicBezTo>
                  <a:lnTo>
                    <a:pt x="1560706" y="5412101"/>
                  </a:lnTo>
                  <a:cubicBezTo>
                    <a:pt x="1524600" y="5418935"/>
                    <a:pt x="1526977" y="5479408"/>
                    <a:pt x="1568135" y="5478963"/>
                  </a:cubicBezTo>
                  <a:cubicBezTo>
                    <a:pt x="1609292" y="5479557"/>
                    <a:pt x="1611669" y="5418935"/>
                    <a:pt x="1575564" y="5412101"/>
                  </a:cubicBezTo>
                  <a:lnTo>
                    <a:pt x="1575564" y="5381641"/>
                  </a:lnTo>
                  <a:cubicBezTo>
                    <a:pt x="1589679" y="5378967"/>
                    <a:pt x="1597851" y="5368120"/>
                    <a:pt x="1600080" y="5355937"/>
                  </a:cubicBezTo>
                  <a:lnTo>
                    <a:pt x="1636928" y="5355937"/>
                  </a:lnTo>
                  <a:cubicBezTo>
                    <a:pt x="1639305" y="5368120"/>
                    <a:pt x="1647477" y="5378967"/>
                    <a:pt x="1661593" y="5381641"/>
                  </a:cubicBezTo>
                  <a:lnTo>
                    <a:pt x="1661593" y="5412101"/>
                  </a:lnTo>
                  <a:cubicBezTo>
                    <a:pt x="1625487" y="5418935"/>
                    <a:pt x="1627865" y="5479408"/>
                    <a:pt x="1669022" y="5478963"/>
                  </a:cubicBezTo>
                  <a:cubicBezTo>
                    <a:pt x="1710179" y="5479557"/>
                    <a:pt x="1712556" y="5418935"/>
                    <a:pt x="1676451" y="5412101"/>
                  </a:cubicBezTo>
                  <a:lnTo>
                    <a:pt x="1676451" y="5381641"/>
                  </a:lnTo>
                  <a:cubicBezTo>
                    <a:pt x="1712556" y="5374807"/>
                    <a:pt x="1710179" y="5314334"/>
                    <a:pt x="1669022" y="5314779"/>
                  </a:cubicBezTo>
                  <a:cubicBezTo>
                    <a:pt x="1650300" y="5314482"/>
                    <a:pt x="1639751" y="5326814"/>
                    <a:pt x="1636928" y="5341079"/>
                  </a:cubicBezTo>
                  <a:lnTo>
                    <a:pt x="1600080" y="5341079"/>
                  </a:lnTo>
                  <a:cubicBezTo>
                    <a:pt x="1597702" y="5328895"/>
                    <a:pt x="1589530" y="5318048"/>
                    <a:pt x="1575564" y="5315374"/>
                  </a:cubicBezTo>
                  <a:lnTo>
                    <a:pt x="1575564" y="5284915"/>
                  </a:lnTo>
                  <a:cubicBezTo>
                    <a:pt x="1589679" y="5282240"/>
                    <a:pt x="1597851" y="5271394"/>
                    <a:pt x="1600080" y="5259210"/>
                  </a:cubicBezTo>
                  <a:lnTo>
                    <a:pt x="1636928" y="5259210"/>
                  </a:lnTo>
                  <a:cubicBezTo>
                    <a:pt x="1639603" y="5273325"/>
                    <a:pt x="1650300" y="5285806"/>
                    <a:pt x="1669022" y="5285509"/>
                  </a:cubicBezTo>
                  <a:cubicBezTo>
                    <a:pt x="1687743" y="5285806"/>
                    <a:pt x="1698293" y="5273473"/>
                    <a:pt x="1700967" y="5259210"/>
                  </a:cubicBezTo>
                  <a:lnTo>
                    <a:pt x="1826222" y="5259210"/>
                  </a:lnTo>
                  <a:cubicBezTo>
                    <a:pt x="1826222" y="5259210"/>
                    <a:pt x="1952962" y="5259210"/>
                    <a:pt x="1952962" y="5259210"/>
                  </a:cubicBezTo>
                  <a:lnTo>
                    <a:pt x="2044934" y="5167237"/>
                  </a:lnTo>
                  <a:cubicBezTo>
                    <a:pt x="2121157" y="5221618"/>
                    <a:pt x="2200500" y="5271394"/>
                    <a:pt x="2282368" y="5316414"/>
                  </a:cubicBezTo>
                  <a:lnTo>
                    <a:pt x="1897244" y="5701538"/>
                  </a:lnTo>
                  <a:lnTo>
                    <a:pt x="1215104" y="5701538"/>
                  </a:lnTo>
                  <a:cubicBezTo>
                    <a:pt x="1212281" y="5679251"/>
                    <a:pt x="1196382" y="5659044"/>
                    <a:pt x="1167558" y="5659490"/>
                  </a:cubicBezTo>
                  <a:cubicBezTo>
                    <a:pt x="1103370" y="5658598"/>
                    <a:pt x="1103370" y="5759486"/>
                    <a:pt x="1167558" y="5758594"/>
                  </a:cubicBezTo>
                  <a:cubicBezTo>
                    <a:pt x="1196531" y="5759039"/>
                    <a:pt x="1212281" y="5738832"/>
                    <a:pt x="1215104" y="5716545"/>
                  </a:cubicBezTo>
                  <a:lnTo>
                    <a:pt x="1882386" y="5716545"/>
                  </a:lnTo>
                  <a:lnTo>
                    <a:pt x="1823101" y="5775829"/>
                  </a:lnTo>
                  <a:lnTo>
                    <a:pt x="855981" y="5775829"/>
                  </a:lnTo>
                  <a:cubicBezTo>
                    <a:pt x="853158" y="5753542"/>
                    <a:pt x="837260" y="5733335"/>
                    <a:pt x="808435" y="5733781"/>
                  </a:cubicBezTo>
                  <a:cubicBezTo>
                    <a:pt x="744247" y="5732889"/>
                    <a:pt x="744247" y="5833777"/>
                    <a:pt x="808435" y="5832885"/>
                  </a:cubicBezTo>
                  <a:cubicBezTo>
                    <a:pt x="837408" y="5833330"/>
                    <a:pt x="853158" y="5813123"/>
                    <a:pt x="855981" y="5790836"/>
                  </a:cubicBezTo>
                  <a:lnTo>
                    <a:pt x="1359674" y="5790836"/>
                  </a:lnTo>
                  <a:lnTo>
                    <a:pt x="1288503" y="5862007"/>
                  </a:lnTo>
                  <a:cubicBezTo>
                    <a:pt x="1283897" y="5859481"/>
                    <a:pt x="1278400" y="5857847"/>
                    <a:pt x="1271862" y="5857995"/>
                  </a:cubicBezTo>
                  <a:cubicBezTo>
                    <a:pt x="1228179" y="5857401"/>
                    <a:pt x="1228179" y="5926046"/>
                    <a:pt x="1271862" y="5925451"/>
                  </a:cubicBezTo>
                  <a:cubicBezTo>
                    <a:pt x="1302619" y="5925897"/>
                    <a:pt x="1311682" y="5892318"/>
                    <a:pt x="1299201" y="5872259"/>
                  </a:cubicBezTo>
                  <a:lnTo>
                    <a:pt x="1380624" y="5790836"/>
                  </a:lnTo>
                  <a:lnTo>
                    <a:pt x="1808689" y="5790836"/>
                  </a:lnTo>
                  <a:lnTo>
                    <a:pt x="1641831" y="5957694"/>
                  </a:lnTo>
                  <a:lnTo>
                    <a:pt x="1362943" y="5957694"/>
                  </a:lnTo>
                  <a:lnTo>
                    <a:pt x="1361754" y="5956505"/>
                  </a:lnTo>
                  <a:lnTo>
                    <a:pt x="1360566" y="5957694"/>
                  </a:lnTo>
                  <a:lnTo>
                    <a:pt x="1020461" y="5957694"/>
                  </a:lnTo>
                  <a:lnTo>
                    <a:pt x="1020164" y="5957397"/>
                  </a:lnTo>
                  <a:lnTo>
                    <a:pt x="1019867" y="5957694"/>
                  </a:lnTo>
                  <a:lnTo>
                    <a:pt x="461644" y="5957694"/>
                  </a:lnTo>
                  <a:cubicBezTo>
                    <a:pt x="458821" y="5935407"/>
                    <a:pt x="442923" y="5915199"/>
                    <a:pt x="414098" y="5915645"/>
                  </a:cubicBezTo>
                  <a:cubicBezTo>
                    <a:pt x="349911" y="5914754"/>
                    <a:pt x="349911" y="6015641"/>
                    <a:pt x="414098" y="6014749"/>
                  </a:cubicBezTo>
                  <a:cubicBezTo>
                    <a:pt x="443072" y="6015195"/>
                    <a:pt x="458821" y="5994988"/>
                    <a:pt x="461644" y="5972700"/>
                  </a:cubicBezTo>
                  <a:lnTo>
                    <a:pt x="1005306" y="5972700"/>
                  </a:lnTo>
                  <a:lnTo>
                    <a:pt x="929232" y="6048774"/>
                  </a:lnTo>
                  <a:cubicBezTo>
                    <a:pt x="924923" y="6046694"/>
                    <a:pt x="919871" y="6045357"/>
                    <a:pt x="913779" y="6045357"/>
                  </a:cubicBezTo>
                  <a:cubicBezTo>
                    <a:pt x="870096" y="6044763"/>
                    <a:pt x="870096" y="6113408"/>
                    <a:pt x="913779" y="6112814"/>
                  </a:cubicBezTo>
                  <a:cubicBezTo>
                    <a:pt x="945130" y="6113259"/>
                    <a:pt x="953897" y="6078343"/>
                    <a:pt x="940376" y="6058581"/>
                  </a:cubicBezTo>
                  <a:lnTo>
                    <a:pt x="1026256" y="5972700"/>
                  </a:lnTo>
                  <a:lnTo>
                    <a:pt x="1345856" y="5972700"/>
                  </a:lnTo>
                  <a:lnTo>
                    <a:pt x="1269188" y="6049369"/>
                  </a:lnTo>
                  <a:lnTo>
                    <a:pt x="1269188" y="6049369"/>
                  </a:lnTo>
                  <a:cubicBezTo>
                    <a:pt x="1265473" y="6048032"/>
                    <a:pt x="1261313" y="6047140"/>
                    <a:pt x="1256558" y="6047140"/>
                  </a:cubicBezTo>
                  <a:cubicBezTo>
                    <a:pt x="1212875" y="6046546"/>
                    <a:pt x="1212875" y="6115191"/>
                    <a:pt x="1256558" y="6114597"/>
                  </a:cubicBezTo>
                  <a:cubicBezTo>
                    <a:pt x="1289098" y="6115042"/>
                    <a:pt x="1297418" y="6077154"/>
                    <a:pt x="1281520" y="6057987"/>
                  </a:cubicBezTo>
                  <a:lnTo>
                    <a:pt x="1366806" y="5972700"/>
                  </a:lnTo>
                  <a:lnTo>
                    <a:pt x="1499341" y="5972700"/>
                  </a:lnTo>
                  <a:lnTo>
                    <a:pt x="1423267" y="6048774"/>
                  </a:lnTo>
                  <a:cubicBezTo>
                    <a:pt x="1419998" y="6047883"/>
                    <a:pt x="1416581" y="6047140"/>
                    <a:pt x="1412718" y="6047289"/>
                  </a:cubicBezTo>
                  <a:cubicBezTo>
                    <a:pt x="1369035" y="6046694"/>
                    <a:pt x="1369035" y="6115339"/>
                    <a:pt x="1412718" y="6114745"/>
                  </a:cubicBezTo>
                  <a:cubicBezTo>
                    <a:pt x="1446149" y="6115191"/>
                    <a:pt x="1453875" y="6075371"/>
                    <a:pt x="1436342" y="6056798"/>
                  </a:cubicBezTo>
                  <a:lnTo>
                    <a:pt x="1519845" y="5973295"/>
                  </a:lnTo>
                  <a:lnTo>
                    <a:pt x="1519400" y="5972849"/>
                  </a:lnTo>
                  <a:lnTo>
                    <a:pt x="1647775" y="5972849"/>
                  </a:lnTo>
                  <a:lnTo>
                    <a:pt x="2546547" y="5074077"/>
                  </a:lnTo>
                  <a:lnTo>
                    <a:pt x="2546547" y="5013455"/>
                  </a:lnTo>
                  <a:cubicBezTo>
                    <a:pt x="2568983" y="5024599"/>
                    <a:pt x="2591568" y="5035296"/>
                    <a:pt x="2614301" y="5045549"/>
                  </a:cubicBezTo>
                  <a:lnTo>
                    <a:pt x="2614301" y="5149705"/>
                  </a:lnTo>
                  <a:lnTo>
                    <a:pt x="1801854" y="5962151"/>
                  </a:lnTo>
                  <a:lnTo>
                    <a:pt x="1801854" y="6354408"/>
                  </a:lnTo>
                  <a:cubicBezTo>
                    <a:pt x="1745244" y="6361243"/>
                    <a:pt x="1747622" y="6453660"/>
                    <a:pt x="1809283" y="6452769"/>
                  </a:cubicBezTo>
                  <a:cubicBezTo>
                    <a:pt x="1870945" y="6453660"/>
                    <a:pt x="1873173" y="6361243"/>
                    <a:pt x="1816712" y="6354408"/>
                  </a:cubicBezTo>
                  <a:lnTo>
                    <a:pt x="1816712" y="5968243"/>
                  </a:lnTo>
                  <a:lnTo>
                    <a:pt x="2404949" y="5380007"/>
                  </a:lnTo>
                  <a:cubicBezTo>
                    <a:pt x="2420253" y="5387287"/>
                    <a:pt x="2435408" y="5394419"/>
                    <a:pt x="2450860" y="5401254"/>
                  </a:cubicBezTo>
                  <a:lnTo>
                    <a:pt x="2197677" y="5654438"/>
                  </a:lnTo>
                  <a:lnTo>
                    <a:pt x="2197677" y="5810597"/>
                  </a:lnTo>
                  <a:cubicBezTo>
                    <a:pt x="2182224" y="5812529"/>
                    <a:pt x="2173309" y="5823673"/>
                    <a:pt x="2170783" y="5836451"/>
                  </a:cubicBezTo>
                  <a:lnTo>
                    <a:pt x="2138095" y="5836451"/>
                  </a:lnTo>
                  <a:cubicBezTo>
                    <a:pt x="2135421" y="5822187"/>
                    <a:pt x="2124723" y="5809855"/>
                    <a:pt x="2106002" y="5810152"/>
                  </a:cubicBezTo>
                  <a:cubicBezTo>
                    <a:pt x="2064844" y="5809558"/>
                    <a:pt x="2062467" y="5870179"/>
                    <a:pt x="2098573" y="5877014"/>
                  </a:cubicBezTo>
                  <a:lnTo>
                    <a:pt x="2098573" y="5911782"/>
                  </a:lnTo>
                  <a:cubicBezTo>
                    <a:pt x="2063507" y="5918468"/>
                    <a:pt x="2064844" y="5975524"/>
                    <a:pt x="2102584" y="5978347"/>
                  </a:cubicBezTo>
                  <a:lnTo>
                    <a:pt x="2221598" y="6097361"/>
                  </a:lnTo>
                  <a:lnTo>
                    <a:pt x="2221598" y="6184282"/>
                  </a:lnTo>
                  <a:cubicBezTo>
                    <a:pt x="2185344" y="6190967"/>
                    <a:pt x="2187722" y="6251737"/>
                    <a:pt x="2228879" y="6251143"/>
                  </a:cubicBezTo>
                  <a:cubicBezTo>
                    <a:pt x="2269888" y="6251737"/>
                    <a:pt x="2272413" y="6191265"/>
                    <a:pt x="2236457" y="6184282"/>
                  </a:cubicBezTo>
                  <a:lnTo>
                    <a:pt x="2236457" y="6091269"/>
                  </a:lnTo>
                  <a:lnTo>
                    <a:pt x="2120860" y="5975672"/>
                  </a:lnTo>
                  <a:cubicBezTo>
                    <a:pt x="2147010" y="5963488"/>
                    <a:pt x="2144484" y="5917725"/>
                    <a:pt x="2113431" y="5911930"/>
                  </a:cubicBezTo>
                  <a:lnTo>
                    <a:pt x="2113431" y="5877162"/>
                  </a:lnTo>
                  <a:cubicBezTo>
                    <a:pt x="2127546" y="5874488"/>
                    <a:pt x="2135718" y="5863641"/>
                    <a:pt x="2138095" y="5851457"/>
                  </a:cubicBezTo>
                  <a:lnTo>
                    <a:pt x="2170783" y="5851457"/>
                  </a:lnTo>
                  <a:cubicBezTo>
                    <a:pt x="2173161" y="5863641"/>
                    <a:pt x="2181333" y="5874488"/>
                    <a:pt x="2195448" y="5877162"/>
                  </a:cubicBezTo>
                  <a:lnTo>
                    <a:pt x="2195448" y="5911930"/>
                  </a:lnTo>
                  <a:cubicBezTo>
                    <a:pt x="2159343" y="5918765"/>
                    <a:pt x="2161720" y="5979238"/>
                    <a:pt x="2202877" y="5978792"/>
                  </a:cubicBezTo>
                  <a:cubicBezTo>
                    <a:pt x="2218478" y="5978941"/>
                    <a:pt x="2228433" y="5970323"/>
                    <a:pt x="2232891" y="5959328"/>
                  </a:cubicBezTo>
                  <a:lnTo>
                    <a:pt x="2329915" y="6056352"/>
                  </a:lnTo>
                  <a:lnTo>
                    <a:pt x="2329915" y="6104641"/>
                  </a:lnTo>
                  <a:cubicBezTo>
                    <a:pt x="2293809" y="6111476"/>
                    <a:pt x="2296186" y="6171949"/>
                    <a:pt x="2337344" y="6171503"/>
                  </a:cubicBezTo>
                  <a:cubicBezTo>
                    <a:pt x="2378501" y="6172098"/>
                    <a:pt x="2380878" y="6111476"/>
                    <a:pt x="2344773" y="6104641"/>
                  </a:cubicBezTo>
                  <a:lnTo>
                    <a:pt x="2344773" y="6050260"/>
                  </a:lnTo>
                  <a:lnTo>
                    <a:pt x="2235416" y="5940904"/>
                  </a:lnTo>
                  <a:cubicBezTo>
                    <a:pt x="2233931" y="5927532"/>
                    <a:pt x="2225610" y="5915051"/>
                    <a:pt x="2210455" y="5912228"/>
                  </a:cubicBezTo>
                  <a:lnTo>
                    <a:pt x="2210455" y="5877459"/>
                  </a:lnTo>
                  <a:cubicBezTo>
                    <a:pt x="2243440" y="5871219"/>
                    <a:pt x="2244183" y="5820404"/>
                    <a:pt x="2212832" y="5811935"/>
                  </a:cubicBezTo>
                  <a:lnTo>
                    <a:pt x="2212832" y="5660976"/>
                  </a:lnTo>
                  <a:lnTo>
                    <a:pt x="2465719" y="5408089"/>
                  </a:lnTo>
                  <a:cubicBezTo>
                    <a:pt x="2497218" y="5421907"/>
                    <a:pt x="2528866" y="5435280"/>
                    <a:pt x="2560960" y="5447760"/>
                  </a:cubicBezTo>
                  <a:lnTo>
                    <a:pt x="2449523" y="5559197"/>
                  </a:lnTo>
                  <a:lnTo>
                    <a:pt x="2449523" y="5676874"/>
                  </a:lnTo>
                  <a:cubicBezTo>
                    <a:pt x="2413418" y="5683709"/>
                    <a:pt x="2415795" y="5744181"/>
                    <a:pt x="2456952" y="5743735"/>
                  </a:cubicBezTo>
                  <a:cubicBezTo>
                    <a:pt x="2497961" y="5744330"/>
                    <a:pt x="2500487" y="5683709"/>
                    <a:pt x="2464381" y="5676874"/>
                  </a:cubicBezTo>
                  <a:lnTo>
                    <a:pt x="2464381" y="5565289"/>
                  </a:lnTo>
                  <a:lnTo>
                    <a:pt x="2576264" y="5453407"/>
                  </a:lnTo>
                  <a:cubicBezTo>
                    <a:pt x="2592013" y="5459498"/>
                    <a:pt x="2607763" y="5465293"/>
                    <a:pt x="2623661" y="5471088"/>
                  </a:cubicBezTo>
                  <a:lnTo>
                    <a:pt x="2514751" y="5579998"/>
                  </a:lnTo>
                  <a:lnTo>
                    <a:pt x="2514751" y="6020247"/>
                  </a:lnTo>
                  <a:cubicBezTo>
                    <a:pt x="2456507" y="6025447"/>
                    <a:pt x="2458289" y="6119648"/>
                    <a:pt x="2520545" y="6118757"/>
                  </a:cubicBezTo>
                  <a:cubicBezTo>
                    <a:pt x="2581464" y="6119648"/>
                    <a:pt x="2584436" y="6028864"/>
                    <a:pt x="2529609" y="6020544"/>
                  </a:cubicBezTo>
                  <a:lnTo>
                    <a:pt x="2529609" y="5586239"/>
                  </a:lnTo>
                  <a:lnTo>
                    <a:pt x="2639262" y="5476585"/>
                  </a:lnTo>
                  <a:cubicBezTo>
                    <a:pt x="2696764" y="5496792"/>
                    <a:pt x="2755156" y="5514771"/>
                    <a:pt x="2813995" y="5530521"/>
                  </a:cubicBezTo>
                  <a:lnTo>
                    <a:pt x="2667641" y="5676874"/>
                  </a:lnTo>
                  <a:lnTo>
                    <a:pt x="2667641" y="6020396"/>
                  </a:lnTo>
                  <a:cubicBezTo>
                    <a:pt x="2611181" y="6027230"/>
                    <a:pt x="2613409" y="6119648"/>
                    <a:pt x="2675071" y="6118757"/>
                  </a:cubicBezTo>
                  <a:cubicBezTo>
                    <a:pt x="2736732" y="6119648"/>
                    <a:pt x="2738961" y="6027230"/>
                    <a:pt x="2682500" y="6020396"/>
                  </a:cubicBezTo>
                  <a:lnTo>
                    <a:pt x="2682500" y="5682965"/>
                  </a:lnTo>
                  <a:lnTo>
                    <a:pt x="2830487" y="5534978"/>
                  </a:lnTo>
                  <a:cubicBezTo>
                    <a:pt x="2830487" y="5534978"/>
                    <a:pt x="2831825" y="5535275"/>
                    <a:pt x="2832419" y="5535572"/>
                  </a:cubicBezTo>
                  <a:lnTo>
                    <a:pt x="2833311" y="5532304"/>
                  </a:lnTo>
                  <a:lnTo>
                    <a:pt x="3065693" y="5299921"/>
                  </a:lnTo>
                  <a:lnTo>
                    <a:pt x="3065693" y="5076157"/>
                  </a:lnTo>
                  <a:cubicBezTo>
                    <a:pt x="3082631" y="5079574"/>
                    <a:pt x="3099570" y="5082545"/>
                    <a:pt x="3116656" y="5085369"/>
                  </a:cubicBezTo>
                  <a:lnTo>
                    <a:pt x="3116656" y="5365595"/>
                  </a:lnTo>
                  <a:lnTo>
                    <a:pt x="2790668" y="5691584"/>
                  </a:lnTo>
                  <a:lnTo>
                    <a:pt x="2790668" y="6020544"/>
                  </a:lnTo>
                  <a:cubicBezTo>
                    <a:pt x="2734058" y="6027379"/>
                    <a:pt x="2736435" y="6119797"/>
                    <a:pt x="2798097" y="6118905"/>
                  </a:cubicBezTo>
                  <a:cubicBezTo>
                    <a:pt x="2859758" y="6119797"/>
                    <a:pt x="2861987" y="6027379"/>
                    <a:pt x="2805526" y="6020544"/>
                  </a:cubicBezTo>
                  <a:lnTo>
                    <a:pt x="2805526" y="5697675"/>
                  </a:lnTo>
                  <a:lnTo>
                    <a:pt x="2942815" y="5560385"/>
                  </a:lnTo>
                  <a:lnTo>
                    <a:pt x="2942815" y="5561277"/>
                  </a:lnTo>
                  <a:cubicBezTo>
                    <a:pt x="3042217" y="5582079"/>
                    <a:pt x="3145184" y="5596342"/>
                    <a:pt x="3248300" y="5604217"/>
                  </a:cubicBezTo>
                  <a:lnTo>
                    <a:pt x="3248300" y="5726649"/>
                  </a:lnTo>
                  <a:cubicBezTo>
                    <a:pt x="3234185" y="5729323"/>
                    <a:pt x="3226013" y="5740170"/>
                    <a:pt x="3223636" y="5752354"/>
                  </a:cubicBezTo>
                  <a:lnTo>
                    <a:pt x="3186787" y="5752354"/>
                  </a:lnTo>
                  <a:cubicBezTo>
                    <a:pt x="3184113" y="5738090"/>
                    <a:pt x="3173415" y="5725757"/>
                    <a:pt x="3154694" y="5726055"/>
                  </a:cubicBezTo>
                  <a:cubicBezTo>
                    <a:pt x="3113536" y="5725460"/>
                    <a:pt x="3111159" y="5786081"/>
                    <a:pt x="3147264" y="5792917"/>
                  </a:cubicBezTo>
                  <a:lnTo>
                    <a:pt x="3147264" y="5823376"/>
                  </a:lnTo>
                  <a:cubicBezTo>
                    <a:pt x="3122748" y="5827982"/>
                    <a:pt x="3116062" y="5857401"/>
                    <a:pt x="3127206" y="5875676"/>
                  </a:cubicBezTo>
                  <a:lnTo>
                    <a:pt x="3082928" y="5920103"/>
                  </a:lnTo>
                  <a:cubicBezTo>
                    <a:pt x="3078322" y="5917428"/>
                    <a:pt x="3072676" y="5915794"/>
                    <a:pt x="3065990" y="5915942"/>
                  </a:cubicBezTo>
                  <a:cubicBezTo>
                    <a:pt x="3047269" y="5915645"/>
                    <a:pt x="3036719" y="5927978"/>
                    <a:pt x="3033896" y="5942241"/>
                  </a:cubicBezTo>
                  <a:lnTo>
                    <a:pt x="2997048" y="5942241"/>
                  </a:lnTo>
                  <a:cubicBezTo>
                    <a:pt x="2994373" y="5927978"/>
                    <a:pt x="2983675" y="5915645"/>
                    <a:pt x="2964954" y="5915942"/>
                  </a:cubicBezTo>
                  <a:cubicBezTo>
                    <a:pt x="2923797" y="5915348"/>
                    <a:pt x="2921420" y="5975969"/>
                    <a:pt x="2957525" y="5982804"/>
                  </a:cubicBezTo>
                  <a:lnTo>
                    <a:pt x="2957525" y="6013264"/>
                  </a:lnTo>
                  <a:cubicBezTo>
                    <a:pt x="2921420" y="6020098"/>
                    <a:pt x="2923797" y="6080571"/>
                    <a:pt x="2964954" y="6080125"/>
                  </a:cubicBezTo>
                  <a:cubicBezTo>
                    <a:pt x="2983675" y="6080422"/>
                    <a:pt x="2994225" y="6068090"/>
                    <a:pt x="2996899" y="6053827"/>
                  </a:cubicBezTo>
                  <a:lnTo>
                    <a:pt x="3033748" y="6053827"/>
                  </a:lnTo>
                  <a:cubicBezTo>
                    <a:pt x="3036422" y="6067942"/>
                    <a:pt x="3047120" y="6080422"/>
                    <a:pt x="3065841" y="6080125"/>
                  </a:cubicBezTo>
                  <a:cubicBezTo>
                    <a:pt x="3109524" y="6080720"/>
                    <a:pt x="3109524" y="6012075"/>
                    <a:pt x="3065841" y="6012669"/>
                  </a:cubicBezTo>
                  <a:cubicBezTo>
                    <a:pt x="3047120" y="6012372"/>
                    <a:pt x="3036571" y="6024704"/>
                    <a:pt x="3033748" y="6038968"/>
                  </a:cubicBezTo>
                  <a:lnTo>
                    <a:pt x="2996899" y="6038968"/>
                  </a:lnTo>
                  <a:cubicBezTo>
                    <a:pt x="2994522" y="6026785"/>
                    <a:pt x="2986350" y="6015938"/>
                    <a:pt x="2972235" y="6013264"/>
                  </a:cubicBezTo>
                  <a:lnTo>
                    <a:pt x="2972235" y="5982804"/>
                  </a:lnTo>
                  <a:cubicBezTo>
                    <a:pt x="2986350" y="5980130"/>
                    <a:pt x="2994522" y="5969283"/>
                    <a:pt x="2996899" y="5957100"/>
                  </a:cubicBezTo>
                  <a:lnTo>
                    <a:pt x="3033748" y="5957100"/>
                  </a:lnTo>
                  <a:cubicBezTo>
                    <a:pt x="3036422" y="5971215"/>
                    <a:pt x="3047120" y="5983696"/>
                    <a:pt x="3065841" y="5983398"/>
                  </a:cubicBezTo>
                  <a:cubicBezTo>
                    <a:pt x="3096449" y="5983844"/>
                    <a:pt x="3105513" y="5950413"/>
                    <a:pt x="3093329" y="5930503"/>
                  </a:cubicBezTo>
                  <a:lnTo>
                    <a:pt x="3137606" y="5886226"/>
                  </a:lnTo>
                  <a:cubicBezTo>
                    <a:pt x="3142212" y="5888900"/>
                    <a:pt x="3147859" y="5890535"/>
                    <a:pt x="3154545" y="5890386"/>
                  </a:cubicBezTo>
                  <a:cubicBezTo>
                    <a:pt x="3173266" y="5890683"/>
                    <a:pt x="3183815" y="5878351"/>
                    <a:pt x="3186490" y="5864087"/>
                  </a:cubicBezTo>
                  <a:lnTo>
                    <a:pt x="3223338" y="5864087"/>
                  </a:lnTo>
                  <a:cubicBezTo>
                    <a:pt x="3226013" y="5878351"/>
                    <a:pt x="3236711" y="5890683"/>
                    <a:pt x="3255432" y="5890386"/>
                  </a:cubicBezTo>
                  <a:cubicBezTo>
                    <a:pt x="3299115" y="5890980"/>
                    <a:pt x="3299115" y="5822336"/>
                    <a:pt x="3255432" y="5822930"/>
                  </a:cubicBezTo>
                  <a:cubicBezTo>
                    <a:pt x="3236711" y="5822633"/>
                    <a:pt x="3226161" y="5834965"/>
                    <a:pt x="3223338" y="5849229"/>
                  </a:cubicBezTo>
                  <a:lnTo>
                    <a:pt x="3186490" y="5849229"/>
                  </a:lnTo>
                  <a:cubicBezTo>
                    <a:pt x="3184113" y="5837045"/>
                    <a:pt x="3175941" y="5826199"/>
                    <a:pt x="3161825" y="5823524"/>
                  </a:cubicBezTo>
                  <a:lnTo>
                    <a:pt x="3161825" y="5793065"/>
                  </a:lnTo>
                  <a:cubicBezTo>
                    <a:pt x="3175941" y="5790390"/>
                    <a:pt x="3184113" y="5779544"/>
                    <a:pt x="3186490" y="5767360"/>
                  </a:cubicBezTo>
                  <a:lnTo>
                    <a:pt x="3223338" y="5767360"/>
                  </a:lnTo>
                  <a:cubicBezTo>
                    <a:pt x="3226013" y="5781624"/>
                    <a:pt x="3236711" y="5793956"/>
                    <a:pt x="3255432" y="5793659"/>
                  </a:cubicBezTo>
                  <a:cubicBezTo>
                    <a:pt x="3296589" y="5794254"/>
                    <a:pt x="3298967" y="5733632"/>
                    <a:pt x="3262861" y="5726797"/>
                  </a:cubicBezTo>
                  <a:lnTo>
                    <a:pt x="3262861" y="5605257"/>
                  </a:lnTo>
                  <a:cubicBezTo>
                    <a:pt x="3317985" y="5609120"/>
                    <a:pt x="3372960" y="5611201"/>
                    <a:pt x="3427341" y="5611201"/>
                  </a:cubicBezTo>
                  <a:lnTo>
                    <a:pt x="3427341" y="5611201"/>
                  </a:lnTo>
                  <a:cubicBezTo>
                    <a:pt x="3427341" y="5611201"/>
                    <a:pt x="3428530" y="5611201"/>
                    <a:pt x="3429124" y="5611201"/>
                  </a:cubicBezTo>
                  <a:cubicBezTo>
                    <a:pt x="3429719" y="5611201"/>
                    <a:pt x="3430313" y="5611201"/>
                    <a:pt x="3430907" y="5611201"/>
                  </a:cubicBezTo>
                  <a:lnTo>
                    <a:pt x="3430907" y="5611201"/>
                  </a:lnTo>
                  <a:cubicBezTo>
                    <a:pt x="3485289" y="5611201"/>
                    <a:pt x="3540412" y="5608972"/>
                    <a:pt x="3595388" y="5605109"/>
                  </a:cubicBezTo>
                  <a:lnTo>
                    <a:pt x="3595388" y="5726649"/>
                  </a:lnTo>
                  <a:cubicBezTo>
                    <a:pt x="3559282" y="5733484"/>
                    <a:pt x="3561660" y="5793956"/>
                    <a:pt x="3602817" y="5793511"/>
                  </a:cubicBezTo>
                  <a:cubicBezTo>
                    <a:pt x="3621538" y="5793808"/>
                    <a:pt x="3632087" y="5781475"/>
                    <a:pt x="3634910" y="5767212"/>
                  </a:cubicBezTo>
                  <a:lnTo>
                    <a:pt x="3671759" y="5767212"/>
                  </a:lnTo>
                  <a:cubicBezTo>
                    <a:pt x="3674136" y="5779396"/>
                    <a:pt x="3682308" y="5790242"/>
                    <a:pt x="3696423" y="5792917"/>
                  </a:cubicBezTo>
                  <a:lnTo>
                    <a:pt x="3696423" y="5823376"/>
                  </a:lnTo>
                  <a:cubicBezTo>
                    <a:pt x="3682308" y="5826050"/>
                    <a:pt x="3674136" y="5836897"/>
                    <a:pt x="3671759" y="5849081"/>
                  </a:cubicBezTo>
                  <a:lnTo>
                    <a:pt x="3634910" y="5849081"/>
                  </a:lnTo>
                  <a:cubicBezTo>
                    <a:pt x="3632236" y="5834816"/>
                    <a:pt x="3621538" y="5822484"/>
                    <a:pt x="3602817" y="5822781"/>
                  </a:cubicBezTo>
                  <a:cubicBezTo>
                    <a:pt x="3559134" y="5822187"/>
                    <a:pt x="3559134" y="5890832"/>
                    <a:pt x="3602817" y="5890238"/>
                  </a:cubicBezTo>
                  <a:cubicBezTo>
                    <a:pt x="3621538" y="5890535"/>
                    <a:pt x="3632087" y="5878203"/>
                    <a:pt x="3634910" y="5863939"/>
                  </a:cubicBezTo>
                  <a:lnTo>
                    <a:pt x="3671759" y="5863939"/>
                  </a:lnTo>
                  <a:cubicBezTo>
                    <a:pt x="3674433" y="5878203"/>
                    <a:pt x="3685131" y="5890535"/>
                    <a:pt x="3703704" y="5890238"/>
                  </a:cubicBezTo>
                  <a:cubicBezTo>
                    <a:pt x="3710390" y="5890238"/>
                    <a:pt x="3715888" y="5888603"/>
                    <a:pt x="3720642" y="5886077"/>
                  </a:cubicBezTo>
                  <a:lnTo>
                    <a:pt x="3764920" y="5930355"/>
                  </a:lnTo>
                  <a:cubicBezTo>
                    <a:pt x="3752736" y="5950265"/>
                    <a:pt x="3761948" y="5983696"/>
                    <a:pt x="3792408" y="5983250"/>
                  </a:cubicBezTo>
                  <a:cubicBezTo>
                    <a:pt x="3811129" y="5983547"/>
                    <a:pt x="3821678" y="5971215"/>
                    <a:pt x="3824501" y="5956951"/>
                  </a:cubicBezTo>
                  <a:lnTo>
                    <a:pt x="3861350" y="5956951"/>
                  </a:lnTo>
                  <a:cubicBezTo>
                    <a:pt x="3863727" y="5969135"/>
                    <a:pt x="3871899" y="5979981"/>
                    <a:pt x="3886014" y="5982656"/>
                  </a:cubicBezTo>
                  <a:lnTo>
                    <a:pt x="3886014" y="6013115"/>
                  </a:lnTo>
                  <a:cubicBezTo>
                    <a:pt x="3871899" y="6015790"/>
                    <a:pt x="3863727" y="6026636"/>
                    <a:pt x="3861350" y="6038820"/>
                  </a:cubicBezTo>
                  <a:lnTo>
                    <a:pt x="3824501" y="6038820"/>
                  </a:lnTo>
                  <a:cubicBezTo>
                    <a:pt x="3821827" y="6024556"/>
                    <a:pt x="3811129" y="6012223"/>
                    <a:pt x="3792408" y="6012521"/>
                  </a:cubicBezTo>
                  <a:cubicBezTo>
                    <a:pt x="3748724" y="6011926"/>
                    <a:pt x="3748724" y="6080571"/>
                    <a:pt x="3792408" y="6079977"/>
                  </a:cubicBezTo>
                  <a:cubicBezTo>
                    <a:pt x="3811129" y="6080274"/>
                    <a:pt x="3821678" y="6067942"/>
                    <a:pt x="3824501" y="6053678"/>
                  </a:cubicBezTo>
                  <a:lnTo>
                    <a:pt x="3861350" y="6053678"/>
                  </a:lnTo>
                  <a:cubicBezTo>
                    <a:pt x="3864024" y="6067793"/>
                    <a:pt x="3874722" y="6080274"/>
                    <a:pt x="3893295" y="6079977"/>
                  </a:cubicBezTo>
                  <a:cubicBezTo>
                    <a:pt x="3934452" y="6080571"/>
                    <a:pt x="3936829" y="6019950"/>
                    <a:pt x="3900724" y="6013115"/>
                  </a:cubicBezTo>
                  <a:lnTo>
                    <a:pt x="3900724" y="5982656"/>
                  </a:lnTo>
                  <a:cubicBezTo>
                    <a:pt x="3936829" y="5975821"/>
                    <a:pt x="3934452" y="5915348"/>
                    <a:pt x="3893295" y="5915794"/>
                  </a:cubicBezTo>
                  <a:cubicBezTo>
                    <a:pt x="3874573" y="5915497"/>
                    <a:pt x="3864024" y="5927829"/>
                    <a:pt x="3861201" y="5942093"/>
                  </a:cubicBezTo>
                  <a:lnTo>
                    <a:pt x="3824353" y="5942093"/>
                  </a:lnTo>
                  <a:cubicBezTo>
                    <a:pt x="3821678" y="5927829"/>
                    <a:pt x="3810980" y="5915497"/>
                    <a:pt x="3792259" y="5915794"/>
                  </a:cubicBezTo>
                  <a:cubicBezTo>
                    <a:pt x="3785573" y="5915794"/>
                    <a:pt x="3780075" y="5917428"/>
                    <a:pt x="3775320" y="5919954"/>
                  </a:cubicBezTo>
                  <a:lnTo>
                    <a:pt x="3731043" y="5875528"/>
                  </a:lnTo>
                  <a:cubicBezTo>
                    <a:pt x="3742187" y="5857252"/>
                    <a:pt x="3735501" y="5827982"/>
                    <a:pt x="3710984" y="5823227"/>
                  </a:cubicBezTo>
                  <a:lnTo>
                    <a:pt x="3710984" y="5792768"/>
                  </a:lnTo>
                  <a:cubicBezTo>
                    <a:pt x="3747090" y="5785933"/>
                    <a:pt x="3744713" y="5725460"/>
                    <a:pt x="3703555" y="5725906"/>
                  </a:cubicBezTo>
                  <a:cubicBezTo>
                    <a:pt x="3684834" y="5725608"/>
                    <a:pt x="3674285" y="5737941"/>
                    <a:pt x="3671462" y="5752205"/>
                  </a:cubicBezTo>
                  <a:lnTo>
                    <a:pt x="3634613" y="5752205"/>
                  </a:lnTo>
                  <a:cubicBezTo>
                    <a:pt x="3632236" y="5740021"/>
                    <a:pt x="3624064" y="5729175"/>
                    <a:pt x="3609949" y="5726500"/>
                  </a:cubicBezTo>
                  <a:lnTo>
                    <a:pt x="3609949" y="5604068"/>
                  </a:lnTo>
                  <a:cubicBezTo>
                    <a:pt x="3713065" y="5596194"/>
                    <a:pt x="3816032" y="5581781"/>
                    <a:pt x="3915582" y="5561129"/>
                  </a:cubicBezTo>
                  <a:lnTo>
                    <a:pt x="3915582" y="5560237"/>
                  </a:lnTo>
                  <a:cubicBezTo>
                    <a:pt x="3915582" y="5560237"/>
                    <a:pt x="4052723" y="5697527"/>
                    <a:pt x="4052723" y="5697527"/>
                  </a:cubicBezTo>
                  <a:lnTo>
                    <a:pt x="4052723" y="6020396"/>
                  </a:lnTo>
                  <a:cubicBezTo>
                    <a:pt x="3996262" y="6027230"/>
                    <a:pt x="3998490" y="6119648"/>
                    <a:pt x="4060152" y="6118757"/>
                  </a:cubicBezTo>
                  <a:cubicBezTo>
                    <a:pt x="4121814" y="6119648"/>
                    <a:pt x="4124191" y="6027230"/>
                    <a:pt x="4067581" y="6020396"/>
                  </a:cubicBezTo>
                  <a:lnTo>
                    <a:pt x="4067581" y="5691435"/>
                  </a:lnTo>
                  <a:lnTo>
                    <a:pt x="3741592" y="5365446"/>
                  </a:lnTo>
                  <a:lnTo>
                    <a:pt x="3741592" y="5085220"/>
                  </a:lnTo>
                  <a:cubicBezTo>
                    <a:pt x="3758531" y="5082397"/>
                    <a:pt x="3775618" y="5079277"/>
                    <a:pt x="3792556" y="5076008"/>
                  </a:cubicBezTo>
                  <a:lnTo>
                    <a:pt x="3792556" y="5299773"/>
                  </a:lnTo>
                  <a:lnTo>
                    <a:pt x="4024938" y="5532155"/>
                  </a:lnTo>
                  <a:lnTo>
                    <a:pt x="4025830" y="5535424"/>
                  </a:lnTo>
                  <a:cubicBezTo>
                    <a:pt x="4025830" y="5535424"/>
                    <a:pt x="4027167" y="5535127"/>
                    <a:pt x="4027761" y="5534829"/>
                  </a:cubicBezTo>
                  <a:lnTo>
                    <a:pt x="4175749" y="5682817"/>
                  </a:lnTo>
                  <a:lnTo>
                    <a:pt x="4175749" y="6020247"/>
                  </a:lnTo>
                  <a:cubicBezTo>
                    <a:pt x="4119139" y="6027082"/>
                    <a:pt x="4121517" y="6119500"/>
                    <a:pt x="4183178" y="6118608"/>
                  </a:cubicBezTo>
                  <a:cubicBezTo>
                    <a:pt x="4244840" y="6119500"/>
                    <a:pt x="4247068" y="6027082"/>
                    <a:pt x="4190607" y="6020247"/>
                  </a:cubicBezTo>
                  <a:lnTo>
                    <a:pt x="4190607" y="5676725"/>
                  </a:lnTo>
                  <a:lnTo>
                    <a:pt x="4044254" y="5530372"/>
                  </a:lnTo>
                  <a:cubicBezTo>
                    <a:pt x="4103092" y="5514622"/>
                    <a:pt x="4161337" y="5496644"/>
                    <a:pt x="4218987" y="5476437"/>
                  </a:cubicBezTo>
                  <a:lnTo>
                    <a:pt x="4328640" y="5586090"/>
                  </a:lnTo>
                  <a:lnTo>
                    <a:pt x="4328640" y="6020396"/>
                  </a:lnTo>
                  <a:cubicBezTo>
                    <a:pt x="4273813" y="6028864"/>
                    <a:pt x="4276785" y="6119500"/>
                    <a:pt x="4337704" y="6118608"/>
                  </a:cubicBezTo>
                  <a:cubicBezTo>
                    <a:pt x="4399959" y="6119500"/>
                    <a:pt x="4401742" y="6025299"/>
                    <a:pt x="4343498" y="6020098"/>
                  </a:cubicBezTo>
                  <a:lnTo>
                    <a:pt x="4343498" y="5579850"/>
                  </a:lnTo>
                  <a:lnTo>
                    <a:pt x="4234588" y="5470939"/>
                  </a:lnTo>
                  <a:cubicBezTo>
                    <a:pt x="4250486" y="5465293"/>
                    <a:pt x="4266236" y="5459350"/>
                    <a:pt x="4281985" y="5453258"/>
                  </a:cubicBezTo>
                  <a:lnTo>
                    <a:pt x="4393868" y="5565140"/>
                  </a:lnTo>
                  <a:lnTo>
                    <a:pt x="4393868" y="5676725"/>
                  </a:lnTo>
                  <a:cubicBezTo>
                    <a:pt x="4357762" y="5683560"/>
                    <a:pt x="4360140" y="5744033"/>
                    <a:pt x="4401297" y="5743587"/>
                  </a:cubicBezTo>
                  <a:cubicBezTo>
                    <a:pt x="4442454" y="5744181"/>
                    <a:pt x="4444831" y="5683560"/>
                    <a:pt x="4408726" y="5676725"/>
                  </a:cubicBezTo>
                  <a:lnTo>
                    <a:pt x="4408726" y="5559048"/>
                  </a:lnTo>
                  <a:lnTo>
                    <a:pt x="4297289" y="5447612"/>
                  </a:lnTo>
                  <a:cubicBezTo>
                    <a:pt x="4329383" y="5435131"/>
                    <a:pt x="4361031" y="5421758"/>
                    <a:pt x="4392530" y="5407940"/>
                  </a:cubicBezTo>
                  <a:lnTo>
                    <a:pt x="4645417" y="5660827"/>
                  </a:lnTo>
                  <a:lnTo>
                    <a:pt x="4645417" y="5811786"/>
                  </a:lnTo>
                  <a:cubicBezTo>
                    <a:pt x="4614066" y="5820256"/>
                    <a:pt x="4614809" y="5871070"/>
                    <a:pt x="4647794" y="5877311"/>
                  </a:cubicBezTo>
                  <a:lnTo>
                    <a:pt x="4647794" y="5912079"/>
                  </a:lnTo>
                  <a:cubicBezTo>
                    <a:pt x="4632490" y="5914902"/>
                    <a:pt x="4624318" y="5927383"/>
                    <a:pt x="4622832" y="5940755"/>
                  </a:cubicBezTo>
                  <a:lnTo>
                    <a:pt x="4513476" y="6050112"/>
                  </a:lnTo>
                  <a:lnTo>
                    <a:pt x="4513476" y="6104493"/>
                  </a:lnTo>
                  <a:cubicBezTo>
                    <a:pt x="4477371" y="6111328"/>
                    <a:pt x="4479748" y="6171801"/>
                    <a:pt x="4520905" y="6171355"/>
                  </a:cubicBezTo>
                  <a:cubicBezTo>
                    <a:pt x="4562063" y="6171949"/>
                    <a:pt x="4564440" y="6111328"/>
                    <a:pt x="4528334" y="6104493"/>
                  </a:cubicBezTo>
                  <a:lnTo>
                    <a:pt x="4528334" y="6056203"/>
                  </a:lnTo>
                  <a:lnTo>
                    <a:pt x="4625358" y="5959179"/>
                  </a:lnTo>
                  <a:cubicBezTo>
                    <a:pt x="4629816" y="5970323"/>
                    <a:pt x="4639771" y="5978941"/>
                    <a:pt x="4655372" y="5978644"/>
                  </a:cubicBezTo>
                  <a:cubicBezTo>
                    <a:pt x="4696529" y="5979238"/>
                    <a:pt x="4698906" y="5918617"/>
                    <a:pt x="4662801" y="5911782"/>
                  </a:cubicBezTo>
                  <a:lnTo>
                    <a:pt x="4662801" y="5877014"/>
                  </a:lnTo>
                  <a:cubicBezTo>
                    <a:pt x="4676916" y="5874339"/>
                    <a:pt x="4685088" y="5863493"/>
                    <a:pt x="4687466" y="5851309"/>
                  </a:cubicBezTo>
                  <a:lnTo>
                    <a:pt x="4720154" y="5851309"/>
                  </a:lnTo>
                  <a:cubicBezTo>
                    <a:pt x="4722531" y="5863493"/>
                    <a:pt x="4730703" y="5874339"/>
                    <a:pt x="4744818" y="5877014"/>
                  </a:cubicBezTo>
                  <a:lnTo>
                    <a:pt x="4744818" y="5911782"/>
                  </a:lnTo>
                  <a:cubicBezTo>
                    <a:pt x="4713765" y="5917577"/>
                    <a:pt x="4711239" y="5963340"/>
                    <a:pt x="4737389" y="5975524"/>
                  </a:cubicBezTo>
                  <a:lnTo>
                    <a:pt x="4621792" y="6091120"/>
                  </a:lnTo>
                  <a:lnTo>
                    <a:pt x="4621792" y="6184133"/>
                  </a:lnTo>
                  <a:cubicBezTo>
                    <a:pt x="4585836" y="6191116"/>
                    <a:pt x="4588361" y="6251440"/>
                    <a:pt x="4629370" y="6250995"/>
                  </a:cubicBezTo>
                  <a:cubicBezTo>
                    <a:pt x="4670527" y="6251589"/>
                    <a:pt x="4672905" y="6190819"/>
                    <a:pt x="4636651" y="6184133"/>
                  </a:cubicBezTo>
                  <a:lnTo>
                    <a:pt x="4636651" y="6097212"/>
                  </a:lnTo>
                  <a:lnTo>
                    <a:pt x="4755665" y="5978198"/>
                  </a:lnTo>
                  <a:cubicBezTo>
                    <a:pt x="4793404" y="5975375"/>
                    <a:pt x="4794742" y="5918319"/>
                    <a:pt x="4759676" y="5911633"/>
                  </a:cubicBezTo>
                  <a:lnTo>
                    <a:pt x="4759676" y="5876865"/>
                  </a:lnTo>
                  <a:cubicBezTo>
                    <a:pt x="4795782" y="5870030"/>
                    <a:pt x="4793404" y="5809558"/>
                    <a:pt x="4752247" y="5810003"/>
                  </a:cubicBezTo>
                  <a:cubicBezTo>
                    <a:pt x="4733526" y="5809706"/>
                    <a:pt x="4722977" y="5822039"/>
                    <a:pt x="4720154" y="5836302"/>
                  </a:cubicBezTo>
                  <a:lnTo>
                    <a:pt x="4687466" y="5836302"/>
                  </a:lnTo>
                  <a:cubicBezTo>
                    <a:pt x="4684940" y="5823524"/>
                    <a:pt x="4676025" y="5812381"/>
                    <a:pt x="4660572" y="5810449"/>
                  </a:cubicBezTo>
                  <a:lnTo>
                    <a:pt x="4660572" y="5654289"/>
                  </a:lnTo>
                  <a:lnTo>
                    <a:pt x="4407389" y="5401105"/>
                  </a:lnTo>
                  <a:cubicBezTo>
                    <a:pt x="4422841" y="5394122"/>
                    <a:pt x="4438145" y="5386990"/>
                    <a:pt x="4453300" y="5379858"/>
                  </a:cubicBezTo>
                  <a:lnTo>
                    <a:pt x="5041536" y="5968094"/>
                  </a:lnTo>
                  <a:lnTo>
                    <a:pt x="5041536" y="6354259"/>
                  </a:lnTo>
                  <a:cubicBezTo>
                    <a:pt x="4985076" y="6361094"/>
                    <a:pt x="4987304" y="6453512"/>
                    <a:pt x="5048966" y="6452621"/>
                  </a:cubicBezTo>
                  <a:cubicBezTo>
                    <a:pt x="5110627" y="6453512"/>
                    <a:pt x="5113004" y="6361094"/>
                    <a:pt x="5056395" y="6354259"/>
                  </a:cubicBezTo>
                  <a:lnTo>
                    <a:pt x="5056395" y="5962003"/>
                  </a:lnTo>
                  <a:lnTo>
                    <a:pt x="4243948" y="5149556"/>
                  </a:lnTo>
                  <a:lnTo>
                    <a:pt x="4243948" y="5045400"/>
                  </a:lnTo>
                  <a:cubicBezTo>
                    <a:pt x="4266830" y="5035148"/>
                    <a:pt x="4289414" y="5024450"/>
                    <a:pt x="4311702" y="5013307"/>
                  </a:cubicBezTo>
                  <a:lnTo>
                    <a:pt x="4311702" y="5073928"/>
                  </a:lnTo>
                  <a:lnTo>
                    <a:pt x="5210474" y="5972700"/>
                  </a:lnTo>
                  <a:lnTo>
                    <a:pt x="5338849" y="5972700"/>
                  </a:lnTo>
                  <a:lnTo>
                    <a:pt x="5338404" y="5973146"/>
                  </a:lnTo>
                  <a:lnTo>
                    <a:pt x="5421907" y="6056650"/>
                  </a:lnTo>
                  <a:cubicBezTo>
                    <a:pt x="5404374" y="6075371"/>
                    <a:pt x="5412249" y="6115042"/>
                    <a:pt x="5445531" y="6114597"/>
                  </a:cubicBezTo>
                  <a:cubicBezTo>
                    <a:pt x="5489214" y="6115191"/>
                    <a:pt x="5489214" y="6046546"/>
                    <a:pt x="5445531" y="6047140"/>
                  </a:cubicBezTo>
                  <a:cubicBezTo>
                    <a:pt x="5441668" y="6047140"/>
                    <a:pt x="5438251" y="6047735"/>
                    <a:pt x="5434982" y="6048626"/>
                  </a:cubicBezTo>
                  <a:lnTo>
                    <a:pt x="5358908" y="5972552"/>
                  </a:lnTo>
                  <a:lnTo>
                    <a:pt x="5491443" y="5972552"/>
                  </a:lnTo>
                  <a:lnTo>
                    <a:pt x="5576729" y="6057838"/>
                  </a:lnTo>
                  <a:cubicBezTo>
                    <a:pt x="5560831" y="6077005"/>
                    <a:pt x="5569151" y="6114894"/>
                    <a:pt x="5601691" y="6114448"/>
                  </a:cubicBezTo>
                  <a:cubicBezTo>
                    <a:pt x="5645374" y="6115042"/>
                    <a:pt x="5645374" y="6046397"/>
                    <a:pt x="5601691" y="6046991"/>
                  </a:cubicBezTo>
                  <a:cubicBezTo>
                    <a:pt x="5596936" y="6046991"/>
                    <a:pt x="5592776" y="6047735"/>
                    <a:pt x="5589061" y="6049221"/>
                  </a:cubicBezTo>
                  <a:lnTo>
                    <a:pt x="5589061" y="6049221"/>
                  </a:lnTo>
                  <a:cubicBezTo>
                    <a:pt x="5589061" y="6049221"/>
                    <a:pt x="5512393" y="5972552"/>
                    <a:pt x="5512393" y="5972552"/>
                  </a:cubicBezTo>
                  <a:lnTo>
                    <a:pt x="5831993" y="5972552"/>
                  </a:lnTo>
                  <a:lnTo>
                    <a:pt x="5917873" y="6058433"/>
                  </a:lnTo>
                  <a:cubicBezTo>
                    <a:pt x="5904352" y="6078194"/>
                    <a:pt x="5913119" y="6113111"/>
                    <a:pt x="5944469" y="6112665"/>
                  </a:cubicBezTo>
                  <a:cubicBezTo>
                    <a:pt x="5988152" y="6113259"/>
                    <a:pt x="5988152" y="6044614"/>
                    <a:pt x="5944469" y="6045209"/>
                  </a:cubicBezTo>
                  <a:cubicBezTo>
                    <a:pt x="5938526" y="6045209"/>
                    <a:pt x="5933474" y="6046397"/>
                    <a:pt x="5929017" y="6048626"/>
                  </a:cubicBezTo>
                  <a:lnTo>
                    <a:pt x="5852943" y="5972552"/>
                  </a:lnTo>
                  <a:lnTo>
                    <a:pt x="6396605" y="5972552"/>
                  </a:lnTo>
                  <a:cubicBezTo>
                    <a:pt x="6399428" y="5994839"/>
                    <a:pt x="6415326" y="6015046"/>
                    <a:pt x="6444151" y="6014601"/>
                  </a:cubicBezTo>
                  <a:cubicBezTo>
                    <a:pt x="6508338" y="6015492"/>
                    <a:pt x="6508338" y="5914605"/>
                    <a:pt x="6444151" y="5915497"/>
                  </a:cubicBezTo>
                  <a:cubicBezTo>
                    <a:pt x="6415177" y="5915051"/>
                    <a:pt x="6399428" y="5935258"/>
                    <a:pt x="6396605" y="5957545"/>
                  </a:cubicBezTo>
                  <a:lnTo>
                    <a:pt x="5838085" y="5957545"/>
                  </a:lnTo>
                  <a:lnTo>
                    <a:pt x="5837787" y="5957248"/>
                  </a:lnTo>
                  <a:lnTo>
                    <a:pt x="5837490" y="5957545"/>
                  </a:lnTo>
                  <a:lnTo>
                    <a:pt x="5497386" y="5957545"/>
                  </a:lnTo>
                  <a:lnTo>
                    <a:pt x="5496198" y="5956357"/>
                  </a:lnTo>
                  <a:lnTo>
                    <a:pt x="5495009" y="5957545"/>
                  </a:lnTo>
                  <a:lnTo>
                    <a:pt x="5216120" y="5957545"/>
                  </a:lnTo>
                  <a:lnTo>
                    <a:pt x="5049263" y="5790687"/>
                  </a:lnTo>
                  <a:lnTo>
                    <a:pt x="5477328" y="5790687"/>
                  </a:lnTo>
                  <a:lnTo>
                    <a:pt x="5558750" y="5872111"/>
                  </a:lnTo>
                  <a:cubicBezTo>
                    <a:pt x="5546418" y="5892021"/>
                    <a:pt x="5555482" y="5925600"/>
                    <a:pt x="5586089" y="5925303"/>
                  </a:cubicBezTo>
                  <a:cubicBezTo>
                    <a:pt x="5629773" y="5925897"/>
                    <a:pt x="5629773" y="5857252"/>
                    <a:pt x="5586089" y="5857847"/>
                  </a:cubicBezTo>
                  <a:cubicBezTo>
                    <a:pt x="5579552" y="5857847"/>
                    <a:pt x="5574054" y="5859332"/>
                    <a:pt x="5569448" y="5861858"/>
                  </a:cubicBezTo>
                  <a:lnTo>
                    <a:pt x="5498277" y="5790687"/>
                  </a:lnTo>
                  <a:lnTo>
                    <a:pt x="6001971" y="5790687"/>
                  </a:lnTo>
                  <a:cubicBezTo>
                    <a:pt x="6004794" y="5812975"/>
                    <a:pt x="6020692" y="5833182"/>
                    <a:pt x="6049517" y="5832736"/>
                  </a:cubicBezTo>
                  <a:cubicBezTo>
                    <a:pt x="6113704" y="5833628"/>
                    <a:pt x="6113704" y="5732741"/>
                    <a:pt x="6049517" y="5733632"/>
                  </a:cubicBezTo>
                  <a:cubicBezTo>
                    <a:pt x="6020544" y="5733186"/>
                    <a:pt x="6004794" y="5753394"/>
                    <a:pt x="6001971" y="5775681"/>
                  </a:cubicBezTo>
                  <a:lnTo>
                    <a:pt x="5034404" y="5775681"/>
                  </a:lnTo>
                  <a:lnTo>
                    <a:pt x="4975120" y="5716396"/>
                  </a:lnTo>
                  <a:lnTo>
                    <a:pt x="5642402" y="5716396"/>
                  </a:lnTo>
                  <a:cubicBezTo>
                    <a:pt x="5645225" y="5738684"/>
                    <a:pt x="5661124" y="5758891"/>
                    <a:pt x="5689949" y="5758445"/>
                  </a:cubicBezTo>
                  <a:cubicBezTo>
                    <a:pt x="5754136" y="5759337"/>
                    <a:pt x="5754136" y="5658450"/>
                    <a:pt x="5689949" y="5659341"/>
                  </a:cubicBezTo>
                  <a:cubicBezTo>
                    <a:pt x="5660975" y="5658895"/>
                    <a:pt x="5645225" y="5679103"/>
                    <a:pt x="5642402" y="5701390"/>
                  </a:cubicBezTo>
                  <a:lnTo>
                    <a:pt x="4960262" y="5701390"/>
                  </a:lnTo>
                  <a:lnTo>
                    <a:pt x="4575138" y="5316265"/>
                  </a:lnTo>
                  <a:cubicBezTo>
                    <a:pt x="4657006" y="5271245"/>
                    <a:pt x="4736349" y="5221470"/>
                    <a:pt x="4812572" y="5167089"/>
                  </a:cubicBezTo>
                  <a:lnTo>
                    <a:pt x="4904544" y="5259061"/>
                  </a:lnTo>
                  <a:lnTo>
                    <a:pt x="5031284" y="5259061"/>
                  </a:lnTo>
                  <a:cubicBezTo>
                    <a:pt x="5031284" y="5259061"/>
                    <a:pt x="5156539" y="5259061"/>
                    <a:pt x="5156539" y="5259061"/>
                  </a:cubicBezTo>
                  <a:cubicBezTo>
                    <a:pt x="5159214" y="5273176"/>
                    <a:pt x="5169912" y="5285657"/>
                    <a:pt x="5188484" y="5285360"/>
                  </a:cubicBezTo>
                  <a:cubicBezTo>
                    <a:pt x="5207205" y="5285657"/>
                    <a:pt x="5217755" y="5273325"/>
                    <a:pt x="5220578" y="5259061"/>
                  </a:cubicBezTo>
                  <a:lnTo>
                    <a:pt x="5257426" y="5259061"/>
                  </a:lnTo>
                  <a:cubicBezTo>
                    <a:pt x="5259804" y="5271245"/>
                    <a:pt x="5267975" y="5282091"/>
                    <a:pt x="5281942" y="5284766"/>
                  </a:cubicBezTo>
                  <a:lnTo>
                    <a:pt x="5281942" y="5315225"/>
                  </a:lnTo>
                  <a:cubicBezTo>
                    <a:pt x="5267827" y="5317900"/>
                    <a:pt x="5259655" y="5328746"/>
                    <a:pt x="5257426" y="5340930"/>
                  </a:cubicBezTo>
                  <a:lnTo>
                    <a:pt x="5220578" y="5340930"/>
                  </a:lnTo>
                  <a:cubicBezTo>
                    <a:pt x="5217903" y="5326666"/>
                    <a:pt x="5207205" y="5314334"/>
                    <a:pt x="5188484" y="5314631"/>
                  </a:cubicBezTo>
                  <a:cubicBezTo>
                    <a:pt x="5147327" y="5314037"/>
                    <a:pt x="5144949" y="5374658"/>
                    <a:pt x="5181055" y="5381493"/>
                  </a:cubicBezTo>
                  <a:lnTo>
                    <a:pt x="5181055" y="5411952"/>
                  </a:lnTo>
                  <a:cubicBezTo>
                    <a:pt x="5144949" y="5418787"/>
                    <a:pt x="5147327" y="5479260"/>
                    <a:pt x="5188484" y="5478814"/>
                  </a:cubicBezTo>
                  <a:cubicBezTo>
                    <a:pt x="5229641" y="5479408"/>
                    <a:pt x="5232019" y="5418787"/>
                    <a:pt x="5195913" y="5411952"/>
                  </a:cubicBezTo>
                  <a:lnTo>
                    <a:pt x="5195913" y="5381493"/>
                  </a:lnTo>
                  <a:cubicBezTo>
                    <a:pt x="5210028" y="5378818"/>
                    <a:pt x="5218201" y="5367972"/>
                    <a:pt x="5220578" y="5355788"/>
                  </a:cubicBezTo>
                  <a:lnTo>
                    <a:pt x="5257426" y="5355788"/>
                  </a:lnTo>
                  <a:cubicBezTo>
                    <a:pt x="5259804" y="5367972"/>
                    <a:pt x="5267975" y="5378818"/>
                    <a:pt x="5281942" y="5381493"/>
                  </a:cubicBezTo>
                  <a:lnTo>
                    <a:pt x="5281942" y="5411952"/>
                  </a:lnTo>
                  <a:cubicBezTo>
                    <a:pt x="5245837" y="5418787"/>
                    <a:pt x="5248214" y="5479260"/>
                    <a:pt x="5289371" y="5478814"/>
                  </a:cubicBezTo>
                  <a:cubicBezTo>
                    <a:pt x="5330529" y="5479408"/>
                    <a:pt x="5332906" y="5418787"/>
                    <a:pt x="5296800" y="5411952"/>
                  </a:cubicBezTo>
                  <a:lnTo>
                    <a:pt x="5296800" y="5381493"/>
                  </a:lnTo>
                  <a:cubicBezTo>
                    <a:pt x="5330677" y="5375104"/>
                    <a:pt x="5330677" y="5321763"/>
                    <a:pt x="5296800" y="5315374"/>
                  </a:cubicBezTo>
                  <a:lnTo>
                    <a:pt x="5296800" y="5284915"/>
                  </a:lnTo>
                  <a:cubicBezTo>
                    <a:pt x="5332906" y="5278079"/>
                    <a:pt x="5330529" y="5217607"/>
                    <a:pt x="5289371" y="5218053"/>
                  </a:cubicBezTo>
                  <a:cubicBezTo>
                    <a:pt x="5270650" y="5217755"/>
                    <a:pt x="5260101" y="5230088"/>
                    <a:pt x="5257426" y="5244352"/>
                  </a:cubicBezTo>
                  <a:lnTo>
                    <a:pt x="5220578" y="5244352"/>
                  </a:lnTo>
                  <a:cubicBezTo>
                    <a:pt x="5217903" y="5230088"/>
                    <a:pt x="5207205" y="5217755"/>
                    <a:pt x="5188484" y="5218053"/>
                  </a:cubicBezTo>
                  <a:cubicBezTo>
                    <a:pt x="5169763" y="5217755"/>
                    <a:pt x="5159214" y="5230088"/>
                    <a:pt x="5156391" y="5244352"/>
                  </a:cubicBezTo>
                  <a:lnTo>
                    <a:pt x="5019992" y="5244352"/>
                  </a:lnTo>
                  <a:cubicBezTo>
                    <a:pt x="5019992" y="5244352"/>
                    <a:pt x="4910487" y="5244352"/>
                    <a:pt x="4910487" y="5244352"/>
                  </a:cubicBezTo>
                  <a:lnTo>
                    <a:pt x="4824458" y="5158322"/>
                  </a:lnTo>
                  <a:cubicBezTo>
                    <a:pt x="4894886" y="5107359"/>
                    <a:pt x="4962639" y="5052829"/>
                    <a:pt x="5027273" y="4994436"/>
                  </a:cubicBezTo>
                  <a:lnTo>
                    <a:pt x="5339889" y="4994436"/>
                  </a:lnTo>
                  <a:cubicBezTo>
                    <a:pt x="5342712" y="5016724"/>
                    <a:pt x="5358610" y="5036931"/>
                    <a:pt x="5387435" y="5036485"/>
                  </a:cubicBezTo>
                  <a:cubicBezTo>
                    <a:pt x="5451623" y="5037377"/>
                    <a:pt x="5451623" y="4936490"/>
                    <a:pt x="5387435" y="4937381"/>
                  </a:cubicBezTo>
                  <a:cubicBezTo>
                    <a:pt x="5358462" y="4936935"/>
                    <a:pt x="5342712" y="4957143"/>
                    <a:pt x="5339889" y="4979430"/>
                  </a:cubicBezTo>
                  <a:lnTo>
                    <a:pt x="4889240" y="4979430"/>
                  </a:lnTo>
                  <a:lnTo>
                    <a:pt x="4606340" y="4696530"/>
                  </a:lnTo>
                  <a:cubicBezTo>
                    <a:pt x="4615849" y="4688803"/>
                    <a:pt x="4625358" y="4681077"/>
                    <a:pt x="4634868" y="4673202"/>
                  </a:cubicBezTo>
                  <a:lnTo>
                    <a:pt x="4834116" y="4872451"/>
                  </a:lnTo>
                  <a:lnTo>
                    <a:pt x="5147327" y="4872451"/>
                  </a:lnTo>
                  <a:lnTo>
                    <a:pt x="5150150" y="4875125"/>
                  </a:lnTo>
                  <a:cubicBezTo>
                    <a:pt x="5151041" y="4874234"/>
                    <a:pt x="5151785" y="4873342"/>
                    <a:pt x="5152676" y="4872451"/>
                  </a:cubicBezTo>
                  <a:lnTo>
                    <a:pt x="5339889" y="4872451"/>
                  </a:lnTo>
                  <a:cubicBezTo>
                    <a:pt x="5342712" y="4894738"/>
                    <a:pt x="5358610" y="4914945"/>
                    <a:pt x="5387435" y="4914499"/>
                  </a:cubicBezTo>
                  <a:cubicBezTo>
                    <a:pt x="5451623" y="4915391"/>
                    <a:pt x="5451623" y="4814504"/>
                    <a:pt x="5387435" y="4815395"/>
                  </a:cubicBezTo>
                  <a:cubicBezTo>
                    <a:pt x="5358462" y="4814950"/>
                    <a:pt x="5342712" y="4835156"/>
                    <a:pt x="5339889" y="4857444"/>
                  </a:cubicBezTo>
                  <a:lnTo>
                    <a:pt x="5166643" y="4857444"/>
                  </a:lnTo>
                  <a:cubicBezTo>
                    <a:pt x="5214040" y="4807075"/>
                    <a:pt x="5259804" y="4754180"/>
                    <a:pt x="5302744" y="4699947"/>
                  </a:cubicBezTo>
                  <a:lnTo>
                    <a:pt x="5641956" y="4699947"/>
                  </a:lnTo>
                  <a:cubicBezTo>
                    <a:pt x="5644780" y="4722234"/>
                    <a:pt x="5660678" y="4742441"/>
                    <a:pt x="5689503" y="4741996"/>
                  </a:cubicBezTo>
                  <a:cubicBezTo>
                    <a:pt x="5753690" y="4742887"/>
                    <a:pt x="5753690" y="4642000"/>
                    <a:pt x="5689503" y="4642891"/>
                  </a:cubicBezTo>
                  <a:cubicBezTo>
                    <a:pt x="5660529" y="4642446"/>
                    <a:pt x="5644780" y="4662653"/>
                    <a:pt x="5641956" y="4684940"/>
                  </a:cubicBezTo>
                  <a:lnTo>
                    <a:pt x="4991613" y="4684940"/>
                  </a:lnTo>
                  <a:lnTo>
                    <a:pt x="4888497" y="4581824"/>
                  </a:lnTo>
                  <a:cubicBezTo>
                    <a:pt x="4957588" y="4507682"/>
                    <a:pt x="5020884" y="4428339"/>
                    <a:pt x="5077939" y="4344836"/>
                  </a:cubicBezTo>
                  <a:lnTo>
                    <a:pt x="5234247" y="4501144"/>
                  </a:lnTo>
                  <a:lnTo>
                    <a:pt x="5524725" y="4501144"/>
                  </a:lnTo>
                  <a:cubicBezTo>
                    <a:pt x="5527400" y="4515408"/>
                    <a:pt x="5538098" y="4527740"/>
                    <a:pt x="5556671" y="4527443"/>
                  </a:cubicBezTo>
                  <a:cubicBezTo>
                    <a:pt x="5599314" y="4528038"/>
                    <a:pt x="5600205" y="4463107"/>
                    <a:pt x="5559791" y="4460284"/>
                  </a:cubicBezTo>
                  <a:cubicBezTo>
                    <a:pt x="5600205" y="4457461"/>
                    <a:pt x="5599314" y="4392531"/>
                    <a:pt x="5556671" y="4393125"/>
                  </a:cubicBezTo>
                  <a:cubicBezTo>
                    <a:pt x="5537949" y="4392828"/>
                    <a:pt x="5527400" y="4405160"/>
                    <a:pt x="5524577" y="4419424"/>
                  </a:cubicBezTo>
                  <a:lnTo>
                    <a:pt x="5257723" y="4419424"/>
                  </a:lnTo>
                  <a:lnTo>
                    <a:pt x="5119542" y="4281243"/>
                  </a:lnTo>
                  <a:cubicBezTo>
                    <a:pt x="5130537" y="4263859"/>
                    <a:pt x="5141087" y="4246326"/>
                    <a:pt x="5151487" y="4228496"/>
                  </a:cubicBezTo>
                  <a:lnTo>
                    <a:pt x="5247323" y="4324331"/>
                  </a:lnTo>
                  <a:cubicBezTo>
                    <a:pt x="5234842" y="4344242"/>
                    <a:pt x="5243757" y="4378118"/>
                    <a:pt x="5274513" y="4377673"/>
                  </a:cubicBezTo>
                  <a:cubicBezTo>
                    <a:pt x="5318196" y="4378267"/>
                    <a:pt x="5318196" y="4309622"/>
                    <a:pt x="5274513" y="4310216"/>
                  </a:cubicBezTo>
                  <a:cubicBezTo>
                    <a:pt x="5267975" y="4310216"/>
                    <a:pt x="5262627" y="4311702"/>
                    <a:pt x="5258021" y="4314228"/>
                  </a:cubicBezTo>
                  <a:lnTo>
                    <a:pt x="5158916" y="4215124"/>
                  </a:lnTo>
                  <a:cubicBezTo>
                    <a:pt x="5203343" y="4137861"/>
                    <a:pt x="5242865" y="4057924"/>
                    <a:pt x="5276593" y="3975461"/>
                  </a:cubicBezTo>
                  <a:lnTo>
                    <a:pt x="5380303" y="3975461"/>
                  </a:lnTo>
                  <a:lnTo>
                    <a:pt x="5594410" y="4189568"/>
                  </a:lnTo>
                  <a:cubicBezTo>
                    <a:pt x="5594410" y="4189568"/>
                    <a:pt x="5593816" y="4190756"/>
                    <a:pt x="5593667" y="4191351"/>
                  </a:cubicBezTo>
                  <a:lnTo>
                    <a:pt x="5598422" y="4193579"/>
                  </a:lnTo>
                  <a:lnTo>
                    <a:pt x="5999296" y="4594454"/>
                  </a:lnTo>
                  <a:lnTo>
                    <a:pt x="5999296" y="4836939"/>
                  </a:lnTo>
                  <a:lnTo>
                    <a:pt x="5999296" y="4836939"/>
                  </a:lnTo>
                  <a:lnTo>
                    <a:pt x="5999296" y="4851798"/>
                  </a:lnTo>
                  <a:lnTo>
                    <a:pt x="6848740" y="4851798"/>
                  </a:lnTo>
                  <a:lnTo>
                    <a:pt x="6848740" y="4836939"/>
                  </a:lnTo>
                  <a:lnTo>
                    <a:pt x="6014303" y="4836939"/>
                  </a:lnTo>
                  <a:lnTo>
                    <a:pt x="6014303" y="4588362"/>
                  </a:lnTo>
                  <a:lnTo>
                    <a:pt x="5612240" y="4186299"/>
                  </a:lnTo>
                  <a:cubicBezTo>
                    <a:pt x="5641956" y="4118991"/>
                    <a:pt x="5668850" y="4049752"/>
                    <a:pt x="5692326" y="3980067"/>
                  </a:cubicBezTo>
                  <a:lnTo>
                    <a:pt x="5890089" y="4177830"/>
                  </a:lnTo>
                  <a:lnTo>
                    <a:pt x="6284574" y="4177830"/>
                  </a:lnTo>
                  <a:cubicBezTo>
                    <a:pt x="6287397" y="4200117"/>
                    <a:pt x="6303295" y="4220324"/>
                    <a:pt x="6332120" y="4219878"/>
                  </a:cubicBezTo>
                  <a:cubicBezTo>
                    <a:pt x="6396307" y="4220770"/>
                    <a:pt x="6396307" y="4119883"/>
                    <a:pt x="6332120" y="4120774"/>
                  </a:cubicBezTo>
                  <a:cubicBezTo>
                    <a:pt x="6303146" y="4120328"/>
                    <a:pt x="6287397" y="4140535"/>
                    <a:pt x="6284574" y="4162823"/>
                  </a:cubicBezTo>
                  <a:lnTo>
                    <a:pt x="5896329" y="4162823"/>
                  </a:lnTo>
                  <a:lnTo>
                    <a:pt x="5588616" y="3855109"/>
                  </a:lnTo>
                  <a:lnTo>
                    <a:pt x="5722339" y="3855109"/>
                  </a:lnTo>
                  <a:lnTo>
                    <a:pt x="5863492" y="3996262"/>
                  </a:lnTo>
                  <a:lnTo>
                    <a:pt x="6284574" y="3996262"/>
                  </a:lnTo>
                  <a:cubicBezTo>
                    <a:pt x="6287397" y="4018550"/>
                    <a:pt x="6303295" y="4038757"/>
                    <a:pt x="6332120" y="4038311"/>
                  </a:cubicBezTo>
                  <a:cubicBezTo>
                    <a:pt x="6396307" y="4039202"/>
                    <a:pt x="6396307" y="3938315"/>
                    <a:pt x="6332120" y="3939207"/>
                  </a:cubicBezTo>
                  <a:cubicBezTo>
                    <a:pt x="6303146" y="3938761"/>
                    <a:pt x="6287397" y="3958968"/>
                    <a:pt x="6284574" y="3981255"/>
                  </a:cubicBezTo>
                  <a:lnTo>
                    <a:pt x="5869732" y="3981255"/>
                  </a:lnTo>
                  <a:lnTo>
                    <a:pt x="5733334" y="3844857"/>
                  </a:lnTo>
                  <a:cubicBezTo>
                    <a:pt x="5737792" y="3828067"/>
                    <a:pt x="5742249" y="3811426"/>
                    <a:pt x="5746410" y="3794488"/>
                  </a:cubicBezTo>
                  <a:lnTo>
                    <a:pt x="5731997" y="3790922"/>
                  </a:lnTo>
                  <a:cubicBezTo>
                    <a:pt x="5727986" y="3807415"/>
                    <a:pt x="5723677" y="3823758"/>
                    <a:pt x="5719219" y="3840103"/>
                  </a:cubicBezTo>
                  <a:lnTo>
                    <a:pt x="5326220" y="3840103"/>
                  </a:lnTo>
                  <a:cubicBezTo>
                    <a:pt x="5363514" y="3725992"/>
                    <a:pt x="5390258" y="3607869"/>
                    <a:pt x="5406454" y="3487963"/>
                  </a:cubicBezTo>
                  <a:lnTo>
                    <a:pt x="5438251" y="3487963"/>
                  </a:lnTo>
                  <a:lnTo>
                    <a:pt x="5584455" y="3634168"/>
                  </a:lnTo>
                  <a:lnTo>
                    <a:pt x="5683411" y="3634168"/>
                  </a:lnTo>
                  <a:cubicBezTo>
                    <a:pt x="5686234" y="3656455"/>
                    <a:pt x="5702132" y="3676662"/>
                    <a:pt x="5730957" y="3676217"/>
                  </a:cubicBezTo>
                  <a:cubicBezTo>
                    <a:pt x="5795144" y="3677108"/>
                    <a:pt x="5795144" y="3576221"/>
                    <a:pt x="5730957" y="3577112"/>
                  </a:cubicBezTo>
                  <a:cubicBezTo>
                    <a:pt x="5701984" y="3576667"/>
                    <a:pt x="5686234" y="3596874"/>
                    <a:pt x="5683411" y="3619161"/>
                  </a:cubicBezTo>
                  <a:lnTo>
                    <a:pt x="5590547" y="3619161"/>
                  </a:lnTo>
                  <a:lnTo>
                    <a:pt x="5444343" y="3472956"/>
                  </a:lnTo>
                  <a:lnTo>
                    <a:pt x="5408534" y="3472956"/>
                  </a:lnTo>
                  <a:cubicBezTo>
                    <a:pt x="5409723" y="3463299"/>
                    <a:pt x="5410912" y="3453789"/>
                    <a:pt x="5411951" y="3444131"/>
                  </a:cubicBezTo>
                  <a:lnTo>
                    <a:pt x="5451177" y="3444131"/>
                  </a:lnTo>
                  <a:lnTo>
                    <a:pt x="5538544" y="3531498"/>
                  </a:lnTo>
                  <a:lnTo>
                    <a:pt x="5683411" y="3531498"/>
                  </a:lnTo>
                  <a:cubicBezTo>
                    <a:pt x="5686234" y="3553785"/>
                    <a:pt x="5702132" y="3573992"/>
                    <a:pt x="5730957" y="3573547"/>
                  </a:cubicBezTo>
                  <a:cubicBezTo>
                    <a:pt x="5795144" y="3574438"/>
                    <a:pt x="5795144" y="3473551"/>
                    <a:pt x="5730957" y="3474442"/>
                  </a:cubicBezTo>
                  <a:cubicBezTo>
                    <a:pt x="5701984" y="3473997"/>
                    <a:pt x="5686234" y="3494204"/>
                    <a:pt x="5683411" y="3516491"/>
                  </a:cubicBezTo>
                  <a:lnTo>
                    <a:pt x="5544635" y="3516491"/>
                  </a:lnTo>
                  <a:lnTo>
                    <a:pt x="5457269" y="3429125"/>
                  </a:lnTo>
                  <a:lnTo>
                    <a:pt x="5413289" y="3429125"/>
                  </a:lnTo>
                  <a:cubicBezTo>
                    <a:pt x="5420124" y="3363452"/>
                    <a:pt x="5423986" y="3297332"/>
                    <a:pt x="5424432" y="3231362"/>
                  </a:cubicBezTo>
                  <a:lnTo>
                    <a:pt x="5424730" y="3231362"/>
                  </a:lnTo>
                  <a:cubicBezTo>
                    <a:pt x="5424730" y="3228836"/>
                    <a:pt x="5424730" y="3226459"/>
                    <a:pt x="5424730" y="3224082"/>
                  </a:cubicBezTo>
                  <a:cubicBezTo>
                    <a:pt x="5424730" y="3222596"/>
                    <a:pt x="5424730" y="3221110"/>
                    <a:pt x="5424730" y="3219624"/>
                  </a:cubicBezTo>
                  <a:lnTo>
                    <a:pt x="5424730" y="3219624"/>
                  </a:lnTo>
                  <a:cubicBezTo>
                    <a:pt x="5424581" y="3193176"/>
                    <a:pt x="5423986" y="3167175"/>
                    <a:pt x="5422798" y="3142213"/>
                  </a:cubicBezTo>
                  <a:lnTo>
                    <a:pt x="5481636" y="3142213"/>
                  </a:lnTo>
                  <a:lnTo>
                    <a:pt x="5583415" y="3040434"/>
                  </a:lnTo>
                  <a:lnTo>
                    <a:pt x="6857655" y="3040434"/>
                  </a:lnTo>
                  <a:lnTo>
                    <a:pt x="6857655" y="3025576"/>
                  </a:lnTo>
                  <a:close/>
                  <a:moveTo>
                    <a:pt x="5732443" y="2892298"/>
                  </a:moveTo>
                  <a:cubicBezTo>
                    <a:pt x="5751610" y="2892298"/>
                    <a:pt x="5767063" y="2907899"/>
                    <a:pt x="5767063" y="2926917"/>
                  </a:cubicBezTo>
                  <a:cubicBezTo>
                    <a:pt x="5767063" y="2945936"/>
                    <a:pt x="5751461" y="2961537"/>
                    <a:pt x="5732443" y="2961537"/>
                  </a:cubicBezTo>
                  <a:cubicBezTo>
                    <a:pt x="5713424" y="2961537"/>
                    <a:pt x="5697823" y="2945936"/>
                    <a:pt x="5697823" y="2926917"/>
                  </a:cubicBezTo>
                  <a:cubicBezTo>
                    <a:pt x="5697823" y="2907899"/>
                    <a:pt x="5713424" y="2892298"/>
                    <a:pt x="5732443" y="2892298"/>
                  </a:cubicBezTo>
                  <a:close/>
                  <a:moveTo>
                    <a:pt x="5732443" y="2789776"/>
                  </a:moveTo>
                  <a:cubicBezTo>
                    <a:pt x="5751610" y="2789776"/>
                    <a:pt x="5767063" y="2805377"/>
                    <a:pt x="5767063" y="2824396"/>
                  </a:cubicBezTo>
                  <a:cubicBezTo>
                    <a:pt x="5767063" y="2843414"/>
                    <a:pt x="5751461" y="2859015"/>
                    <a:pt x="5732443" y="2859015"/>
                  </a:cubicBezTo>
                  <a:cubicBezTo>
                    <a:pt x="5713424" y="2859015"/>
                    <a:pt x="5697823" y="2843414"/>
                    <a:pt x="5697823" y="2824396"/>
                  </a:cubicBezTo>
                  <a:cubicBezTo>
                    <a:pt x="5697823" y="2805377"/>
                    <a:pt x="5713424" y="2789776"/>
                    <a:pt x="5732443" y="2789776"/>
                  </a:cubicBezTo>
                  <a:close/>
                  <a:moveTo>
                    <a:pt x="6333457" y="2427979"/>
                  </a:moveTo>
                  <a:cubicBezTo>
                    <a:pt x="6352624" y="2427979"/>
                    <a:pt x="6368077" y="2443580"/>
                    <a:pt x="6368077" y="2462599"/>
                  </a:cubicBezTo>
                  <a:cubicBezTo>
                    <a:pt x="6368077" y="2481617"/>
                    <a:pt x="6352476" y="2497218"/>
                    <a:pt x="6333457" y="2497218"/>
                  </a:cubicBezTo>
                  <a:cubicBezTo>
                    <a:pt x="6314439" y="2497218"/>
                    <a:pt x="6298837" y="2481617"/>
                    <a:pt x="6298837" y="2462599"/>
                  </a:cubicBezTo>
                  <a:cubicBezTo>
                    <a:pt x="6298837" y="2443580"/>
                    <a:pt x="6314439" y="2427979"/>
                    <a:pt x="6333457" y="2427979"/>
                  </a:cubicBezTo>
                  <a:close/>
                  <a:moveTo>
                    <a:pt x="6333457" y="2246560"/>
                  </a:moveTo>
                  <a:cubicBezTo>
                    <a:pt x="6352624" y="2246560"/>
                    <a:pt x="6368077" y="2262161"/>
                    <a:pt x="6368077" y="2281180"/>
                  </a:cubicBezTo>
                  <a:cubicBezTo>
                    <a:pt x="6368077" y="2300199"/>
                    <a:pt x="6352476" y="2315800"/>
                    <a:pt x="6333457" y="2315800"/>
                  </a:cubicBezTo>
                  <a:cubicBezTo>
                    <a:pt x="6314439" y="2315800"/>
                    <a:pt x="6298837" y="2300199"/>
                    <a:pt x="6298837" y="2281180"/>
                  </a:cubicBezTo>
                  <a:cubicBezTo>
                    <a:pt x="6298837" y="2262161"/>
                    <a:pt x="6314439" y="2246560"/>
                    <a:pt x="6333457" y="2246560"/>
                  </a:cubicBezTo>
                  <a:close/>
                  <a:moveTo>
                    <a:pt x="5275999" y="2088618"/>
                  </a:moveTo>
                  <a:cubicBezTo>
                    <a:pt x="5286400" y="2088618"/>
                    <a:pt x="5294869" y="2097087"/>
                    <a:pt x="5294869" y="2107488"/>
                  </a:cubicBezTo>
                  <a:cubicBezTo>
                    <a:pt x="5294869" y="2117888"/>
                    <a:pt x="5286400" y="2126357"/>
                    <a:pt x="5275999" y="2126357"/>
                  </a:cubicBezTo>
                  <a:cubicBezTo>
                    <a:pt x="5265598" y="2126357"/>
                    <a:pt x="5257129" y="2117888"/>
                    <a:pt x="5257129" y="2107488"/>
                  </a:cubicBezTo>
                  <a:cubicBezTo>
                    <a:pt x="5257129" y="2097087"/>
                    <a:pt x="5265598" y="2088618"/>
                    <a:pt x="5275999" y="2088618"/>
                  </a:cubicBezTo>
                  <a:close/>
                  <a:moveTo>
                    <a:pt x="5690840" y="1724443"/>
                  </a:moveTo>
                  <a:cubicBezTo>
                    <a:pt x="5710007" y="1724443"/>
                    <a:pt x="5725459" y="1740044"/>
                    <a:pt x="5725459" y="1759063"/>
                  </a:cubicBezTo>
                  <a:cubicBezTo>
                    <a:pt x="5725459" y="1778081"/>
                    <a:pt x="5709859" y="1793682"/>
                    <a:pt x="5690840" y="1793682"/>
                  </a:cubicBezTo>
                  <a:cubicBezTo>
                    <a:pt x="5671822" y="1793682"/>
                    <a:pt x="5656220" y="1778081"/>
                    <a:pt x="5656220" y="1759063"/>
                  </a:cubicBezTo>
                  <a:cubicBezTo>
                    <a:pt x="5656220" y="1740044"/>
                    <a:pt x="5671822" y="1724443"/>
                    <a:pt x="5690840" y="1724443"/>
                  </a:cubicBezTo>
                  <a:close/>
                  <a:moveTo>
                    <a:pt x="5388773" y="1551939"/>
                  </a:moveTo>
                  <a:cubicBezTo>
                    <a:pt x="5407940" y="1551939"/>
                    <a:pt x="5423392" y="1567540"/>
                    <a:pt x="5423392" y="1586559"/>
                  </a:cubicBezTo>
                  <a:cubicBezTo>
                    <a:pt x="5423392" y="1605577"/>
                    <a:pt x="5407791" y="1621179"/>
                    <a:pt x="5388773" y="1621179"/>
                  </a:cubicBezTo>
                  <a:cubicBezTo>
                    <a:pt x="5369754" y="1621179"/>
                    <a:pt x="5354153" y="1605577"/>
                    <a:pt x="5354153" y="1586559"/>
                  </a:cubicBezTo>
                  <a:cubicBezTo>
                    <a:pt x="5354153" y="1567540"/>
                    <a:pt x="5369754" y="1551939"/>
                    <a:pt x="5388773" y="1551939"/>
                  </a:cubicBezTo>
                  <a:close/>
                  <a:moveTo>
                    <a:pt x="5388773" y="1430102"/>
                  </a:moveTo>
                  <a:cubicBezTo>
                    <a:pt x="5407940" y="1430102"/>
                    <a:pt x="5423392" y="1445703"/>
                    <a:pt x="5423392" y="1464722"/>
                  </a:cubicBezTo>
                  <a:cubicBezTo>
                    <a:pt x="5423392" y="1483740"/>
                    <a:pt x="5407791" y="1499341"/>
                    <a:pt x="5388773" y="1499341"/>
                  </a:cubicBezTo>
                  <a:cubicBezTo>
                    <a:pt x="5369754" y="1499341"/>
                    <a:pt x="5354153" y="1483740"/>
                    <a:pt x="5354153" y="1464722"/>
                  </a:cubicBezTo>
                  <a:cubicBezTo>
                    <a:pt x="5354153" y="1445703"/>
                    <a:pt x="5369754" y="1430102"/>
                    <a:pt x="5388773" y="1430102"/>
                  </a:cubicBezTo>
                  <a:close/>
                  <a:moveTo>
                    <a:pt x="5170803" y="1006940"/>
                  </a:moveTo>
                  <a:cubicBezTo>
                    <a:pt x="5170803" y="996540"/>
                    <a:pt x="5179272" y="988071"/>
                    <a:pt x="5189673" y="988071"/>
                  </a:cubicBezTo>
                  <a:cubicBezTo>
                    <a:pt x="5200074" y="988071"/>
                    <a:pt x="5208543" y="996540"/>
                    <a:pt x="5208543" y="1006940"/>
                  </a:cubicBezTo>
                  <a:cubicBezTo>
                    <a:pt x="5208543" y="1017341"/>
                    <a:pt x="5200074" y="1025810"/>
                    <a:pt x="5189673" y="1025810"/>
                  </a:cubicBezTo>
                  <a:cubicBezTo>
                    <a:pt x="5179272" y="1025810"/>
                    <a:pt x="5170803" y="1017341"/>
                    <a:pt x="5170803" y="1006940"/>
                  </a:cubicBezTo>
                  <a:close/>
                  <a:moveTo>
                    <a:pt x="5189524" y="1122389"/>
                  </a:moveTo>
                  <a:cubicBezTo>
                    <a:pt x="5179124" y="1122389"/>
                    <a:pt x="5170654" y="1113920"/>
                    <a:pt x="5170654" y="1103519"/>
                  </a:cubicBezTo>
                  <a:cubicBezTo>
                    <a:pt x="5170654" y="1093118"/>
                    <a:pt x="5179124" y="1084649"/>
                    <a:pt x="5189524" y="1084649"/>
                  </a:cubicBezTo>
                  <a:cubicBezTo>
                    <a:pt x="5199925" y="1084649"/>
                    <a:pt x="5208394" y="1093118"/>
                    <a:pt x="5208394" y="1103519"/>
                  </a:cubicBezTo>
                  <a:cubicBezTo>
                    <a:pt x="5208394" y="1113920"/>
                    <a:pt x="5199925" y="1122389"/>
                    <a:pt x="5189524" y="1122389"/>
                  </a:cubicBezTo>
                  <a:close/>
                  <a:moveTo>
                    <a:pt x="5271690" y="1006940"/>
                  </a:moveTo>
                  <a:cubicBezTo>
                    <a:pt x="5271690" y="996540"/>
                    <a:pt x="5280159" y="988071"/>
                    <a:pt x="5290560" y="988071"/>
                  </a:cubicBezTo>
                  <a:cubicBezTo>
                    <a:pt x="5300961" y="988071"/>
                    <a:pt x="5309430" y="996540"/>
                    <a:pt x="5309430" y="1006940"/>
                  </a:cubicBezTo>
                  <a:cubicBezTo>
                    <a:pt x="5309430" y="1017341"/>
                    <a:pt x="5300961" y="1025810"/>
                    <a:pt x="5290560" y="1025810"/>
                  </a:cubicBezTo>
                  <a:cubicBezTo>
                    <a:pt x="5280159" y="1025810"/>
                    <a:pt x="5271690" y="1017341"/>
                    <a:pt x="5271690" y="1006940"/>
                  </a:cubicBezTo>
                  <a:close/>
                  <a:moveTo>
                    <a:pt x="5271690" y="1103519"/>
                  </a:moveTo>
                  <a:cubicBezTo>
                    <a:pt x="5271690" y="1093118"/>
                    <a:pt x="5280159" y="1084649"/>
                    <a:pt x="5290560" y="1084649"/>
                  </a:cubicBezTo>
                  <a:cubicBezTo>
                    <a:pt x="5300961" y="1084649"/>
                    <a:pt x="5309430" y="1093118"/>
                    <a:pt x="5309430" y="1103519"/>
                  </a:cubicBezTo>
                  <a:cubicBezTo>
                    <a:pt x="5309430" y="1113920"/>
                    <a:pt x="5300961" y="1122389"/>
                    <a:pt x="5290560" y="1122389"/>
                  </a:cubicBezTo>
                  <a:cubicBezTo>
                    <a:pt x="5280159" y="1122389"/>
                    <a:pt x="5271690" y="1113920"/>
                    <a:pt x="5271690" y="1103519"/>
                  </a:cubicBezTo>
                  <a:close/>
                  <a:moveTo>
                    <a:pt x="5290560" y="1181376"/>
                  </a:moveTo>
                  <a:cubicBezTo>
                    <a:pt x="5300961" y="1181376"/>
                    <a:pt x="5309430" y="1189845"/>
                    <a:pt x="5309430" y="1200246"/>
                  </a:cubicBezTo>
                  <a:cubicBezTo>
                    <a:pt x="5309430" y="1210646"/>
                    <a:pt x="5300961" y="1219116"/>
                    <a:pt x="5290560" y="1219116"/>
                  </a:cubicBezTo>
                  <a:cubicBezTo>
                    <a:pt x="5280159" y="1219116"/>
                    <a:pt x="5271690" y="1210646"/>
                    <a:pt x="5271690" y="1200246"/>
                  </a:cubicBezTo>
                  <a:cubicBezTo>
                    <a:pt x="5271690" y="1189845"/>
                    <a:pt x="5280159" y="1181376"/>
                    <a:pt x="5290560" y="1181376"/>
                  </a:cubicBezTo>
                  <a:close/>
                  <a:moveTo>
                    <a:pt x="5189524" y="1181376"/>
                  </a:moveTo>
                  <a:cubicBezTo>
                    <a:pt x="5199925" y="1181376"/>
                    <a:pt x="5208394" y="1189845"/>
                    <a:pt x="5208394" y="1200246"/>
                  </a:cubicBezTo>
                  <a:cubicBezTo>
                    <a:pt x="5208394" y="1210646"/>
                    <a:pt x="5199925" y="1219116"/>
                    <a:pt x="5189524" y="1219116"/>
                  </a:cubicBezTo>
                  <a:cubicBezTo>
                    <a:pt x="5179124" y="1219116"/>
                    <a:pt x="5170654" y="1210646"/>
                    <a:pt x="5170654" y="1200246"/>
                  </a:cubicBezTo>
                  <a:cubicBezTo>
                    <a:pt x="5170654" y="1189845"/>
                    <a:pt x="5179124" y="1181376"/>
                    <a:pt x="5189524" y="1181376"/>
                  </a:cubicBezTo>
                  <a:close/>
                  <a:moveTo>
                    <a:pt x="5690840" y="708291"/>
                  </a:moveTo>
                  <a:cubicBezTo>
                    <a:pt x="5710007" y="708291"/>
                    <a:pt x="5725459" y="723892"/>
                    <a:pt x="5725459" y="742910"/>
                  </a:cubicBezTo>
                  <a:cubicBezTo>
                    <a:pt x="5725459" y="761929"/>
                    <a:pt x="5709859" y="777530"/>
                    <a:pt x="5690840" y="777530"/>
                  </a:cubicBezTo>
                  <a:cubicBezTo>
                    <a:pt x="5671822" y="777530"/>
                    <a:pt x="5656220" y="761929"/>
                    <a:pt x="5656220" y="742910"/>
                  </a:cubicBezTo>
                  <a:cubicBezTo>
                    <a:pt x="5656220" y="723892"/>
                    <a:pt x="5671822" y="708291"/>
                    <a:pt x="5690840" y="708291"/>
                  </a:cubicBezTo>
                  <a:close/>
                  <a:moveTo>
                    <a:pt x="6050557" y="634148"/>
                  </a:moveTo>
                  <a:cubicBezTo>
                    <a:pt x="6069724" y="634148"/>
                    <a:pt x="6085176" y="649749"/>
                    <a:pt x="6085176" y="668768"/>
                  </a:cubicBezTo>
                  <a:cubicBezTo>
                    <a:pt x="6085176" y="687786"/>
                    <a:pt x="6069575" y="703387"/>
                    <a:pt x="6050557" y="703387"/>
                  </a:cubicBezTo>
                  <a:cubicBezTo>
                    <a:pt x="6031539" y="703387"/>
                    <a:pt x="6015938" y="687786"/>
                    <a:pt x="6015938" y="668768"/>
                  </a:cubicBezTo>
                  <a:cubicBezTo>
                    <a:pt x="6015938" y="649749"/>
                    <a:pt x="6031539" y="634148"/>
                    <a:pt x="6050557" y="634148"/>
                  </a:cubicBezTo>
                  <a:close/>
                  <a:moveTo>
                    <a:pt x="5586981" y="541879"/>
                  </a:moveTo>
                  <a:cubicBezTo>
                    <a:pt x="5597382" y="541879"/>
                    <a:pt x="5605851" y="550348"/>
                    <a:pt x="5605851" y="560749"/>
                  </a:cubicBezTo>
                  <a:cubicBezTo>
                    <a:pt x="5605851" y="571149"/>
                    <a:pt x="5597382" y="579619"/>
                    <a:pt x="5586981" y="579619"/>
                  </a:cubicBezTo>
                  <a:cubicBezTo>
                    <a:pt x="5576580" y="579619"/>
                    <a:pt x="5568111" y="571149"/>
                    <a:pt x="5568111" y="560749"/>
                  </a:cubicBezTo>
                  <a:cubicBezTo>
                    <a:pt x="5568111" y="550348"/>
                    <a:pt x="5576580" y="541879"/>
                    <a:pt x="5586981" y="541879"/>
                  </a:cubicBezTo>
                  <a:close/>
                  <a:moveTo>
                    <a:pt x="6444894" y="452581"/>
                  </a:moveTo>
                  <a:cubicBezTo>
                    <a:pt x="6464061" y="452581"/>
                    <a:pt x="6479513" y="468182"/>
                    <a:pt x="6479513" y="487200"/>
                  </a:cubicBezTo>
                  <a:cubicBezTo>
                    <a:pt x="6479513" y="506219"/>
                    <a:pt x="6463912" y="521820"/>
                    <a:pt x="6444894" y="521820"/>
                  </a:cubicBezTo>
                  <a:cubicBezTo>
                    <a:pt x="6425875" y="521820"/>
                    <a:pt x="6410274" y="506219"/>
                    <a:pt x="6410274" y="487200"/>
                  </a:cubicBezTo>
                  <a:cubicBezTo>
                    <a:pt x="6410274" y="468182"/>
                    <a:pt x="6425875" y="452581"/>
                    <a:pt x="6444894" y="452581"/>
                  </a:cubicBezTo>
                  <a:close/>
                  <a:moveTo>
                    <a:pt x="5945064" y="354517"/>
                  </a:moveTo>
                  <a:cubicBezTo>
                    <a:pt x="5955465" y="354517"/>
                    <a:pt x="5963934" y="362986"/>
                    <a:pt x="5963934" y="373387"/>
                  </a:cubicBezTo>
                  <a:cubicBezTo>
                    <a:pt x="5963934" y="383787"/>
                    <a:pt x="5955465" y="392257"/>
                    <a:pt x="5945064" y="392257"/>
                  </a:cubicBezTo>
                  <a:cubicBezTo>
                    <a:pt x="5934663" y="392257"/>
                    <a:pt x="5926194" y="383787"/>
                    <a:pt x="5926194" y="373387"/>
                  </a:cubicBezTo>
                  <a:cubicBezTo>
                    <a:pt x="5926194" y="362986"/>
                    <a:pt x="5934663" y="354517"/>
                    <a:pt x="5945064" y="354517"/>
                  </a:cubicBezTo>
                  <a:close/>
                  <a:moveTo>
                    <a:pt x="5602137" y="352734"/>
                  </a:moveTo>
                  <a:cubicBezTo>
                    <a:pt x="5612537" y="352734"/>
                    <a:pt x="5621006" y="361203"/>
                    <a:pt x="5621006" y="371604"/>
                  </a:cubicBezTo>
                  <a:cubicBezTo>
                    <a:pt x="5621006" y="382004"/>
                    <a:pt x="5612537" y="390474"/>
                    <a:pt x="5602137" y="390474"/>
                  </a:cubicBezTo>
                  <a:cubicBezTo>
                    <a:pt x="5591736" y="390474"/>
                    <a:pt x="5583266" y="382004"/>
                    <a:pt x="5583266" y="371604"/>
                  </a:cubicBezTo>
                  <a:cubicBezTo>
                    <a:pt x="5583266" y="361203"/>
                    <a:pt x="5591736" y="352734"/>
                    <a:pt x="5602137" y="352734"/>
                  </a:cubicBezTo>
                  <a:close/>
                  <a:moveTo>
                    <a:pt x="5446125" y="352734"/>
                  </a:moveTo>
                  <a:cubicBezTo>
                    <a:pt x="5456526" y="352734"/>
                    <a:pt x="5464995" y="361203"/>
                    <a:pt x="5464995" y="371604"/>
                  </a:cubicBezTo>
                  <a:cubicBezTo>
                    <a:pt x="5464995" y="382004"/>
                    <a:pt x="5456526" y="390474"/>
                    <a:pt x="5446125" y="390474"/>
                  </a:cubicBezTo>
                  <a:cubicBezTo>
                    <a:pt x="5435725" y="390474"/>
                    <a:pt x="5427255" y="382004"/>
                    <a:pt x="5427255" y="371604"/>
                  </a:cubicBezTo>
                  <a:cubicBezTo>
                    <a:pt x="5427255" y="361203"/>
                    <a:pt x="5435725" y="352734"/>
                    <a:pt x="5446125" y="352734"/>
                  </a:cubicBezTo>
                  <a:close/>
                  <a:moveTo>
                    <a:pt x="5014643" y="49329"/>
                  </a:moveTo>
                  <a:cubicBezTo>
                    <a:pt x="5014643" y="30162"/>
                    <a:pt x="5030244" y="14710"/>
                    <a:pt x="5049263" y="14710"/>
                  </a:cubicBezTo>
                  <a:cubicBezTo>
                    <a:pt x="5068281" y="14710"/>
                    <a:pt x="5083882" y="30311"/>
                    <a:pt x="5083882" y="49329"/>
                  </a:cubicBezTo>
                  <a:cubicBezTo>
                    <a:pt x="5083882" y="68348"/>
                    <a:pt x="5068281" y="83949"/>
                    <a:pt x="5049263" y="83949"/>
                  </a:cubicBezTo>
                  <a:cubicBezTo>
                    <a:pt x="5030244" y="83949"/>
                    <a:pt x="5014643" y="68348"/>
                    <a:pt x="5014643" y="49329"/>
                  </a:cubicBezTo>
                  <a:close/>
                  <a:moveTo>
                    <a:pt x="4610500" y="235503"/>
                  </a:moveTo>
                  <a:cubicBezTo>
                    <a:pt x="4610500" y="225102"/>
                    <a:pt x="4618969" y="216633"/>
                    <a:pt x="4629370" y="216633"/>
                  </a:cubicBezTo>
                  <a:cubicBezTo>
                    <a:pt x="4639771" y="216633"/>
                    <a:pt x="4648240" y="225102"/>
                    <a:pt x="4648240" y="235503"/>
                  </a:cubicBezTo>
                  <a:cubicBezTo>
                    <a:pt x="4648240" y="245903"/>
                    <a:pt x="4639771" y="254372"/>
                    <a:pt x="4629370" y="254372"/>
                  </a:cubicBezTo>
                  <a:cubicBezTo>
                    <a:pt x="4618969" y="254372"/>
                    <a:pt x="4610500" y="245903"/>
                    <a:pt x="4610500" y="235503"/>
                  </a:cubicBezTo>
                  <a:close/>
                  <a:moveTo>
                    <a:pt x="4733526" y="507853"/>
                  </a:moveTo>
                  <a:cubicBezTo>
                    <a:pt x="4733526" y="497453"/>
                    <a:pt x="4741995" y="488983"/>
                    <a:pt x="4752396" y="488983"/>
                  </a:cubicBezTo>
                  <a:cubicBezTo>
                    <a:pt x="4762796" y="488983"/>
                    <a:pt x="4771266" y="497453"/>
                    <a:pt x="4771266" y="507853"/>
                  </a:cubicBezTo>
                  <a:cubicBezTo>
                    <a:pt x="4771266" y="518254"/>
                    <a:pt x="4762796" y="526723"/>
                    <a:pt x="4752396" y="526723"/>
                  </a:cubicBezTo>
                  <a:cubicBezTo>
                    <a:pt x="4741995" y="526723"/>
                    <a:pt x="4733526" y="518254"/>
                    <a:pt x="4733526" y="507853"/>
                  </a:cubicBezTo>
                  <a:close/>
                  <a:moveTo>
                    <a:pt x="4752396" y="589871"/>
                  </a:moveTo>
                  <a:cubicBezTo>
                    <a:pt x="4762796" y="589871"/>
                    <a:pt x="4771266" y="598340"/>
                    <a:pt x="4771266" y="608741"/>
                  </a:cubicBezTo>
                  <a:cubicBezTo>
                    <a:pt x="4771266" y="619141"/>
                    <a:pt x="4762796" y="627611"/>
                    <a:pt x="4752396" y="627611"/>
                  </a:cubicBezTo>
                  <a:cubicBezTo>
                    <a:pt x="4741995" y="627611"/>
                    <a:pt x="4733526" y="619141"/>
                    <a:pt x="4733526" y="608741"/>
                  </a:cubicBezTo>
                  <a:cubicBezTo>
                    <a:pt x="4733526" y="598340"/>
                    <a:pt x="4741995" y="589871"/>
                    <a:pt x="4752396" y="589871"/>
                  </a:cubicBezTo>
                  <a:close/>
                  <a:moveTo>
                    <a:pt x="4502332" y="315291"/>
                  </a:moveTo>
                  <a:cubicBezTo>
                    <a:pt x="4502332" y="304890"/>
                    <a:pt x="4510802" y="296421"/>
                    <a:pt x="4521202" y="296421"/>
                  </a:cubicBezTo>
                  <a:cubicBezTo>
                    <a:pt x="4531603" y="296421"/>
                    <a:pt x="4540072" y="304890"/>
                    <a:pt x="4540072" y="315291"/>
                  </a:cubicBezTo>
                  <a:cubicBezTo>
                    <a:pt x="4540072" y="325692"/>
                    <a:pt x="4531603" y="334161"/>
                    <a:pt x="4521202" y="334161"/>
                  </a:cubicBezTo>
                  <a:cubicBezTo>
                    <a:pt x="4510802" y="334161"/>
                    <a:pt x="4502332" y="325692"/>
                    <a:pt x="4502332" y="315291"/>
                  </a:cubicBezTo>
                  <a:close/>
                  <a:moveTo>
                    <a:pt x="4636799" y="507853"/>
                  </a:moveTo>
                  <a:cubicBezTo>
                    <a:pt x="4636799" y="497453"/>
                    <a:pt x="4645269" y="488983"/>
                    <a:pt x="4655669" y="488983"/>
                  </a:cubicBezTo>
                  <a:cubicBezTo>
                    <a:pt x="4666070" y="488983"/>
                    <a:pt x="4674539" y="497453"/>
                    <a:pt x="4674539" y="507853"/>
                  </a:cubicBezTo>
                  <a:cubicBezTo>
                    <a:pt x="4674539" y="518254"/>
                    <a:pt x="4666070" y="526723"/>
                    <a:pt x="4655669" y="526723"/>
                  </a:cubicBezTo>
                  <a:cubicBezTo>
                    <a:pt x="4645269" y="526723"/>
                    <a:pt x="4636799" y="518254"/>
                    <a:pt x="4636799" y="507853"/>
                  </a:cubicBezTo>
                  <a:close/>
                  <a:moveTo>
                    <a:pt x="4636799" y="608741"/>
                  </a:moveTo>
                  <a:cubicBezTo>
                    <a:pt x="4636799" y="598340"/>
                    <a:pt x="4645269" y="589871"/>
                    <a:pt x="4655669" y="589871"/>
                  </a:cubicBezTo>
                  <a:cubicBezTo>
                    <a:pt x="4666070" y="589871"/>
                    <a:pt x="4674539" y="598340"/>
                    <a:pt x="4674539" y="608741"/>
                  </a:cubicBezTo>
                  <a:cubicBezTo>
                    <a:pt x="4674539" y="619141"/>
                    <a:pt x="4666070" y="627611"/>
                    <a:pt x="4655669" y="627611"/>
                  </a:cubicBezTo>
                  <a:cubicBezTo>
                    <a:pt x="4645269" y="627611"/>
                    <a:pt x="4636799" y="619141"/>
                    <a:pt x="4636799" y="608741"/>
                  </a:cubicBezTo>
                  <a:close/>
                  <a:moveTo>
                    <a:pt x="4383021" y="743059"/>
                  </a:moveTo>
                  <a:cubicBezTo>
                    <a:pt x="4383021" y="732658"/>
                    <a:pt x="4391490" y="724189"/>
                    <a:pt x="4401891" y="724189"/>
                  </a:cubicBezTo>
                  <a:cubicBezTo>
                    <a:pt x="4412292" y="724189"/>
                    <a:pt x="4420761" y="732658"/>
                    <a:pt x="4420761" y="743059"/>
                  </a:cubicBezTo>
                  <a:cubicBezTo>
                    <a:pt x="4420761" y="753460"/>
                    <a:pt x="4412292" y="761929"/>
                    <a:pt x="4401891" y="761929"/>
                  </a:cubicBezTo>
                  <a:cubicBezTo>
                    <a:pt x="4391490" y="761929"/>
                    <a:pt x="4383021" y="753460"/>
                    <a:pt x="4383021" y="743059"/>
                  </a:cubicBezTo>
                  <a:close/>
                  <a:moveTo>
                    <a:pt x="4303827" y="383639"/>
                  </a:moveTo>
                  <a:cubicBezTo>
                    <a:pt x="4303827" y="364472"/>
                    <a:pt x="4319428" y="349019"/>
                    <a:pt x="4338446" y="349019"/>
                  </a:cubicBezTo>
                  <a:cubicBezTo>
                    <a:pt x="4357465" y="349019"/>
                    <a:pt x="4373066" y="364620"/>
                    <a:pt x="4373066" y="383639"/>
                  </a:cubicBezTo>
                  <a:cubicBezTo>
                    <a:pt x="4373066" y="402657"/>
                    <a:pt x="4357465" y="418258"/>
                    <a:pt x="4338446" y="418258"/>
                  </a:cubicBezTo>
                  <a:cubicBezTo>
                    <a:pt x="4319428" y="418258"/>
                    <a:pt x="4303827" y="402657"/>
                    <a:pt x="4303827" y="383639"/>
                  </a:cubicBezTo>
                  <a:close/>
                  <a:moveTo>
                    <a:pt x="4149302" y="383639"/>
                  </a:moveTo>
                  <a:cubicBezTo>
                    <a:pt x="4149302" y="364472"/>
                    <a:pt x="4164902" y="349019"/>
                    <a:pt x="4183921" y="349019"/>
                  </a:cubicBezTo>
                  <a:cubicBezTo>
                    <a:pt x="4202940" y="349019"/>
                    <a:pt x="4218541" y="364620"/>
                    <a:pt x="4218541" y="383639"/>
                  </a:cubicBezTo>
                  <a:cubicBezTo>
                    <a:pt x="4218541" y="402657"/>
                    <a:pt x="4202940" y="418258"/>
                    <a:pt x="4183921" y="418258"/>
                  </a:cubicBezTo>
                  <a:cubicBezTo>
                    <a:pt x="4164902" y="418258"/>
                    <a:pt x="4149302" y="402657"/>
                    <a:pt x="4149302" y="383639"/>
                  </a:cubicBezTo>
                  <a:close/>
                  <a:moveTo>
                    <a:pt x="4026276" y="383639"/>
                  </a:moveTo>
                  <a:cubicBezTo>
                    <a:pt x="4026276" y="364472"/>
                    <a:pt x="4041877" y="349019"/>
                    <a:pt x="4060895" y="349019"/>
                  </a:cubicBezTo>
                  <a:cubicBezTo>
                    <a:pt x="4079914" y="349019"/>
                    <a:pt x="4095515" y="364620"/>
                    <a:pt x="4095515" y="383639"/>
                  </a:cubicBezTo>
                  <a:cubicBezTo>
                    <a:pt x="4095515" y="402657"/>
                    <a:pt x="4079914" y="418258"/>
                    <a:pt x="4060895" y="418258"/>
                  </a:cubicBezTo>
                  <a:cubicBezTo>
                    <a:pt x="4041877" y="418258"/>
                    <a:pt x="4026276" y="402657"/>
                    <a:pt x="4026276" y="383639"/>
                  </a:cubicBezTo>
                  <a:close/>
                  <a:moveTo>
                    <a:pt x="3793002" y="425836"/>
                  </a:moveTo>
                  <a:cubicBezTo>
                    <a:pt x="3782601" y="425836"/>
                    <a:pt x="3774132" y="417367"/>
                    <a:pt x="3774132" y="406966"/>
                  </a:cubicBezTo>
                  <a:cubicBezTo>
                    <a:pt x="3774132" y="396565"/>
                    <a:pt x="3782601" y="388096"/>
                    <a:pt x="3793002" y="388096"/>
                  </a:cubicBezTo>
                  <a:cubicBezTo>
                    <a:pt x="3803402" y="388096"/>
                    <a:pt x="3811871" y="396565"/>
                    <a:pt x="3811871" y="406966"/>
                  </a:cubicBezTo>
                  <a:cubicBezTo>
                    <a:pt x="3811871" y="417367"/>
                    <a:pt x="3803402" y="425836"/>
                    <a:pt x="3793002" y="425836"/>
                  </a:cubicBezTo>
                  <a:close/>
                  <a:moveTo>
                    <a:pt x="3875019" y="406966"/>
                  </a:moveTo>
                  <a:cubicBezTo>
                    <a:pt x="3875019" y="396565"/>
                    <a:pt x="3883488" y="388096"/>
                    <a:pt x="3893889" y="388096"/>
                  </a:cubicBezTo>
                  <a:cubicBezTo>
                    <a:pt x="3904290" y="388096"/>
                    <a:pt x="3912759" y="396565"/>
                    <a:pt x="3912759" y="406966"/>
                  </a:cubicBezTo>
                  <a:cubicBezTo>
                    <a:pt x="3912759" y="417367"/>
                    <a:pt x="3904290" y="425836"/>
                    <a:pt x="3893889" y="425836"/>
                  </a:cubicBezTo>
                  <a:cubicBezTo>
                    <a:pt x="3883488" y="425836"/>
                    <a:pt x="3875019" y="417367"/>
                    <a:pt x="3875019" y="406966"/>
                  </a:cubicBezTo>
                  <a:close/>
                  <a:moveTo>
                    <a:pt x="3893889" y="484675"/>
                  </a:moveTo>
                  <a:cubicBezTo>
                    <a:pt x="3904290" y="484675"/>
                    <a:pt x="3912759" y="493144"/>
                    <a:pt x="3912759" y="503545"/>
                  </a:cubicBezTo>
                  <a:cubicBezTo>
                    <a:pt x="3912759" y="513945"/>
                    <a:pt x="3904290" y="522414"/>
                    <a:pt x="3893889" y="522414"/>
                  </a:cubicBezTo>
                  <a:cubicBezTo>
                    <a:pt x="3883488" y="522414"/>
                    <a:pt x="3875019" y="513945"/>
                    <a:pt x="3875019" y="503545"/>
                  </a:cubicBezTo>
                  <a:cubicBezTo>
                    <a:pt x="3875019" y="493144"/>
                    <a:pt x="3883488" y="484675"/>
                    <a:pt x="3893889" y="484675"/>
                  </a:cubicBezTo>
                  <a:close/>
                  <a:moveTo>
                    <a:pt x="3603262" y="615427"/>
                  </a:moveTo>
                  <a:cubicBezTo>
                    <a:pt x="3592862" y="615427"/>
                    <a:pt x="3584393" y="606958"/>
                    <a:pt x="3584393" y="596557"/>
                  </a:cubicBezTo>
                  <a:cubicBezTo>
                    <a:pt x="3584393" y="586156"/>
                    <a:pt x="3592862" y="577687"/>
                    <a:pt x="3603262" y="577687"/>
                  </a:cubicBezTo>
                  <a:cubicBezTo>
                    <a:pt x="3613663" y="577687"/>
                    <a:pt x="3622132" y="586156"/>
                    <a:pt x="3622132" y="596557"/>
                  </a:cubicBezTo>
                  <a:cubicBezTo>
                    <a:pt x="3622132" y="606958"/>
                    <a:pt x="3613663" y="615427"/>
                    <a:pt x="3603262" y="615427"/>
                  </a:cubicBezTo>
                  <a:close/>
                  <a:moveTo>
                    <a:pt x="3793002" y="484675"/>
                  </a:moveTo>
                  <a:cubicBezTo>
                    <a:pt x="3803402" y="484675"/>
                    <a:pt x="3811871" y="493144"/>
                    <a:pt x="3811871" y="503545"/>
                  </a:cubicBezTo>
                  <a:cubicBezTo>
                    <a:pt x="3811871" y="513945"/>
                    <a:pt x="3803402" y="522414"/>
                    <a:pt x="3793002" y="522414"/>
                  </a:cubicBezTo>
                  <a:cubicBezTo>
                    <a:pt x="3782601" y="522414"/>
                    <a:pt x="3774132" y="513945"/>
                    <a:pt x="3774132" y="503545"/>
                  </a:cubicBezTo>
                  <a:cubicBezTo>
                    <a:pt x="3774132" y="493144"/>
                    <a:pt x="3782601" y="484675"/>
                    <a:pt x="3793002" y="484675"/>
                  </a:cubicBezTo>
                  <a:close/>
                  <a:moveTo>
                    <a:pt x="3685280" y="596557"/>
                  </a:moveTo>
                  <a:cubicBezTo>
                    <a:pt x="3685280" y="586156"/>
                    <a:pt x="3693749" y="577687"/>
                    <a:pt x="3704150" y="577687"/>
                  </a:cubicBezTo>
                  <a:cubicBezTo>
                    <a:pt x="3714550" y="577687"/>
                    <a:pt x="3723020" y="586156"/>
                    <a:pt x="3723020" y="596557"/>
                  </a:cubicBezTo>
                  <a:cubicBezTo>
                    <a:pt x="3723020" y="606958"/>
                    <a:pt x="3714550" y="615427"/>
                    <a:pt x="3704150" y="615427"/>
                  </a:cubicBezTo>
                  <a:cubicBezTo>
                    <a:pt x="3693749" y="615427"/>
                    <a:pt x="3685280" y="606958"/>
                    <a:pt x="3685280" y="596557"/>
                  </a:cubicBezTo>
                  <a:close/>
                  <a:moveTo>
                    <a:pt x="3704150" y="674414"/>
                  </a:moveTo>
                  <a:cubicBezTo>
                    <a:pt x="3714550" y="674414"/>
                    <a:pt x="3723020" y="682883"/>
                    <a:pt x="3723020" y="693284"/>
                  </a:cubicBezTo>
                  <a:cubicBezTo>
                    <a:pt x="3723020" y="703684"/>
                    <a:pt x="3714550" y="712154"/>
                    <a:pt x="3704150" y="712154"/>
                  </a:cubicBezTo>
                  <a:cubicBezTo>
                    <a:pt x="3693749" y="712154"/>
                    <a:pt x="3685280" y="703684"/>
                    <a:pt x="3685280" y="693284"/>
                  </a:cubicBezTo>
                  <a:cubicBezTo>
                    <a:pt x="3685280" y="682883"/>
                    <a:pt x="3693749" y="674414"/>
                    <a:pt x="3704150" y="674414"/>
                  </a:cubicBezTo>
                  <a:close/>
                  <a:moveTo>
                    <a:pt x="3255729" y="577687"/>
                  </a:moveTo>
                  <a:cubicBezTo>
                    <a:pt x="3266130" y="577687"/>
                    <a:pt x="3274599" y="586156"/>
                    <a:pt x="3274599" y="596557"/>
                  </a:cubicBezTo>
                  <a:cubicBezTo>
                    <a:pt x="3274599" y="606958"/>
                    <a:pt x="3266130" y="615427"/>
                    <a:pt x="3255729" y="615427"/>
                  </a:cubicBezTo>
                  <a:cubicBezTo>
                    <a:pt x="3245328" y="615427"/>
                    <a:pt x="3236859" y="606958"/>
                    <a:pt x="3236859" y="596557"/>
                  </a:cubicBezTo>
                  <a:cubicBezTo>
                    <a:pt x="3236859" y="586156"/>
                    <a:pt x="3245328" y="577687"/>
                    <a:pt x="3255729" y="577687"/>
                  </a:cubicBezTo>
                  <a:close/>
                  <a:moveTo>
                    <a:pt x="3065990" y="388096"/>
                  </a:moveTo>
                  <a:cubicBezTo>
                    <a:pt x="3076391" y="388096"/>
                    <a:pt x="3084860" y="396565"/>
                    <a:pt x="3084860" y="406966"/>
                  </a:cubicBezTo>
                  <a:cubicBezTo>
                    <a:pt x="3084860" y="417367"/>
                    <a:pt x="3076391" y="425836"/>
                    <a:pt x="3065990" y="425836"/>
                  </a:cubicBezTo>
                  <a:cubicBezTo>
                    <a:pt x="3055589" y="425836"/>
                    <a:pt x="3047120" y="417367"/>
                    <a:pt x="3047120" y="406966"/>
                  </a:cubicBezTo>
                  <a:cubicBezTo>
                    <a:pt x="3047120" y="396565"/>
                    <a:pt x="3055589" y="388096"/>
                    <a:pt x="3065990" y="388096"/>
                  </a:cubicBezTo>
                  <a:close/>
                  <a:moveTo>
                    <a:pt x="2946233" y="406966"/>
                  </a:moveTo>
                  <a:cubicBezTo>
                    <a:pt x="2946233" y="396565"/>
                    <a:pt x="2954702" y="388096"/>
                    <a:pt x="2965103" y="388096"/>
                  </a:cubicBezTo>
                  <a:cubicBezTo>
                    <a:pt x="2975503" y="388096"/>
                    <a:pt x="2983973" y="396565"/>
                    <a:pt x="2983973" y="406966"/>
                  </a:cubicBezTo>
                  <a:cubicBezTo>
                    <a:pt x="2983973" y="417367"/>
                    <a:pt x="2975503" y="425836"/>
                    <a:pt x="2965103" y="425836"/>
                  </a:cubicBezTo>
                  <a:cubicBezTo>
                    <a:pt x="2954702" y="425836"/>
                    <a:pt x="2946233" y="417367"/>
                    <a:pt x="2946233" y="406966"/>
                  </a:cubicBezTo>
                  <a:close/>
                  <a:moveTo>
                    <a:pt x="2965103" y="522414"/>
                  </a:moveTo>
                  <a:cubicBezTo>
                    <a:pt x="2954702" y="522414"/>
                    <a:pt x="2946233" y="513945"/>
                    <a:pt x="2946233" y="503545"/>
                  </a:cubicBezTo>
                  <a:cubicBezTo>
                    <a:pt x="2946233" y="493144"/>
                    <a:pt x="2954702" y="484675"/>
                    <a:pt x="2965103" y="484675"/>
                  </a:cubicBezTo>
                  <a:cubicBezTo>
                    <a:pt x="2975503" y="484675"/>
                    <a:pt x="2983973" y="493144"/>
                    <a:pt x="2983973" y="503545"/>
                  </a:cubicBezTo>
                  <a:cubicBezTo>
                    <a:pt x="2983973" y="513945"/>
                    <a:pt x="2975503" y="522414"/>
                    <a:pt x="2965103" y="522414"/>
                  </a:cubicBezTo>
                  <a:close/>
                  <a:moveTo>
                    <a:pt x="3047120" y="503545"/>
                  </a:moveTo>
                  <a:cubicBezTo>
                    <a:pt x="3047120" y="493144"/>
                    <a:pt x="3055589" y="484675"/>
                    <a:pt x="3065990" y="484675"/>
                  </a:cubicBezTo>
                  <a:cubicBezTo>
                    <a:pt x="3076391" y="484675"/>
                    <a:pt x="3084860" y="493144"/>
                    <a:pt x="3084860" y="503545"/>
                  </a:cubicBezTo>
                  <a:cubicBezTo>
                    <a:pt x="3084860" y="513945"/>
                    <a:pt x="3076391" y="522414"/>
                    <a:pt x="3065990" y="522414"/>
                  </a:cubicBezTo>
                  <a:cubicBezTo>
                    <a:pt x="3055589" y="522414"/>
                    <a:pt x="3047120" y="513945"/>
                    <a:pt x="3047120" y="503545"/>
                  </a:cubicBezTo>
                  <a:close/>
                  <a:moveTo>
                    <a:pt x="3135972" y="596557"/>
                  </a:moveTo>
                  <a:cubicBezTo>
                    <a:pt x="3135972" y="586156"/>
                    <a:pt x="3144441" y="577687"/>
                    <a:pt x="3154842" y="577687"/>
                  </a:cubicBezTo>
                  <a:cubicBezTo>
                    <a:pt x="3165243" y="577687"/>
                    <a:pt x="3173712" y="586156"/>
                    <a:pt x="3173712" y="596557"/>
                  </a:cubicBezTo>
                  <a:cubicBezTo>
                    <a:pt x="3173712" y="606958"/>
                    <a:pt x="3165243" y="615427"/>
                    <a:pt x="3154842" y="615427"/>
                  </a:cubicBezTo>
                  <a:cubicBezTo>
                    <a:pt x="3144441" y="615427"/>
                    <a:pt x="3135972" y="606958"/>
                    <a:pt x="3135972" y="596557"/>
                  </a:cubicBezTo>
                  <a:close/>
                  <a:moveTo>
                    <a:pt x="3154842" y="712154"/>
                  </a:moveTo>
                  <a:cubicBezTo>
                    <a:pt x="3144441" y="712154"/>
                    <a:pt x="3135972" y="703684"/>
                    <a:pt x="3135972" y="693284"/>
                  </a:cubicBezTo>
                  <a:cubicBezTo>
                    <a:pt x="3135972" y="682883"/>
                    <a:pt x="3144441" y="674414"/>
                    <a:pt x="3154842" y="674414"/>
                  </a:cubicBezTo>
                  <a:cubicBezTo>
                    <a:pt x="3165243" y="674414"/>
                    <a:pt x="3173712" y="682883"/>
                    <a:pt x="3173712" y="693284"/>
                  </a:cubicBezTo>
                  <a:cubicBezTo>
                    <a:pt x="3173712" y="703684"/>
                    <a:pt x="3165243" y="712154"/>
                    <a:pt x="3154842" y="712154"/>
                  </a:cubicBezTo>
                  <a:close/>
                  <a:moveTo>
                    <a:pt x="2763328" y="383639"/>
                  </a:moveTo>
                  <a:cubicBezTo>
                    <a:pt x="2763328" y="364472"/>
                    <a:pt x="2778929" y="349019"/>
                    <a:pt x="2797948" y="349019"/>
                  </a:cubicBezTo>
                  <a:cubicBezTo>
                    <a:pt x="2816966" y="349019"/>
                    <a:pt x="2832568" y="364620"/>
                    <a:pt x="2832568" y="383639"/>
                  </a:cubicBezTo>
                  <a:cubicBezTo>
                    <a:pt x="2832568" y="402657"/>
                    <a:pt x="2816966" y="418258"/>
                    <a:pt x="2797948" y="418258"/>
                  </a:cubicBezTo>
                  <a:cubicBezTo>
                    <a:pt x="2778929" y="418258"/>
                    <a:pt x="2763328" y="402657"/>
                    <a:pt x="2763328" y="383639"/>
                  </a:cubicBezTo>
                  <a:close/>
                  <a:moveTo>
                    <a:pt x="2640451" y="383639"/>
                  </a:moveTo>
                  <a:cubicBezTo>
                    <a:pt x="2640451" y="364472"/>
                    <a:pt x="2656052" y="349019"/>
                    <a:pt x="2675071" y="349019"/>
                  </a:cubicBezTo>
                  <a:cubicBezTo>
                    <a:pt x="2694089" y="349019"/>
                    <a:pt x="2709690" y="364620"/>
                    <a:pt x="2709690" y="383639"/>
                  </a:cubicBezTo>
                  <a:cubicBezTo>
                    <a:pt x="2709690" y="402657"/>
                    <a:pt x="2694089" y="418258"/>
                    <a:pt x="2675071" y="418258"/>
                  </a:cubicBezTo>
                  <a:cubicBezTo>
                    <a:pt x="2656052" y="418258"/>
                    <a:pt x="2640451" y="402657"/>
                    <a:pt x="2640451" y="383639"/>
                  </a:cubicBezTo>
                  <a:close/>
                  <a:moveTo>
                    <a:pt x="2485777" y="383639"/>
                  </a:moveTo>
                  <a:cubicBezTo>
                    <a:pt x="2485777" y="364472"/>
                    <a:pt x="2501378" y="349019"/>
                    <a:pt x="2520397" y="349019"/>
                  </a:cubicBezTo>
                  <a:cubicBezTo>
                    <a:pt x="2539415" y="349019"/>
                    <a:pt x="2555017" y="364620"/>
                    <a:pt x="2555017" y="383639"/>
                  </a:cubicBezTo>
                  <a:cubicBezTo>
                    <a:pt x="2555017" y="402657"/>
                    <a:pt x="2539415" y="418258"/>
                    <a:pt x="2520397" y="418258"/>
                  </a:cubicBezTo>
                  <a:cubicBezTo>
                    <a:pt x="2501378" y="418258"/>
                    <a:pt x="2485777" y="402657"/>
                    <a:pt x="2485777" y="383639"/>
                  </a:cubicBezTo>
                  <a:close/>
                  <a:moveTo>
                    <a:pt x="2438231" y="743059"/>
                  </a:moveTo>
                  <a:cubicBezTo>
                    <a:pt x="2438231" y="732658"/>
                    <a:pt x="2446700" y="724189"/>
                    <a:pt x="2457101" y="724189"/>
                  </a:cubicBezTo>
                  <a:cubicBezTo>
                    <a:pt x="2467502" y="724189"/>
                    <a:pt x="2475971" y="732658"/>
                    <a:pt x="2475971" y="743059"/>
                  </a:cubicBezTo>
                  <a:cubicBezTo>
                    <a:pt x="2475971" y="753460"/>
                    <a:pt x="2467502" y="761929"/>
                    <a:pt x="2457101" y="761929"/>
                  </a:cubicBezTo>
                  <a:cubicBezTo>
                    <a:pt x="2446700" y="761929"/>
                    <a:pt x="2438231" y="753460"/>
                    <a:pt x="2438231" y="743059"/>
                  </a:cubicBezTo>
                  <a:close/>
                  <a:moveTo>
                    <a:pt x="2318920" y="315291"/>
                  </a:moveTo>
                  <a:cubicBezTo>
                    <a:pt x="2318920" y="304890"/>
                    <a:pt x="2327389" y="296421"/>
                    <a:pt x="2337789" y="296421"/>
                  </a:cubicBezTo>
                  <a:cubicBezTo>
                    <a:pt x="2348190" y="296421"/>
                    <a:pt x="2356659" y="304890"/>
                    <a:pt x="2356659" y="315291"/>
                  </a:cubicBezTo>
                  <a:cubicBezTo>
                    <a:pt x="2356659" y="325692"/>
                    <a:pt x="2348190" y="334161"/>
                    <a:pt x="2337789" y="334161"/>
                  </a:cubicBezTo>
                  <a:cubicBezTo>
                    <a:pt x="2327389" y="334161"/>
                    <a:pt x="2318920" y="325692"/>
                    <a:pt x="2318920" y="315291"/>
                  </a:cubicBezTo>
                  <a:close/>
                  <a:moveTo>
                    <a:pt x="2210752" y="235503"/>
                  </a:moveTo>
                  <a:cubicBezTo>
                    <a:pt x="2210752" y="225102"/>
                    <a:pt x="2219221" y="216633"/>
                    <a:pt x="2229622" y="216633"/>
                  </a:cubicBezTo>
                  <a:cubicBezTo>
                    <a:pt x="2240022" y="216633"/>
                    <a:pt x="2248492" y="225102"/>
                    <a:pt x="2248492" y="235503"/>
                  </a:cubicBezTo>
                  <a:cubicBezTo>
                    <a:pt x="2248492" y="245903"/>
                    <a:pt x="2240022" y="254372"/>
                    <a:pt x="2229622" y="254372"/>
                  </a:cubicBezTo>
                  <a:cubicBezTo>
                    <a:pt x="2219221" y="254372"/>
                    <a:pt x="2210752" y="245903"/>
                    <a:pt x="2210752" y="235503"/>
                  </a:cubicBezTo>
                  <a:close/>
                  <a:moveTo>
                    <a:pt x="2087726" y="507853"/>
                  </a:moveTo>
                  <a:cubicBezTo>
                    <a:pt x="2087726" y="497453"/>
                    <a:pt x="2096195" y="488983"/>
                    <a:pt x="2106596" y="488983"/>
                  </a:cubicBezTo>
                  <a:cubicBezTo>
                    <a:pt x="2116997" y="488983"/>
                    <a:pt x="2125466" y="497453"/>
                    <a:pt x="2125466" y="507853"/>
                  </a:cubicBezTo>
                  <a:cubicBezTo>
                    <a:pt x="2125466" y="518254"/>
                    <a:pt x="2116997" y="526723"/>
                    <a:pt x="2106596" y="526723"/>
                  </a:cubicBezTo>
                  <a:cubicBezTo>
                    <a:pt x="2096195" y="526723"/>
                    <a:pt x="2087726" y="518254"/>
                    <a:pt x="2087726" y="507853"/>
                  </a:cubicBezTo>
                  <a:close/>
                  <a:moveTo>
                    <a:pt x="2106596" y="627611"/>
                  </a:moveTo>
                  <a:cubicBezTo>
                    <a:pt x="2096195" y="627611"/>
                    <a:pt x="2087726" y="619141"/>
                    <a:pt x="2087726" y="608741"/>
                  </a:cubicBezTo>
                  <a:cubicBezTo>
                    <a:pt x="2087726" y="598340"/>
                    <a:pt x="2096195" y="589871"/>
                    <a:pt x="2106596" y="589871"/>
                  </a:cubicBezTo>
                  <a:cubicBezTo>
                    <a:pt x="2116997" y="589871"/>
                    <a:pt x="2125466" y="598340"/>
                    <a:pt x="2125466" y="608741"/>
                  </a:cubicBezTo>
                  <a:cubicBezTo>
                    <a:pt x="2125466" y="619141"/>
                    <a:pt x="2116997" y="627611"/>
                    <a:pt x="2106596" y="627611"/>
                  </a:cubicBezTo>
                  <a:close/>
                  <a:moveTo>
                    <a:pt x="2184453" y="507853"/>
                  </a:moveTo>
                  <a:cubicBezTo>
                    <a:pt x="2184453" y="497453"/>
                    <a:pt x="2192922" y="488983"/>
                    <a:pt x="2203323" y="488983"/>
                  </a:cubicBezTo>
                  <a:cubicBezTo>
                    <a:pt x="2213724" y="488983"/>
                    <a:pt x="2222193" y="497453"/>
                    <a:pt x="2222193" y="507853"/>
                  </a:cubicBezTo>
                  <a:cubicBezTo>
                    <a:pt x="2222193" y="518254"/>
                    <a:pt x="2213724" y="526723"/>
                    <a:pt x="2203323" y="526723"/>
                  </a:cubicBezTo>
                  <a:cubicBezTo>
                    <a:pt x="2192922" y="526723"/>
                    <a:pt x="2184453" y="518254"/>
                    <a:pt x="2184453" y="507853"/>
                  </a:cubicBezTo>
                  <a:close/>
                  <a:moveTo>
                    <a:pt x="2184453" y="608741"/>
                  </a:moveTo>
                  <a:cubicBezTo>
                    <a:pt x="2184453" y="598340"/>
                    <a:pt x="2192922" y="589871"/>
                    <a:pt x="2203323" y="589871"/>
                  </a:cubicBezTo>
                  <a:cubicBezTo>
                    <a:pt x="2213724" y="589871"/>
                    <a:pt x="2222193" y="598340"/>
                    <a:pt x="2222193" y="608741"/>
                  </a:cubicBezTo>
                  <a:cubicBezTo>
                    <a:pt x="2222193" y="619141"/>
                    <a:pt x="2213724" y="627611"/>
                    <a:pt x="2203323" y="627611"/>
                  </a:cubicBezTo>
                  <a:cubicBezTo>
                    <a:pt x="2192922" y="627611"/>
                    <a:pt x="2184453" y="619141"/>
                    <a:pt x="2184453" y="608741"/>
                  </a:cubicBezTo>
                  <a:close/>
                  <a:moveTo>
                    <a:pt x="1774961" y="49329"/>
                  </a:moveTo>
                  <a:cubicBezTo>
                    <a:pt x="1774961" y="30162"/>
                    <a:pt x="1790562" y="14710"/>
                    <a:pt x="1809580" y="14710"/>
                  </a:cubicBezTo>
                  <a:cubicBezTo>
                    <a:pt x="1828599" y="14710"/>
                    <a:pt x="1844200" y="30311"/>
                    <a:pt x="1844200" y="49329"/>
                  </a:cubicBezTo>
                  <a:cubicBezTo>
                    <a:pt x="1844200" y="68348"/>
                    <a:pt x="1828599" y="83949"/>
                    <a:pt x="1809580" y="83949"/>
                  </a:cubicBezTo>
                  <a:cubicBezTo>
                    <a:pt x="1790562" y="83949"/>
                    <a:pt x="1774961" y="68348"/>
                    <a:pt x="1774961" y="49329"/>
                  </a:cubicBezTo>
                  <a:close/>
                  <a:moveTo>
                    <a:pt x="1393997" y="371604"/>
                  </a:moveTo>
                  <a:cubicBezTo>
                    <a:pt x="1393997" y="361203"/>
                    <a:pt x="1402466" y="352734"/>
                    <a:pt x="1412866" y="352734"/>
                  </a:cubicBezTo>
                  <a:cubicBezTo>
                    <a:pt x="1423267" y="352734"/>
                    <a:pt x="1431736" y="361203"/>
                    <a:pt x="1431736" y="371604"/>
                  </a:cubicBezTo>
                  <a:cubicBezTo>
                    <a:pt x="1431736" y="382004"/>
                    <a:pt x="1423267" y="390474"/>
                    <a:pt x="1412866" y="390474"/>
                  </a:cubicBezTo>
                  <a:cubicBezTo>
                    <a:pt x="1402466" y="390474"/>
                    <a:pt x="1393997" y="382004"/>
                    <a:pt x="1393997" y="371604"/>
                  </a:cubicBezTo>
                  <a:close/>
                  <a:moveTo>
                    <a:pt x="1237985" y="371604"/>
                  </a:moveTo>
                  <a:cubicBezTo>
                    <a:pt x="1237985" y="361203"/>
                    <a:pt x="1246455" y="352734"/>
                    <a:pt x="1256855" y="352734"/>
                  </a:cubicBezTo>
                  <a:cubicBezTo>
                    <a:pt x="1267256" y="352734"/>
                    <a:pt x="1275725" y="361203"/>
                    <a:pt x="1275725" y="371604"/>
                  </a:cubicBezTo>
                  <a:cubicBezTo>
                    <a:pt x="1275725" y="382004"/>
                    <a:pt x="1267256" y="390474"/>
                    <a:pt x="1256855" y="390474"/>
                  </a:cubicBezTo>
                  <a:cubicBezTo>
                    <a:pt x="1246455" y="390474"/>
                    <a:pt x="1237985" y="382004"/>
                    <a:pt x="1237985" y="371604"/>
                  </a:cubicBezTo>
                  <a:close/>
                  <a:moveTo>
                    <a:pt x="913928" y="392257"/>
                  </a:moveTo>
                  <a:cubicBezTo>
                    <a:pt x="903527" y="392257"/>
                    <a:pt x="895058" y="383787"/>
                    <a:pt x="895058" y="373387"/>
                  </a:cubicBezTo>
                  <a:cubicBezTo>
                    <a:pt x="895058" y="362986"/>
                    <a:pt x="903527" y="354517"/>
                    <a:pt x="913928" y="354517"/>
                  </a:cubicBezTo>
                  <a:cubicBezTo>
                    <a:pt x="924329" y="354517"/>
                    <a:pt x="932798" y="362986"/>
                    <a:pt x="932798" y="373387"/>
                  </a:cubicBezTo>
                  <a:cubicBezTo>
                    <a:pt x="932798" y="383787"/>
                    <a:pt x="924329" y="392257"/>
                    <a:pt x="913928" y="392257"/>
                  </a:cubicBezTo>
                  <a:close/>
                  <a:moveTo>
                    <a:pt x="413950" y="521969"/>
                  </a:moveTo>
                  <a:cubicBezTo>
                    <a:pt x="394782" y="521969"/>
                    <a:pt x="379330" y="506368"/>
                    <a:pt x="379330" y="487349"/>
                  </a:cubicBezTo>
                  <a:cubicBezTo>
                    <a:pt x="379330" y="468331"/>
                    <a:pt x="394931" y="452729"/>
                    <a:pt x="413950" y="452729"/>
                  </a:cubicBezTo>
                  <a:cubicBezTo>
                    <a:pt x="432968" y="452729"/>
                    <a:pt x="448569" y="468331"/>
                    <a:pt x="448569" y="487349"/>
                  </a:cubicBezTo>
                  <a:cubicBezTo>
                    <a:pt x="448569" y="506368"/>
                    <a:pt x="432968" y="521969"/>
                    <a:pt x="413950" y="521969"/>
                  </a:cubicBezTo>
                  <a:close/>
                  <a:moveTo>
                    <a:pt x="1253141" y="560749"/>
                  </a:moveTo>
                  <a:cubicBezTo>
                    <a:pt x="1253141" y="550348"/>
                    <a:pt x="1261610" y="541879"/>
                    <a:pt x="1272011" y="541879"/>
                  </a:cubicBezTo>
                  <a:cubicBezTo>
                    <a:pt x="1282411" y="541879"/>
                    <a:pt x="1290881" y="550348"/>
                    <a:pt x="1290881" y="560749"/>
                  </a:cubicBezTo>
                  <a:cubicBezTo>
                    <a:pt x="1290881" y="571149"/>
                    <a:pt x="1282411" y="579619"/>
                    <a:pt x="1272011" y="579619"/>
                  </a:cubicBezTo>
                  <a:cubicBezTo>
                    <a:pt x="1261610" y="579619"/>
                    <a:pt x="1253141" y="571149"/>
                    <a:pt x="1253141" y="560749"/>
                  </a:cubicBezTo>
                  <a:close/>
                  <a:moveTo>
                    <a:pt x="808435" y="703536"/>
                  </a:moveTo>
                  <a:cubicBezTo>
                    <a:pt x="789268" y="703536"/>
                    <a:pt x="773815" y="687935"/>
                    <a:pt x="773815" y="668916"/>
                  </a:cubicBezTo>
                  <a:cubicBezTo>
                    <a:pt x="773815" y="649898"/>
                    <a:pt x="789416" y="634297"/>
                    <a:pt x="808435" y="634297"/>
                  </a:cubicBezTo>
                  <a:cubicBezTo>
                    <a:pt x="827453" y="634297"/>
                    <a:pt x="843054" y="649898"/>
                    <a:pt x="843054" y="668916"/>
                  </a:cubicBezTo>
                  <a:cubicBezTo>
                    <a:pt x="843054" y="687935"/>
                    <a:pt x="827453" y="703536"/>
                    <a:pt x="808435" y="703536"/>
                  </a:cubicBezTo>
                  <a:close/>
                  <a:moveTo>
                    <a:pt x="1168003" y="777678"/>
                  </a:moveTo>
                  <a:cubicBezTo>
                    <a:pt x="1148836" y="777678"/>
                    <a:pt x="1133384" y="762077"/>
                    <a:pt x="1133384" y="743059"/>
                  </a:cubicBezTo>
                  <a:cubicBezTo>
                    <a:pt x="1133384" y="724040"/>
                    <a:pt x="1148985" y="708439"/>
                    <a:pt x="1168003" y="708439"/>
                  </a:cubicBezTo>
                  <a:cubicBezTo>
                    <a:pt x="1187022" y="708439"/>
                    <a:pt x="1202623" y="724040"/>
                    <a:pt x="1202623" y="743059"/>
                  </a:cubicBezTo>
                  <a:cubicBezTo>
                    <a:pt x="1202623" y="762077"/>
                    <a:pt x="1187022" y="777678"/>
                    <a:pt x="1168003" y="777678"/>
                  </a:cubicBezTo>
                  <a:close/>
                  <a:moveTo>
                    <a:pt x="1650449" y="1006940"/>
                  </a:moveTo>
                  <a:cubicBezTo>
                    <a:pt x="1650449" y="996540"/>
                    <a:pt x="1658918" y="988071"/>
                    <a:pt x="1669319" y="988071"/>
                  </a:cubicBezTo>
                  <a:cubicBezTo>
                    <a:pt x="1679720" y="988071"/>
                    <a:pt x="1688189" y="996540"/>
                    <a:pt x="1688189" y="1006940"/>
                  </a:cubicBezTo>
                  <a:cubicBezTo>
                    <a:pt x="1688189" y="1017341"/>
                    <a:pt x="1679720" y="1025810"/>
                    <a:pt x="1669319" y="1025810"/>
                  </a:cubicBezTo>
                  <a:cubicBezTo>
                    <a:pt x="1658918" y="1025810"/>
                    <a:pt x="1650449" y="1017341"/>
                    <a:pt x="1650449" y="1006940"/>
                  </a:cubicBezTo>
                  <a:close/>
                  <a:moveTo>
                    <a:pt x="1669319" y="1084649"/>
                  </a:moveTo>
                  <a:cubicBezTo>
                    <a:pt x="1679720" y="1084649"/>
                    <a:pt x="1688189" y="1093118"/>
                    <a:pt x="1688189" y="1103519"/>
                  </a:cubicBezTo>
                  <a:cubicBezTo>
                    <a:pt x="1688189" y="1113920"/>
                    <a:pt x="1679720" y="1122389"/>
                    <a:pt x="1669319" y="1122389"/>
                  </a:cubicBezTo>
                  <a:cubicBezTo>
                    <a:pt x="1658918" y="1122389"/>
                    <a:pt x="1650449" y="1113920"/>
                    <a:pt x="1650449" y="1103519"/>
                  </a:cubicBezTo>
                  <a:cubicBezTo>
                    <a:pt x="1650449" y="1093118"/>
                    <a:pt x="1658918" y="1084649"/>
                    <a:pt x="1669319" y="1084649"/>
                  </a:cubicBezTo>
                  <a:close/>
                  <a:moveTo>
                    <a:pt x="1549562" y="1006940"/>
                  </a:moveTo>
                  <a:cubicBezTo>
                    <a:pt x="1549562" y="996540"/>
                    <a:pt x="1558031" y="988071"/>
                    <a:pt x="1568432" y="988071"/>
                  </a:cubicBezTo>
                  <a:cubicBezTo>
                    <a:pt x="1578833" y="988071"/>
                    <a:pt x="1587302" y="996540"/>
                    <a:pt x="1587302" y="1006940"/>
                  </a:cubicBezTo>
                  <a:cubicBezTo>
                    <a:pt x="1587302" y="1017341"/>
                    <a:pt x="1578833" y="1025810"/>
                    <a:pt x="1568432" y="1025810"/>
                  </a:cubicBezTo>
                  <a:cubicBezTo>
                    <a:pt x="1558031" y="1025810"/>
                    <a:pt x="1549562" y="1017341"/>
                    <a:pt x="1549562" y="1006940"/>
                  </a:cubicBezTo>
                  <a:close/>
                  <a:moveTo>
                    <a:pt x="1549562" y="1103519"/>
                  </a:moveTo>
                  <a:cubicBezTo>
                    <a:pt x="1549562" y="1093118"/>
                    <a:pt x="1558031" y="1084649"/>
                    <a:pt x="1568432" y="1084649"/>
                  </a:cubicBezTo>
                  <a:cubicBezTo>
                    <a:pt x="1578833" y="1084649"/>
                    <a:pt x="1587302" y="1093118"/>
                    <a:pt x="1587302" y="1103519"/>
                  </a:cubicBezTo>
                  <a:cubicBezTo>
                    <a:pt x="1587302" y="1113920"/>
                    <a:pt x="1578833" y="1122389"/>
                    <a:pt x="1568432" y="1122389"/>
                  </a:cubicBezTo>
                  <a:cubicBezTo>
                    <a:pt x="1558031" y="1122389"/>
                    <a:pt x="1549562" y="1113920"/>
                    <a:pt x="1549562" y="1103519"/>
                  </a:cubicBezTo>
                  <a:close/>
                  <a:moveTo>
                    <a:pt x="1568432" y="1219116"/>
                  </a:moveTo>
                  <a:cubicBezTo>
                    <a:pt x="1558031" y="1219116"/>
                    <a:pt x="1549562" y="1210646"/>
                    <a:pt x="1549562" y="1200246"/>
                  </a:cubicBezTo>
                  <a:cubicBezTo>
                    <a:pt x="1549562" y="1189845"/>
                    <a:pt x="1558031" y="1181376"/>
                    <a:pt x="1568432" y="1181376"/>
                  </a:cubicBezTo>
                  <a:cubicBezTo>
                    <a:pt x="1578833" y="1181376"/>
                    <a:pt x="1587302" y="1189845"/>
                    <a:pt x="1587302" y="1200246"/>
                  </a:cubicBezTo>
                  <a:cubicBezTo>
                    <a:pt x="1587302" y="1210646"/>
                    <a:pt x="1578833" y="1219116"/>
                    <a:pt x="1568432" y="1219116"/>
                  </a:cubicBezTo>
                  <a:close/>
                  <a:moveTo>
                    <a:pt x="1669319" y="1219116"/>
                  </a:moveTo>
                  <a:cubicBezTo>
                    <a:pt x="1658918" y="1219116"/>
                    <a:pt x="1650449" y="1210646"/>
                    <a:pt x="1650449" y="1200246"/>
                  </a:cubicBezTo>
                  <a:cubicBezTo>
                    <a:pt x="1650449" y="1189845"/>
                    <a:pt x="1658918" y="1181376"/>
                    <a:pt x="1669319" y="1181376"/>
                  </a:cubicBezTo>
                  <a:cubicBezTo>
                    <a:pt x="1679720" y="1181376"/>
                    <a:pt x="1688189" y="1189845"/>
                    <a:pt x="1688189" y="1200246"/>
                  </a:cubicBezTo>
                  <a:cubicBezTo>
                    <a:pt x="1688189" y="1210646"/>
                    <a:pt x="1679720" y="1219116"/>
                    <a:pt x="1669319" y="1219116"/>
                  </a:cubicBezTo>
                  <a:close/>
                  <a:moveTo>
                    <a:pt x="1470219" y="1499490"/>
                  </a:moveTo>
                  <a:cubicBezTo>
                    <a:pt x="1451052" y="1499490"/>
                    <a:pt x="1435600" y="1483889"/>
                    <a:pt x="1435600" y="1464870"/>
                  </a:cubicBezTo>
                  <a:cubicBezTo>
                    <a:pt x="1435600" y="1445852"/>
                    <a:pt x="1451201" y="1430251"/>
                    <a:pt x="1470219" y="1430251"/>
                  </a:cubicBezTo>
                  <a:cubicBezTo>
                    <a:pt x="1489238" y="1430251"/>
                    <a:pt x="1504839" y="1445852"/>
                    <a:pt x="1504839" y="1464870"/>
                  </a:cubicBezTo>
                  <a:cubicBezTo>
                    <a:pt x="1504839" y="1483889"/>
                    <a:pt x="1489238" y="1499490"/>
                    <a:pt x="1470219" y="1499490"/>
                  </a:cubicBezTo>
                  <a:close/>
                  <a:moveTo>
                    <a:pt x="1470219" y="1621327"/>
                  </a:moveTo>
                  <a:cubicBezTo>
                    <a:pt x="1451052" y="1621327"/>
                    <a:pt x="1435600" y="1605726"/>
                    <a:pt x="1435600" y="1586708"/>
                  </a:cubicBezTo>
                  <a:cubicBezTo>
                    <a:pt x="1435600" y="1567689"/>
                    <a:pt x="1451201" y="1552088"/>
                    <a:pt x="1470219" y="1552088"/>
                  </a:cubicBezTo>
                  <a:cubicBezTo>
                    <a:pt x="1489238" y="1552088"/>
                    <a:pt x="1504839" y="1567689"/>
                    <a:pt x="1504839" y="1586708"/>
                  </a:cubicBezTo>
                  <a:cubicBezTo>
                    <a:pt x="1504839" y="1605726"/>
                    <a:pt x="1489238" y="1621327"/>
                    <a:pt x="1470219" y="1621327"/>
                  </a:cubicBezTo>
                  <a:close/>
                  <a:moveTo>
                    <a:pt x="1168003" y="1793682"/>
                  </a:moveTo>
                  <a:cubicBezTo>
                    <a:pt x="1148836" y="1793682"/>
                    <a:pt x="1133384" y="1778081"/>
                    <a:pt x="1133384" y="1759063"/>
                  </a:cubicBezTo>
                  <a:cubicBezTo>
                    <a:pt x="1133384" y="1740044"/>
                    <a:pt x="1148985" y="1724443"/>
                    <a:pt x="1168003" y="1724443"/>
                  </a:cubicBezTo>
                  <a:cubicBezTo>
                    <a:pt x="1187022" y="1724443"/>
                    <a:pt x="1202623" y="1740044"/>
                    <a:pt x="1202623" y="1759063"/>
                  </a:cubicBezTo>
                  <a:cubicBezTo>
                    <a:pt x="1202623" y="1778081"/>
                    <a:pt x="1187022" y="1793682"/>
                    <a:pt x="1168003" y="1793682"/>
                  </a:cubicBezTo>
                  <a:close/>
                  <a:moveTo>
                    <a:pt x="1563974" y="2107488"/>
                  </a:moveTo>
                  <a:cubicBezTo>
                    <a:pt x="1563974" y="2097087"/>
                    <a:pt x="1572444" y="2088618"/>
                    <a:pt x="1582844" y="2088618"/>
                  </a:cubicBezTo>
                  <a:cubicBezTo>
                    <a:pt x="1593245" y="2088618"/>
                    <a:pt x="1601714" y="2097087"/>
                    <a:pt x="1601714" y="2107488"/>
                  </a:cubicBezTo>
                  <a:cubicBezTo>
                    <a:pt x="1601714" y="2117888"/>
                    <a:pt x="1593245" y="2126357"/>
                    <a:pt x="1582844" y="2126357"/>
                  </a:cubicBezTo>
                  <a:cubicBezTo>
                    <a:pt x="1572444" y="2126357"/>
                    <a:pt x="1563974" y="2117888"/>
                    <a:pt x="1563974" y="2107488"/>
                  </a:cubicBezTo>
                  <a:close/>
                  <a:moveTo>
                    <a:pt x="525386" y="2315948"/>
                  </a:moveTo>
                  <a:cubicBezTo>
                    <a:pt x="506219" y="2315948"/>
                    <a:pt x="490766" y="2300347"/>
                    <a:pt x="490766" y="2281329"/>
                  </a:cubicBezTo>
                  <a:cubicBezTo>
                    <a:pt x="490766" y="2262310"/>
                    <a:pt x="506368" y="2246709"/>
                    <a:pt x="525386" y="2246709"/>
                  </a:cubicBezTo>
                  <a:cubicBezTo>
                    <a:pt x="544405" y="2246709"/>
                    <a:pt x="560006" y="2262310"/>
                    <a:pt x="560006" y="2281329"/>
                  </a:cubicBezTo>
                  <a:cubicBezTo>
                    <a:pt x="560006" y="2300347"/>
                    <a:pt x="544405" y="2315948"/>
                    <a:pt x="525386" y="2315948"/>
                  </a:cubicBezTo>
                  <a:close/>
                  <a:moveTo>
                    <a:pt x="525386" y="2497218"/>
                  </a:moveTo>
                  <a:cubicBezTo>
                    <a:pt x="506219" y="2497218"/>
                    <a:pt x="490766" y="2481617"/>
                    <a:pt x="490766" y="2462599"/>
                  </a:cubicBezTo>
                  <a:cubicBezTo>
                    <a:pt x="490766" y="2443580"/>
                    <a:pt x="506368" y="2427979"/>
                    <a:pt x="525386" y="2427979"/>
                  </a:cubicBezTo>
                  <a:cubicBezTo>
                    <a:pt x="544405" y="2427979"/>
                    <a:pt x="560006" y="2443580"/>
                    <a:pt x="560006" y="2462599"/>
                  </a:cubicBezTo>
                  <a:cubicBezTo>
                    <a:pt x="560006" y="2481617"/>
                    <a:pt x="544405" y="2497218"/>
                    <a:pt x="525386" y="2497218"/>
                  </a:cubicBezTo>
                  <a:close/>
                  <a:moveTo>
                    <a:pt x="1126549" y="2859164"/>
                  </a:moveTo>
                  <a:cubicBezTo>
                    <a:pt x="1107382" y="2859164"/>
                    <a:pt x="1091929" y="2843563"/>
                    <a:pt x="1091929" y="2824544"/>
                  </a:cubicBezTo>
                  <a:cubicBezTo>
                    <a:pt x="1091929" y="2805526"/>
                    <a:pt x="1107530" y="2789925"/>
                    <a:pt x="1126549" y="2789925"/>
                  </a:cubicBezTo>
                  <a:cubicBezTo>
                    <a:pt x="1145567" y="2789925"/>
                    <a:pt x="1161169" y="2805526"/>
                    <a:pt x="1161169" y="2824544"/>
                  </a:cubicBezTo>
                  <a:cubicBezTo>
                    <a:pt x="1161169" y="2843563"/>
                    <a:pt x="1145567" y="2859164"/>
                    <a:pt x="1126549" y="2859164"/>
                  </a:cubicBezTo>
                  <a:close/>
                  <a:moveTo>
                    <a:pt x="1126549" y="2961686"/>
                  </a:moveTo>
                  <a:cubicBezTo>
                    <a:pt x="1107382" y="2961686"/>
                    <a:pt x="1091929" y="2946084"/>
                    <a:pt x="1091929" y="2927066"/>
                  </a:cubicBezTo>
                  <a:cubicBezTo>
                    <a:pt x="1091929" y="2908048"/>
                    <a:pt x="1107530" y="2892446"/>
                    <a:pt x="1126549" y="2892446"/>
                  </a:cubicBezTo>
                  <a:cubicBezTo>
                    <a:pt x="1145567" y="2892446"/>
                    <a:pt x="1161169" y="2908048"/>
                    <a:pt x="1161169" y="2927066"/>
                  </a:cubicBezTo>
                  <a:cubicBezTo>
                    <a:pt x="1161169" y="2946084"/>
                    <a:pt x="1145567" y="2961686"/>
                    <a:pt x="1126549" y="2961686"/>
                  </a:cubicBezTo>
                  <a:close/>
                  <a:moveTo>
                    <a:pt x="1126549" y="3558837"/>
                  </a:moveTo>
                  <a:cubicBezTo>
                    <a:pt x="1081529" y="3559431"/>
                    <a:pt x="1081529" y="3488855"/>
                    <a:pt x="1126549" y="3489449"/>
                  </a:cubicBezTo>
                  <a:cubicBezTo>
                    <a:pt x="1171569" y="3488855"/>
                    <a:pt x="1171569" y="3559431"/>
                    <a:pt x="1126549" y="3558837"/>
                  </a:cubicBezTo>
                  <a:close/>
                  <a:moveTo>
                    <a:pt x="1126549" y="3661358"/>
                  </a:moveTo>
                  <a:cubicBezTo>
                    <a:pt x="1081529" y="3661953"/>
                    <a:pt x="1081529" y="3591376"/>
                    <a:pt x="1126549" y="3591971"/>
                  </a:cubicBezTo>
                  <a:cubicBezTo>
                    <a:pt x="1171569" y="3591376"/>
                    <a:pt x="1171569" y="3661953"/>
                    <a:pt x="1126549" y="3661358"/>
                  </a:cubicBezTo>
                  <a:close/>
                  <a:moveTo>
                    <a:pt x="525386" y="4023304"/>
                  </a:moveTo>
                  <a:cubicBezTo>
                    <a:pt x="480366" y="4023898"/>
                    <a:pt x="480366" y="3953322"/>
                    <a:pt x="525386" y="3953916"/>
                  </a:cubicBezTo>
                  <a:cubicBezTo>
                    <a:pt x="570406" y="3953322"/>
                    <a:pt x="570406" y="4023898"/>
                    <a:pt x="525386" y="4023304"/>
                  </a:cubicBezTo>
                  <a:close/>
                  <a:moveTo>
                    <a:pt x="525386" y="4204574"/>
                  </a:moveTo>
                  <a:cubicBezTo>
                    <a:pt x="480366" y="4205169"/>
                    <a:pt x="480366" y="4134592"/>
                    <a:pt x="525386" y="4135187"/>
                  </a:cubicBezTo>
                  <a:cubicBezTo>
                    <a:pt x="570406" y="4134592"/>
                    <a:pt x="570406" y="4205169"/>
                    <a:pt x="525386" y="4204574"/>
                  </a:cubicBezTo>
                  <a:close/>
                  <a:moveTo>
                    <a:pt x="1582844" y="4362517"/>
                  </a:moveTo>
                  <a:cubicBezTo>
                    <a:pt x="1558328" y="4362815"/>
                    <a:pt x="1558328" y="4324480"/>
                    <a:pt x="1582844" y="4324777"/>
                  </a:cubicBezTo>
                  <a:cubicBezTo>
                    <a:pt x="1607360" y="4324480"/>
                    <a:pt x="1607360" y="4362815"/>
                    <a:pt x="1582844" y="4362517"/>
                  </a:cubicBezTo>
                  <a:close/>
                  <a:moveTo>
                    <a:pt x="1168003" y="4726692"/>
                  </a:moveTo>
                  <a:cubicBezTo>
                    <a:pt x="1122983" y="4727286"/>
                    <a:pt x="1122983" y="4656710"/>
                    <a:pt x="1168003" y="4657304"/>
                  </a:cubicBezTo>
                  <a:cubicBezTo>
                    <a:pt x="1213024" y="4656710"/>
                    <a:pt x="1213024" y="4727286"/>
                    <a:pt x="1168003" y="4726692"/>
                  </a:cubicBezTo>
                  <a:close/>
                  <a:moveTo>
                    <a:pt x="1470219" y="4899195"/>
                  </a:moveTo>
                  <a:cubicBezTo>
                    <a:pt x="1425199" y="4899790"/>
                    <a:pt x="1425199" y="4829213"/>
                    <a:pt x="1470219" y="4829808"/>
                  </a:cubicBezTo>
                  <a:cubicBezTo>
                    <a:pt x="1515239" y="4829213"/>
                    <a:pt x="1515239" y="4899790"/>
                    <a:pt x="1470219" y="4899195"/>
                  </a:cubicBezTo>
                  <a:close/>
                  <a:moveTo>
                    <a:pt x="1470219" y="5021033"/>
                  </a:moveTo>
                  <a:cubicBezTo>
                    <a:pt x="1425199" y="5021627"/>
                    <a:pt x="1425199" y="4951051"/>
                    <a:pt x="1470219" y="4951645"/>
                  </a:cubicBezTo>
                  <a:cubicBezTo>
                    <a:pt x="1515239" y="4951051"/>
                    <a:pt x="1515239" y="5021627"/>
                    <a:pt x="1470219" y="5021033"/>
                  </a:cubicBezTo>
                  <a:close/>
                  <a:moveTo>
                    <a:pt x="1669319" y="5463064"/>
                  </a:moveTo>
                  <a:cubicBezTo>
                    <a:pt x="1644803" y="5463361"/>
                    <a:pt x="1644803" y="5425027"/>
                    <a:pt x="1669319" y="5425324"/>
                  </a:cubicBezTo>
                  <a:cubicBezTo>
                    <a:pt x="1693835" y="5425027"/>
                    <a:pt x="1693835" y="5463361"/>
                    <a:pt x="1669319" y="5463064"/>
                  </a:cubicBezTo>
                  <a:close/>
                  <a:moveTo>
                    <a:pt x="1669319" y="5328746"/>
                  </a:moveTo>
                  <a:cubicBezTo>
                    <a:pt x="1693835" y="5328449"/>
                    <a:pt x="1693835" y="5366783"/>
                    <a:pt x="1669319" y="5366486"/>
                  </a:cubicBezTo>
                  <a:cubicBezTo>
                    <a:pt x="1644803" y="5366783"/>
                    <a:pt x="1644803" y="5328449"/>
                    <a:pt x="1669319" y="5328746"/>
                  </a:cubicBezTo>
                  <a:close/>
                  <a:moveTo>
                    <a:pt x="1568432" y="5463064"/>
                  </a:moveTo>
                  <a:cubicBezTo>
                    <a:pt x="1543916" y="5463361"/>
                    <a:pt x="1543916" y="5425027"/>
                    <a:pt x="1568432" y="5425324"/>
                  </a:cubicBezTo>
                  <a:cubicBezTo>
                    <a:pt x="1592948" y="5425027"/>
                    <a:pt x="1592948" y="5463361"/>
                    <a:pt x="1568432" y="5463064"/>
                  </a:cubicBezTo>
                  <a:close/>
                  <a:moveTo>
                    <a:pt x="1568432" y="5366486"/>
                  </a:moveTo>
                  <a:cubicBezTo>
                    <a:pt x="1543916" y="5366783"/>
                    <a:pt x="1543916" y="5328449"/>
                    <a:pt x="1568432" y="5328746"/>
                  </a:cubicBezTo>
                  <a:cubicBezTo>
                    <a:pt x="1592948" y="5328449"/>
                    <a:pt x="1592948" y="5366783"/>
                    <a:pt x="1568432" y="5366486"/>
                  </a:cubicBezTo>
                  <a:close/>
                  <a:moveTo>
                    <a:pt x="1568432" y="5269759"/>
                  </a:moveTo>
                  <a:cubicBezTo>
                    <a:pt x="1543916" y="5270056"/>
                    <a:pt x="1543916" y="5231722"/>
                    <a:pt x="1568432" y="5232019"/>
                  </a:cubicBezTo>
                  <a:cubicBezTo>
                    <a:pt x="1592948" y="5231722"/>
                    <a:pt x="1592948" y="5270056"/>
                    <a:pt x="1568432" y="5269759"/>
                  </a:cubicBezTo>
                  <a:close/>
                  <a:moveTo>
                    <a:pt x="1669319" y="5269759"/>
                  </a:moveTo>
                  <a:cubicBezTo>
                    <a:pt x="1644803" y="5270056"/>
                    <a:pt x="1644803" y="5231722"/>
                    <a:pt x="1669319" y="5232019"/>
                  </a:cubicBezTo>
                  <a:cubicBezTo>
                    <a:pt x="1693835" y="5231722"/>
                    <a:pt x="1693835" y="5270056"/>
                    <a:pt x="1669319" y="5269759"/>
                  </a:cubicBezTo>
                  <a:close/>
                  <a:moveTo>
                    <a:pt x="1168003" y="5742844"/>
                  </a:moveTo>
                  <a:cubicBezTo>
                    <a:pt x="1122983" y="5743438"/>
                    <a:pt x="1122983" y="5672862"/>
                    <a:pt x="1168003" y="5673456"/>
                  </a:cubicBezTo>
                  <a:cubicBezTo>
                    <a:pt x="1213024" y="5672862"/>
                    <a:pt x="1213024" y="5743438"/>
                    <a:pt x="1168003" y="5742844"/>
                  </a:cubicBezTo>
                  <a:close/>
                  <a:moveTo>
                    <a:pt x="808435" y="5816987"/>
                  </a:moveTo>
                  <a:cubicBezTo>
                    <a:pt x="763414" y="5817581"/>
                    <a:pt x="763414" y="5747004"/>
                    <a:pt x="808435" y="5747599"/>
                  </a:cubicBezTo>
                  <a:cubicBezTo>
                    <a:pt x="853455" y="5747004"/>
                    <a:pt x="853455" y="5817581"/>
                    <a:pt x="808435" y="5816987"/>
                  </a:cubicBezTo>
                  <a:close/>
                  <a:moveTo>
                    <a:pt x="1272011" y="5909256"/>
                  </a:moveTo>
                  <a:cubicBezTo>
                    <a:pt x="1247495" y="5909553"/>
                    <a:pt x="1247495" y="5871219"/>
                    <a:pt x="1272011" y="5871516"/>
                  </a:cubicBezTo>
                  <a:cubicBezTo>
                    <a:pt x="1296527" y="5871219"/>
                    <a:pt x="1296527" y="5909553"/>
                    <a:pt x="1272011" y="5909256"/>
                  </a:cubicBezTo>
                  <a:close/>
                  <a:moveTo>
                    <a:pt x="413950" y="5998554"/>
                  </a:moveTo>
                  <a:cubicBezTo>
                    <a:pt x="368929" y="5999148"/>
                    <a:pt x="368929" y="5928572"/>
                    <a:pt x="413950" y="5929166"/>
                  </a:cubicBezTo>
                  <a:cubicBezTo>
                    <a:pt x="458970" y="5928572"/>
                    <a:pt x="458970" y="5999148"/>
                    <a:pt x="413950" y="5998554"/>
                  </a:cubicBezTo>
                  <a:close/>
                  <a:moveTo>
                    <a:pt x="913928" y="6096618"/>
                  </a:moveTo>
                  <a:cubicBezTo>
                    <a:pt x="889412" y="6096915"/>
                    <a:pt x="889412" y="6058581"/>
                    <a:pt x="913928" y="6058878"/>
                  </a:cubicBezTo>
                  <a:cubicBezTo>
                    <a:pt x="938444" y="6058581"/>
                    <a:pt x="938444" y="6096915"/>
                    <a:pt x="913928" y="6096618"/>
                  </a:cubicBezTo>
                  <a:close/>
                  <a:moveTo>
                    <a:pt x="1256855" y="6098401"/>
                  </a:moveTo>
                  <a:cubicBezTo>
                    <a:pt x="1232339" y="6098698"/>
                    <a:pt x="1232339" y="6060364"/>
                    <a:pt x="1256855" y="6060661"/>
                  </a:cubicBezTo>
                  <a:cubicBezTo>
                    <a:pt x="1281371" y="6060364"/>
                    <a:pt x="1281371" y="6098698"/>
                    <a:pt x="1256855" y="6098401"/>
                  </a:cubicBezTo>
                  <a:close/>
                  <a:moveTo>
                    <a:pt x="1412866" y="6098401"/>
                  </a:moveTo>
                  <a:cubicBezTo>
                    <a:pt x="1388350" y="6098698"/>
                    <a:pt x="1388350" y="6060364"/>
                    <a:pt x="1412866" y="6060661"/>
                  </a:cubicBezTo>
                  <a:cubicBezTo>
                    <a:pt x="1437382" y="6060364"/>
                    <a:pt x="1437382" y="6098698"/>
                    <a:pt x="1412866" y="6098401"/>
                  </a:cubicBezTo>
                  <a:close/>
                  <a:moveTo>
                    <a:pt x="1809729" y="6436425"/>
                  </a:moveTo>
                  <a:cubicBezTo>
                    <a:pt x="1764709" y="6437019"/>
                    <a:pt x="1764709" y="6366443"/>
                    <a:pt x="1809729" y="6367037"/>
                  </a:cubicBezTo>
                  <a:cubicBezTo>
                    <a:pt x="1854749" y="6366443"/>
                    <a:pt x="1854749" y="6437019"/>
                    <a:pt x="1809729" y="6436425"/>
                  </a:cubicBezTo>
                  <a:close/>
                  <a:moveTo>
                    <a:pt x="2229622" y="6234651"/>
                  </a:moveTo>
                  <a:cubicBezTo>
                    <a:pt x="2205106" y="6234948"/>
                    <a:pt x="2205106" y="6196614"/>
                    <a:pt x="2229622" y="6196911"/>
                  </a:cubicBezTo>
                  <a:cubicBezTo>
                    <a:pt x="2254138" y="6196614"/>
                    <a:pt x="2254138" y="6234948"/>
                    <a:pt x="2229622" y="6234651"/>
                  </a:cubicBezTo>
                  <a:close/>
                  <a:moveTo>
                    <a:pt x="2106596" y="5962151"/>
                  </a:moveTo>
                  <a:cubicBezTo>
                    <a:pt x="2082080" y="5962448"/>
                    <a:pt x="2082080" y="5924114"/>
                    <a:pt x="2106596" y="5924411"/>
                  </a:cubicBezTo>
                  <a:cubicBezTo>
                    <a:pt x="2131112" y="5924114"/>
                    <a:pt x="2131112" y="5962448"/>
                    <a:pt x="2106596" y="5962151"/>
                  </a:cubicBezTo>
                  <a:close/>
                  <a:moveTo>
                    <a:pt x="2106596" y="5861264"/>
                  </a:moveTo>
                  <a:cubicBezTo>
                    <a:pt x="2082080" y="5861561"/>
                    <a:pt x="2082080" y="5823227"/>
                    <a:pt x="2106596" y="5823524"/>
                  </a:cubicBezTo>
                  <a:cubicBezTo>
                    <a:pt x="2131112" y="5823227"/>
                    <a:pt x="2131112" y="5861561"/>
                    <a:pt x="2106596" y="5861264"/>
                  </a:cubicBezTo>
                  <a:close/>
                  <a:moveTo>
                    <a:pt x="2337789" y="6154713"/>
                  </a:moveTo>
                  <a:cubicBezTo>
                    <a:pt x="2313274" y="6155011"/>
                    <a:pt x="2313274" y="6116676"/>
                    <a:pt x="2337789" y="6116974"/>
                  </a:cubicBezTo>
                  <a:cubicBezTo>
                    <a:pt x="2362306" y="6116676"/>
                    <a:pt x="2362306" y="6155011"/>
                    <a:pt x="2337789" y="6154713"/>
                  </a:cubicBezTo>
                  <a:close/>
                  <a:moveTo>
                    <a:pt x="2203323" y="5962151"/>
                  </a:moveTo>
                  <a:cubicBezTo>
                    <a:pt x="2178807" y="5962448"/>
                    <a:pt x="2178807" y="5924114"/>
                    <a:pt x="2203323" y="5924411"/>
                  </a:cubicBezTo>
                  <a:cubicBezTo>
                    <a:pt x="2227839" y="5924114"/>
                    <a:pt x="2227839" y="5962448"/>
                    <a:pt x="2203323" y="5962151"/>
                  </a:cubicBezTo>
                  <a:close/>
                  <a:moveTo>
                    <a:pt x="2203323" y="5861264"/>
                  </a:moveTo>
                  <a:cubicBezTo>
                    <a:pt x="2178807" y="5861561"/>
                    <a:pt x="2178807" y="5823227"/>
                    <a:pt x="2203323" y="5823524"/>
                  </a:cubicBezTo>
                  <a:cubicBezTo>
                    <a:pt x="2227839" y="5823227"/>
                    <a:pt x="2227839" y="5861561"/>
                    <a:pt x="2203323" y="5861264"/>
                  </a:cubicBezTo>
                  <a:close/>
                  <a:moveTo>
                    <a:pt x="2457101" y="5726946"/>
                  </a:moveTo>
                  <a:cubicBezTo>
                    <a:pt x="2432585" y="5727243"/>
                    <a:pt x="2432585" y="5688909"/>
                    <a:pt x="2457101" y="5689206"/>
                  </a:cubicBezTo>
                  <a:cubicBezTo>
                    <a:pt x="2481617" y="5688909"/>
                    <a:pt x="2481617" y="5727243"/>
                    <a:pt x="2457101" y="5726946"/>
                  </a:cubicBezTo>
                  <a:close/>
                  <a:moveTo>
                    <a:pt x="2520545" y="6102116"/>
                  </a:moveTo>
                  <a:cubicBezTo>
                    <a:pt x="2475525" y="6102710"/>
                    <a:pt x="2475525" y="6032133"/>
                    <a:pt x="2520545" y="6032728"/>
                  </a:cubicBezTo>
                  <a:cubicBezTo>
                    <a:pt x="2565566" y="6032133"/>
                    <a:pt x="2565566" y="6102710"/>
                    <a:pt x="2520545" y="6102116"/>
                  </a:cubicBezTo>
                  <a:close/>
                  <a:moveTo>
                    <a:pt x="2675071" y="6102116"/>
                  </a:moveTo>
                  <a:cubicBezTo>
                    <a:pt x="2630050" y="6102710"/>
                    <a:pt x="2630050" y="6032133"/>
                    <a:pt x="2675071" y="6032728"/>
                  </a:cubicBezTo>
                  <a:cubicBezTo>
                    <a:pt x="2720091" y="6032133"/>
                    <a:pt x="2720091" y="6102710"/>
                    <a:pt x="2675071" y="6102116"/>
                  </a:cubicBezTo>
                  <a:close/>
                  <a:moveTo>
                    <a:pt x="2798097" y="6102116"/>
                  </a:moveTo>
                  <a:cubicBezTo>
                    <a:pt x="2753076" y="6102710"/>
                    <a:pt x="2753076" y="6032133"/>
                    <a:pt x="2798097" y="6032728"/>
                  </a:cubicBezTo>
                  <a:cubicBezTo>
                    <a:pt x="2843117" y="6032133"/>
                    <a:pt x="2843117" y="6102710"/>
                    <a:pt x="2798097" y="6102116"/>
                  </a:cubicBezTo>
                  <a:close/>
                  <a:moveTo>
                    <a:pt x="3065990" y="6025299"/>
                  </a:moveTo>
                  <a:cubicBezTo>
                    <a:pt x="3090506" y="6025002"/>
                    <a:pt x="3090506" y="6063336"/>
                    <a:pt x="3065990" y="6063039"/>
                  </a:cubicBezTo>
                  <a:cubicBezTo>
                    <a:pt x="3041474" y="6063336"/>
                    <a:pt x="3041474" y="6025002"/>
                    <a:pt x="3065990" y="6025299"/>
                  </a:cubicBezTo>
                  <a:close/>
                  <a:moveTo>
                    <a:pt x="2965103" y="6063039"/>
                  </a:moveTo>
                  <a:cubicBezTo>
                    <a:pt x="2940587" y="6063336"/>
                    <a:pt x="2940587" y="6025002"/>
                    <a:pt x="2965103" y="6025299"/>
                  </a:cubicBezTo>
                  <a:cubicBezTo>
                    <a:pt x="2989619" y="6025002"/>
                    <a:pt x="2989619" y="6063336"/>
                    <a:pt x="2965103" y="6063039"/>
                  </a:cubicBezTo>
                  <a:close/>
                  <a:moveTo>
                    <a:pt x="2965103" y="5966460"/>
                  </a:moveTo>
                  <a:cubicBezTo>
                    <a:pt x="2940587" y="5966757"/>
                    <a:pt x="2940587" y="5928423"/>
                    <a:pt x="2965103" y="5928720"/>
                  </a:cubicBezTo>
                  <a:cubicBezTo>
                    <a:pt x="2989619" y="5928423"/>
                    <a:pt x="2989619" y="5966757"/>
                    <a:pt x="2965103" y="5966460"/>
                  </a:cubicBezTo>
                  <a:close/>
                  <a:moveTo>
                    <a:pt x="3255729" y="5835708"/>
                  </a:moveTo>
                  <a:cubicBezTo>
                    <a:pt x="3280245" y="5835411"/>
                    <a:pt x="3280245" y="5873745"/>
                    <a:pt x="3255729" y="5873448"/>
                  </a:cubicBezTo>
                  <a:cubicBezTo>
                    <a:pt x="3231213" y="5873745"/>
                    <a:pt x="3231213" y="5835411"/>
                    <a:pt x="3255729" y="5835708"/>
                  </a:cubicBezTo>
                  <a:close/>
                  <a:moveTo>
                    <a:pt x="3065990" y="5966460"/>
                  </a:moveTo>
                  <a:cubicBezTo>
                    <a:pt x="3041474" y="5966757"/>
                    <a:pt x="3041474" y="5928423"/>
                    <a:pt x="3065990" y="5928720"/>
                  </a:cubicBezTo>
                  <a:cubicBezTo>
                    <a:pt x="3090506" y="5928423"/>
                    <a:pt x="3090506" y="5966757"/>
                    <a:pt x="3065990" y="5966460"/>
                  </a:cubicBezTo>
                  <a:close/>
                  <a:moveTo>
                    <a:pt x="3154842" y="5873448"/>
                  </a:moveTo>
                  <a:cubicBezTo>
                    <a:pt x="3130326" y="5873745"/>
                    <a:pt x="3130326" y="5835411"/>
                    <a:pt x="3154842" y="5835708"/>
                  </a:cubicBezTo>
                  <a:cubicBezTo>
                    <a:pt x="3179358" y="5835411"/>
                    <a:pt x="3179358" y="5873745"/>
                    <a:pt x="3154842" y="5873448"/>
                  </a:cubicBezTo>
                  <a:close/>
                  <a:moveTo>
                    <a:pt x="3154842" y="5776721"/>
                  </a:moveTo>
                  <a:cubicBezTo>
                    <a:pt x="3130326" y="5777018"/>
                    <a:pt x="3130326" y="5738684"/>
                    <a:pt x="3154842" y="5738981"/>
                  </a:cubicBezTo>
                  <a:cubicBezTo>
                    <a:pt x="3179358" y="5738684"/>
                    <a:pt x="3179358" y="5777018"/>
                    <a:pt x="3154842" y="5776721"/>
                  </a:cubicBezTo>
                  <a:close/>
                  <a:moveTo>
                    <a:pt x="3255729" y="5776721"/>
                  </a:moveTo>
                  <a:cubicBezTo>
                    <a:pt x="3231213" y="5777018"/>
                    <a:pt x="3231213" y="5738684"/>
                    <a:pt x="3255729" y="5738981"/>
                  </a:cubicBezTo>
                  <a:cubicBezTo>
                    <a:pt x="3280245" y="5738684"/>
                    <a:pt x="3280245" y="5777018"/>
                    <a:pt x="3255729" y="5776721"/>
                  </a:cubicBezTo>
                  <a:close/>
                  <a:moveTo>
                    <a:pt x="3603262" y="5873448"/>
                  </a:moveTo>
                  <a:cubicBezTo>
                    <a:pt x="3578746" y="5873745"/>
                    <a:pt x="3578746" y="5835411"/>
                    <a:pt x="3603262" y="5835708"/>
                  </a:cubicBezTo>
                  <a:cubicBezTo>
                    <a:pt x="3627779" y="5835411"/>
                    <a:pt x="3627779" y="5873745"/>
                    <a:pt x="3603262" y="5873448"/>
                  </a:cubicBezTo>
                  <a:close/>
                  <a:moveTo>
                    <a:pt x="3793002" y="6063039"/>
                  </a:moveTo>
                  <a:cubicBezTo>
                    <a:pt x="3768486" y="6063336"/>
                    <a:pt x="3768486" y="6025002"/>
                    <a:pt x="3793002" y="6025299"/>
                  </a:cubicBezTo>
                  <a:cubicBezTo>
                    <a:pt x="3817518" y="6025002"/>
                    <a:pt x="3817518" y="6063336"/>
                    <a:pt x="3793002" y="6063039"/>
                  </a:cubicBezTo>
                  <a:close/>
                  <a:moveTo>
                    <a:pt x="3893889" y="6063039"/>
                  </a:moveTo>
                  <a:cubicBezTo>
                    <a:pt x="3869373" y="6063336"/>
                    <a:pt x="3869373" y="6025002"/>
                    <a:pt x="3893889" y="6025299"/>
                  </a:cubicBezTo>
                  <a:cubicBezTo>
                    <a:pt x="3918405" y="6025002"/>
                    <a:pt x="3918405" y="6063336"/>
                    <a:pt x="3893889" y="6063039"/>
                  </a:cubicBezTo>
                  <a:close/>
                  <a:moveTo>
                    <a:pt x="3893889" y="5928720"/>
                  </a:moveTo>
                  <a:cubicBezTo>
                    <a:pt x="3918405" y="5928423"/>
                    <a:pt x="3918405" y="5966757"/>
                    <a:pt x="3893889" y="5966460"/>
                  </a:cubicBezTo>
                  <a:cubicBezTo>
                    <a:pt x="3869373" y="5966757"/>
                    <a:pt x="3869373" y="5928423"/>
                    <a:pt x="3893889" y="5928720"/>
                  </a:cubicBezTo>
                  <a:close/>
                  <a:moveTo>
                    <a:pt x="3793002" y="5966460"/>
                  </a:moveTo>
                  <a:cubicBezTo>
                    <a:pt x="3768486" y="5966757"/>
                    <a:pt x="3768486" y="5928423"/>
                    <a:pt x="3793002" y="5928720"/>
                  </a:cubicBezTo>
                  <a:cubicBezTo>
                    <a:pt x="3817518" y="5928423"/>
                    <a:pt x="3817518" y="5966757"/>
                    <a:pt x="3793002" y="5966460"/>
                  </a:cubicBezTo>
                  <a:close/>
                  <a:moveTo>
                    <a:pt x="3704150" y="5873448"/>
                  </a:moveTo>
                  <a:cubicBezTo>
                    <a:pt x="3679634" y="5873745"/>
                    <a:pt x="3679634" y="5835411"/>
                    <a:pt x="3704150" y="5835708"/>
                  </a:cubicBezTo>
                  <a:cubicBezTo>
                    <a:pt x="3728666" y="5835411"/>
                    <a:pt x="3728666" y="5873745"/>
                    <a:pt x="3704150" y="5873448"/>
                  </a:cubicBezTo>
                  <a:close/>
                  <a:moveTo>
                    <a:pt x="3704150" y="5738981"/>
                  </a:moveTo>
                  <a:cubicBezTo>
                    <a:pt x="3728666" y="5738684"/>
                    <a:pt x="3728666" y="5777018"/>
                    <a:pt x="3704150" y="5776721"/>
                  </a:cubicBezTo>
                  <a:cubicBezTo>
                    <a:pt x="3679634" y="5777018"/>
                    <a:pt x="3679634" y="5738684"/>
                    <a:pt x="3704150" y="5738981"/>
                  </a:cubicBezTo>
                  <a:close/>
                  <a:moveTo>
                    <a:pt x="3603262" y="5776721"/>
                  </a:moveTo>
                  <a:cubicBezTo>
                    <a:pt x="3578746" y="5777018"/>
                    <a:pt x="3578746" y="5738684"/>
                    <a:pt x="3603262" y="5738981"/>
                  </a:cubicBezTo>
                  <a:cubicBezTo>
                    <a:pt x="3627779" y="5738684"/>
                    <a:pt x="3627779" y="5777018"/>
                    <a:pt x="3603262" y="5776721"/>
                  </a:cubicBezTo>
                  <a:close/>
                  <a:moveTo>
                    <a:pt x="4060895" y="6102116"/>
                  </a:moveTo>
                  <a:cubicBezTo>
                    <a:pt x="4015875" y="6102710"/>
                    <a:pt x="4015875" y="6032133"/>
                    <a:pt x="4060895" y="6032728"/>
                  </a:cubicBezTo>
                  <a:cubicBezTo>
                    <a:pt x="4105915" y="6032133"/>
                    <a:pt x="4105915" y="6102710"/>
                    <a:pt x="4060895" y="6102116"/>
                  </a:cubicBezTo>
                  <a:close/>
                  <a:moveTo>
                    <a:pt x="4183921" y="6102116"/>
                  </a:moveTo>
                  <a:cubicBezTo>
                    <a:pt x="4138901" y="6102710"/>
                    <a:pt x="4138901" y="6032133"/>
                    <a:pt x="4183921" y="6032728"/>
                  </a:cubicBezTo>
                  <a:cubicBezTo>
                    <a:pt x="4228941" y="6032133"/>
                    <a:pt x="4228941" y="6102710"/>
                    <a:pt x="4183921" y="6102116"/>
                  </a:cubicBezTo>
                  <a:close/>
                  <a:moveTo>
                    <a:pt x="4338446" y="6102116"/>
                  </a:moveTo>
                  <a:cubicBezTo>
                    <a:pt x="4293426" y="6102710"/>
                    <a:pt x="4293426" y="6032133"/>
                    <a:pt x="4338446" y="6032728"/>
                  </a:cubicBezTo>
                  <a:cubicBezTo>
                    <a:pt x="4383467" y="6032133"/>
                    <a:pt x="4383467" y="6102710"/>
                    <a:pt x="4338446" y="6102116"/>
                  </a:cubicBezTo>
                  <a:close/>
                  <a:moveTo>
                    <a:pt x="4401891" y="5726946"/>
                  </a:moveTo>
                  <a:cubicBezTo>
                    <a:pt x="4377375" y="5727243"/>
                    <a:pt x="4377375" y="5688909"/>
                    <a:pt x="4401891" y="5689206"/>
                  </a:cubicBezTo>
                  <a:cubicBezTo>
                    <a:pt x="4426407" y="5688909"/>
                    <a:pt x="4426407" y="5727243"/>
                    <a:pt x="4401891" y="5726946"/>
                  </a:cubicBezTo>
                  <a:close/>
                  <a:moveTo>
                    <a:pt x="4521202" y="6154713"/>
                  </a:moveTo>
                  <a:cubicBezTo>
                    <a:pt x="4496687" y="6155011"/>
                    <a:pt x="4496687" y="6116676"/>
                    <a:pt x="4521202" y="6116974"/>
                  </a:cubicBezTo>
                  <a:cubicBezTo>
                    <a:pt x="4545718" y="6116676"/>
                    <a:pt x="4545718" y="6155011"/>
                    <a:pt x="4521202" y="6154713"/>
                  </a:cubicBezTo>
                  <a:close/>
                  <a:moveTo>
                    <a:pt x="4629370" y="6234651"/>
                  </a:moveTo>
                  <a:cubicBezTo>
                    <a:pt x="4604854" y="6234948"/>
                    <a:pt x="4604854" y="6196614"/>
                    <a:pt x="4629370" y="6196911"/>
                  </a:cubicBezTo>
                  <a:cubicBezTo>
                    <a:pt x="4653886" y="6196614"/>
                    <a:pt x="4653886" y="6234948"/>
                    <a:pt x="4629370" y="6234651"/>
                  </a:cubicBezTo>
                  <a:close/>
                  <a:moveTo>
                    <a:pt x="4752396" y="5962151"/>
                  </a:moveTo>
                  <a:cubicBezTo>
                    <a:pt x="4727880" y="5962448"/>
                    <a:pt x="4727880" y="5924114"/>
                    <a:pt x="4752396" y="5924411"/>
                  </a:cubicBezTo>
                  <a:cubicBezTo>
                    <a:pt x="4776912" y="5924114"/>
                    <a:pt x="4776912" y="5962448"/>
                    <a:pt x="4752396" y="5962151"/>
                  </a:cubicBezTo>
                  <a:close/>
                  <a:moveTo>
                    <a:pt x="4752396" y="5823524"/>
                  </a:moveTo>
                  <a:cubicBezTo>
                    <a:pt x="4776912" y="5823227"/>
                    <a:pt x="4776912" y="5861561"/>
                    <a:pt x="4752396" y="5861264"/>
                  </a:cubicBezTo>
                  <a:cubicBezTo>
                    <a:pt x="4727880" y="5861561"/>
                    <a:pt x="4727880" y="5823227"/>
                    <a:pt x="4752396" y="5823524"/>
                  </a:cubicBezTo>
                  <a:close/>
                  <a:moveTo>
                    <a:pt x="4655669" y="5962151"/>
                  </a:moveTo>
                  <a:cubicBezTo>
                    <a:pt x="4631153" y="5962448"/>
                    <a:pt x="4631153" y="5924114"/>
                    <a:pt x="4655669" y="5924411"/>
                  </a:cubicBezTo>
                  <a:cubicBezTo>
                    <a:pt x="4680185" y="5924114"/>
                    <a:pt x="4680185" y="5962448"/>
                    <a:pt x="4655669" y="5962151"/>
                  </a:cubicBezTo>
                  <a:close/>
                  <a:moveTo>
                    <a:pt x="4655669" y="5861264"/>
                  </a:moveTo>
                  <a:cubicBezTo>
                    <a:pt x="4631153" y="5861561"/>
                    <a:pt x="4631153" y="5823227"/>
                    <a:pt x="4655669" y="5823524"/>
                  </a:cubicBezTo>
                  <a:cubicBezTo>
                    <a:pt x="4680185" y="5823227"/>
                    <a:pt x="4680185" y="5861561"/>
                    <a:pt x="4655669" y="5861264"/>
                  </a:cubicBezTo>
                  <a:close/>
                  <a:moveTo>
                    <a:pt x="5049263" y="6436425"/>
                  </a:moveTo>
                  <a:cubicBezTo>
                    <a:pt x="5004242" y="6437019"/>
                    <a:pt x="5004242" y="6366443"/>
                    <a:pt x="5049263" y="6367037"/>
                  </a:cubicBezTo>
                  <a:cubicBezTo>
                    <a:pt x="5094283" y="6366443"/>
                    <a:pt x="5094283" y="6437019"/>
                    <a:pt x="5049263" y="6436425"/>
                  </a:cubicBezTo>
                  <a:close/>
                  <a:moveTo>
                    <a:pt x="5446125" y="6098401"/>
                  </a:moveTo>
                  <a:cubicBezTo>
                    <a:pt x="5421610" y="6098698"/>
                    <a:pt x="5421610" y="6060364"/>
                    <a:pt x="5446125" y="6060661"/>
                  </a:cubicBezTo>
                  <a:cubicBezTo>
                    <a:pt x="5470641" y="6060364"/>
                    <a:pt x="5470641" y="6098698"/>
                    <a:pt x="5446125" y="6098401"/>
                  </a:cubicBezTo>
                  <a:close/>
                  <a:moveTo>
                    <a:pt x="5602137" y="6098401"/>
                  </a:moveTo>
                  <a:cubicBezTo>
                    <a:pt x="5577621" y="6098698"/>
                    <a:pt x="5577621" y="6060364"/>
                    <a:pt x="5602137" y="6060661"/>
                  </a:cubicBezTo>
                  <a:cubicBezTo>
                    <a:pt x="5626653" y="6060364"/>
                    <a:pt x="5626653" y="6098698"/>
                    <a:pt x="5602137" y="6098401"/>
                  </a:cubicBezTo>
                  <a:close/>
                  <a:moveTo>
                    <a:pt x="5945064" y="6058878"/>
                  </a:moveTo>
                  <a:cubicBezTo>
                    <a:pt x="5969580" y="6058581"/>
                    <a:pt x="5969580" y="6096915"/>
                    <a:pt x="5945064" y="6096618"/>
                  </a:cubicBezTo>
                  <a:cubicBezTo>
                    <a:pt x="5920548" y="6096915"/>
                    <a:pt x="5920548" y="6058581"/>
                    <a:pt x="5945064" y="6058878"/>
                  </a:cubicBezTo>
                  <a:close/>
                  <a:moveTo>
                    <a:pt x="6444894" y="5929315"/>
                  </a:moveTo>
                  <a:cubicBezTo>
                    <a:pt x="6489914" y="5928720"/>
                    <a:pt x="6489914" y="5999297"/>
                    <a:pt x="6444894" y="5998702"/>
                  </a:cubicBezTo>
                  <a:cubicBezTo>
                    <a:pt x="6399873" y="5999297"/>
                    <a:pt x="6399873" y="5928720"/>
                    <a:pt x="6444894" y="5929315"/>
                  </a:cubicBezTo>
                  <a:close/>
                  <a:moveTo>
                    <a:pt x="5586981" y="5909256"/>
                  </a:moveTo>
                  <a:cubicBezTo>
                    <a:pt x="5562465" y="5909553"/>
                    <a:pt x="5562465" y="5871219"/>
                    <a:pt x="5586981" y="5871516"/>
                  </a:cubicBezTo>
                  <a:cubicBezTo>
                    <a:pt x="5611497" y="5871219"/>
                    <a:pt x="5611497" y="5909553"/>
                    <a:pt x="5586981" y="5909256"/>
                  </a:cubicBezTo>
                  <a:close/>
                  <a:moveTo>
                    <a:pt x="6050557" y="5747599"/>
                  </a:moveTo>
                  <a:cubicBezTo>
                    <a:pt x="6095577" y="5747004"/>
                    <a:pt x="6095577" y="5817581"/>
                    <a:pt x="6050557" y="5816987"/>
                  </a:cubicBezTo>
                  <a:cubicBezTo>
                    <a:pt x="6005537" y="5817581"/>
                    <a:pt x="6005537" y="5747004"/>
                    <a:pt x="6050557" y="5747599"/>
                  </a:cubicBezTo>
                  <a:close/>
                  <a:moveTo>
                    <a:pt x="5690840" y="5673456"/>
                  </a:moveTo>
                  <a:cubicBezTo>
                    <a:pt x="5735860" y="5672862"/>
                    <a:pt x="5735860" y="5743438"/>
                    <a:pt x="5690840" y="5742844"/>
                  </a:cubicBezTo>
                  <a:cubicBezTo>
                    <a:pt x="5645820" y="5743438"/>
                    <a:pt x="5645820" y="5672862"/>
                    <a:pt x="5690840" y="5673456"/>
                  </a:cubicBezTo>
                  <a:close/>
                  <a:moveTo>
                    <a:pt x="5189524" y="5463064"/>
                  </a:moveTo>
                  <a:cubicBezTo>
                    <a:pt x="5165008" y="5463361"/>
                    <a:pt x="5165008" y="5425027"/>
                    <a:pt x="5189524" y="5425324"/>
                  </a:cubicBezTo>
                  <a:cubicBezTo>
                    <a:pt x="5214040" y="5425027"/>
                    <a:pt x="5214040" y="5463361"/>
                    <a:pt x="5189524" y="5463064"/>
                  </a:cubicBezTo>
                  <a:close/>
                  <a:moveTo>
                    <a:pt x="5189524" y="5366486"/>
                  </a:moveTo>
                  <a:cubicBezTo>
                    <a:pt x="5165008" y="5366783"/>
                    <a:pt x="5165008" y="5328449"/>
                    <a:pt x="5189524" y="5328746"/>
                  </a:cubicBezTo>
                  <a:cubicBezTo>
                    <a:pt x="5214040" y="5328449"/>
                    <a:pt x="5214040" y="5366783"/>
                    <a:pt x="5189524" y="5366486"/>
                  </a:cubicBezTo>
                  <a:close/>
                  <a:moveTo>
                    <a:pt x="5290560" y="5463064"/>
                  </a:moveTo>
                  <a:cubicBezTo>
                    <a:pt x="5266044" y="5463361"/>
                    <a:pt x="5266044" y="5425027"/>
                    <a:pt x="5290560" y="5425324"/>
                  </a:cubicBezTo>
                  <a:cubicBezTo>
                    <a:pt x="5315076" y="5425027"/>
                    <a:pt x="5315076" y="5463361"/>
                    <a:pt x="5290560" y="5463064"/>
                  </a:cubicBezTo>
                  <a:close/>
                  <a:moveTo>
                    <a:pt x="5290560" y="5366486"/>
                  </a:moveTo>
                  <a:cubicBezTo>
                    <a:pt x="5266044" y="5366783"/>
                    <a:pt x="5266044" y="5328449"/>
                    <a:pt x="5290560" y="5328746"/>
                  </a:cubicBezTo>
                  <a:cubicBezTo>
                    <a:pt x="5315076" y="5328449"/>
                    <a:pt x="5315076" y="5366783"/>
                    <a:pt x="5290560" y="5366486"/>
                  </a:cubicBezTo>
                  <a:close/>
                  <a:moveTo>
                    <a:pt x="5290560" y="5232019"/>
                  </a:moveTo>
                  <a:cubicBezTo>
                    <a:pt x="5315076" y="5231722"/>
                    <a:pt x="5315076" y="5270056"/>
                    <a:pt x="5290560" y="5269759"/>
                  </a:cubicBezTo>
                  <a:cubicBezTo>
                    <a:pt x="5266044" y="5270056"/>
                    <a:pt x="5266044" y="5231722"/>
                    <a:pt x="5290560" y="5232019"/>
                  </a:cubicBezTo>
                  <a:close/>
                  <a:moveTo>
                    <a:pt x="5189524" y="5232019"/>
                  </a:moveTo>
                  <a:cubicBezTo>
                    <a:pt x="5214040" y="5231722"/>
                    <a:pt x="5214040" y="5270056"/>
                    <a:pt x="5189524" y="5269759"/>
                  </a:cubicBezTo>
                  <a:cubicBezTo>
                    <a:pt x="5165008" y="5270056"/>
                    <a:pt x="5165008" y="5231722"/>
                    <a:pt x="5189524" y="5232019"/>
                  </a:cubicBezTo>
                  <a:close/>
                  <a:moveTo>
                    <a:pt x="5388773" y="4951645"/>
                  </a:moveTo>
                  <a:cubicBezTo>
                    <a:pt x="5433793" y="4951051"/>
                    <a:pt x="5433793" y="5021627"/>
                    <a:pt x="5388773" y="5021033"/>
                  </a:cubicBezTo>
                  <a:cubicBezTo>
                    <a:pt x="5343752" y="5021627"/>
                    <a:pt x="5343752" y="4951051"/>
                    <a:pt x="5388773" y="4951645"/>
                  </a:cubicBezTo>
                  <a:close/>
                  <a:moveTo>
                    <a:pt x="5388773" y="4829808"/>
                  </a:moveTo>
                  <a:cubicBezTo>
                    <a:pt x="5433793" y="4829213"/>
                    <a:pt x="5433793" y="4899790"/>
                    <a:pt x="5388773" y="4899195"/>
                  </a:cubicBezTo>
                  <a:cubicBezTo>
                    <a:pt x="5343752" y="4899790"/>
                    <a:pt x="5343752" y="4829213"/>
                    <a:pt x="5388773" y="4829808"/>
                  </a:cubicBezTo>
                  <a:close/>
                  <a:moveTo>
                    <a:pt x="5690840" y="4657453"/>
                  </a:moveTo>
                  <a:cubicBezTo>
                    <a:pt x="5735860" y="4656858"/>
                    <a:pt x="5735860" y="4727435"/>
                    <a:pt x="5690840" y="4726841"/>
                  </a:cubicBezTo>
                  <a:cubicBezTo>
                    <a:pt x="5645820" y="4727435"/>
                    <a:pt x="5645820" y="4656858"/>
                    <a:pt x="5690840" y="4657453"/>
                  </a:cubicBezTo>
                  <a:close/>
                  <a:moveTo>
                    <a:pt x="5275999" y="4362517"/>
                  </a:moveTo>
                  <a:cubicBezTo>
                    <a:pt x="5251483" y="4362815"/>
                    <a:pt x="5251483" y="4324480"/>
                    <a:pt x="5275999" y="4324777"/>
                  </a:cubicBezTo>
                  <a:cubicBezTo>
                    <a:pt x="5300515" y="4324480"/>
                    <a:pt x="5300515" y="4362815"/>
                    <a:pt x="5275999" y="4362517"/>
                  </a:cubicBezTo>
                  <a:close/>
                  <a:moveTo>
                    <a:pt x="6333457" y="4135335"/>
                  </a:moveTo>
                  <a:cubicBezTo>
                    <a:pt x="6378478" y="4134741"/>
                    <a:pt x="6378478" y="4205318"/>
                    <a:pt x="6333457" y="4204723"/>
                  </a:cubicBezTo>
                  <a:cubicBezTo>
                    <a:pt x="6288437" y="4205318"/>
                    <a:pt x="6288437" y="4134741"/>
                    <a:pt x="6333457" y="4135335"/>
                  </a:cubicBezTo>
                  <a:close/>
                  <a:moveTo>
                    <a:pt x="6333457" y="3953916"/>
                  </a:moveTo>
                  <a:cubicBezTo>
                    <a:pt x="6378478" y="3953322"/>
                    <a:pt x="6378478" y="4023898"/>
                    <a:pt x="6333457" y="4023304"/>
                  </a:cubicBezTo>
                  <a:cubicBezTo>
                    <a:pt x="6288437" y="4023898"/>
                    <a:pt x="6288437" y="3953322"/>
                    <a:pt x="6333457" y="3953916"/>
                  </a:cubicBezTo>
                  <a:close/>
                  <a:moveTo>
                    <a:pt x="5732443" y="3591971"/>
                  </a:moveTo>
                  <a:cubicBezTo>
                    <a:pt x="5777463" y="3591376"/>
                    <a:pt x="5777463" y="3661953"/>
                    <a:pt x="5732443" y="3661358"/>
                  </a:cubicBezTo>
                  <a:cubicBezTo>
                    <a:pt x="5687423" y="3661953"/>
                    <a:pt x="5687423" y="3591376"/>
                    <a:pt x="5732443" y="3591971"/>
                  </a:cubicBezTo>
                  <a:close/>
                  <a:moveTo>
                    <a:pt x="5732443" y="3489449"/>
                  </a:moveTo>
                  <a:cubicBezTo>
                    <a:pt x="5777463" y="3488855"/>
                    <a:pt x="5777463" y="3559431"/>
                    <a:pt x="5732443" y="3558837"/>
                  </a:cubicBezTo>
                  <a:cubicBezTo>
                    <a:pt x="5687423" y="3559431"/>
                    <a:pt x="5687423" y="3488855"/>
                    <a:pt x="5732443" y="3489449"/>
                  </a:cubicBezTo>
                  <a:close/>
                  <a:moveTo>
                    <a:pt x="5408386" y="3127503"/>
                  </a:moveTo>
                  <a:lnTo>
                    <a:pt x="5314482" y="3127503"/>
                  </a:lnTo>
                  <a:cubicBezTo>
                    <a:pt x="5312550" y="3092141"/>
                    <a:pt x="5309727" y="3057075"/>
                    <a:pt x="5305864" y="3022010"/>
                  </a:cubicBezTo>
                  <a:lnTo>
                    <a:pt x="5400214" y="3022010"/>
                  </a:lnTo>
                  <a:cubicBezTo>
                    <a:pt x="5403928" y="3056927"/>
                    <a:pt x="5406603" y="3092289"/>
                    <a:pt x="5408386" y="3127503"/>
                  </a:cubicBezTo>
                  <a:close/>
                  <a:moveTo>
                    <a:pt x="5302595" y="3225864"/>
                  </a:moveTo>
                  <a:cubicBezTo>
                    <a:pt x="5302001" y="3435068"/>
                    <a:pt x="5266490" y="3642786"/>
                    <a:pt x="5197548" y="3839954"/>
                  </a:cubicBezTo>
                  <a:lnTo>
                    <a:pt x="4915985" y="3839954"/>
                  </a:lnTo>
                  <a:cubicBezTo>
                    <a:pt x="4936638" y="3790328"/>
                    <a:pt x="4954913" y="3739661"/>
                    <a:pt x="4970514" y="3688252"/>
                  </a:cubicBezTo>
                  <a:lnTo>
                    <a:pt x="5104535" y="3727478"/>
                  </a:lnTo>
                  <a:cubicBezTo>
                    <a:pt x="5152082" y="3568346"/>
                    <a:pt x="5176152" y="3401043"/>
                    <a:pt x="5176895" y="3234185"/>
                  </a:cubicBezTo>
                  <a:lnTo>
                    <a:pt x="5177043" y="3234185"/>
                  </a:lnTo>
                  <a:lnTo>
                    <a:pt x="5177043" y="3223339"/>
                  </a:lnTo>
                  <a:cubicBezTo>
                    <a:pt x="5177043" y="3222299"/>
                    <a:pt x="5177043" y="3221258"/>
                    <a:pt x="5177043" y="3220218"/>
                  </a:cubicBezTo>
                  <a:cubicBezTo>
                    <a:pt x="5177043" y="3219178"/>
                    <a:pt x="5177043" y="3218138"/>
                    <a:pt x="5177043" y="3216950"/>
                  </a:cubicBezTo>
                  <a:lnTo>
                    <a:pt x="5177043" y="3216950"/>
                  </a:lnTo>
                  <a:cubicBezTo>
                    <a:pt x="5177043" y="3192136"/>
                    <a:pt x="5176300" y="3167175"/>
                    <a:pt x="5175112" y="3142213"/>
                  </a:cubicBezTo>
                  <a:lnTo>
                    <a:pt x="5300515" y="3142213"/>
                  </a:lnTo>
                  <a:cubicBezTo>
                    <a:pt x="5301852" y="3170592"/>
                    <a:pt x="5302595" y="3198674"/>
                    <a:pt x="5302744" y="3225864"/>
                  </a:cubicBezTo>
                  <a:close/>
                  <a:moveTo>
                    <a:pt x="4974080" y="4279609"/>
                  </a:moveTo>
                  <a:lnTo>
                    <a:pt x="4825350" y="4279609"/>
                  </a:lnTo>
                  <a:cubicBezTo>
                    <a:pt x="4831293" y="4271734"/>
                    <a:pt x="4837088" y="4263561"/>
                    <a:pt x="4843031" y="4255538"/>
                  </a:cubicBezTo>
                  <a:lnTo>
                    <a:pt x="4990722" y="4255538"/>
                  </a:lnTo>
                  <a:cubicBezTo>
                    <a:pt x="4985373" y="4263710"/>
                    <a:pt x="4979578" y="4271585"/>
                    <a:pt x="4974080" y="4279609"/>
                  </a:cubicBezTo>
                  <a:close/>
                  <a:moveTo>
                    <a:pt x="5008551" y="4255538"/>
                  </a:moveTo>
                  <a:lnTo>
                    <a:pt x="5074670" y="4255538"/>
                  </a:lnTo>
                  <a:lnTo>
                    <a:pt x="5102158" y="4283026"/>
                  </a:lnTo>
                  <a:cubicBezTo>
                    <a:pt x="5093986" y="4295953"/>
                    <a:pt x="5085517" y="4308582"/>
                    <a:pt x="5077048" y="4321211"/>
                  </a:cubicBezTo>
                  <a:lnTo>
                    <a:pt x="5035445" y="4279609"/>
                  </a:lnTo>
                  <a:lnTo>
                    <a:pt x="4992207" y="4279609"/>
                  </a:lnTo>
                  <a:cubicBezTo>
                    <a:pt x="4997705" y="4271585"/>
                    <a:pt x="5003351" y="4263710"/>
                    <a:pt x="5008700" y="4255538"/>
                  </a:cubicBezTo>
                  <a:close/>
                  <a:moveTo>
                    <a:pt x="4244245" y="4907665"/>
                  </a:moveTo>
                  <a:lnTo>
                    <a:pt x="4244245" y="4608569"/>
                  </a:lnTo>
                  <a:cubicBezTo>
                    <a:pt x="4297141" y="4577515"/>
                    <a:pt x="4348253" y="4543490"/>
                    <a:pt x="4397285" y="4506790"/>
                  </a:cubicBezTo>
                  <a:lnTo>
                    <a:pt x="4585241" y="4694747"/>
                  </a:lnTo>
                  <a:cubicBezTo>
                    <a:pt x="4479599" y="4777952"/>
                    <a:pt x="4365043" y="4849272"/>
                    <a:pt x="4244245" y="4907665"/>
                  </a:cubicBezTo>
                  <a:close/>
                  <a:moveTo>
                    <a:pt x="3495986" y="5366040"/>
                  </a:moveTo>
                  <a:lnTo>
                    <a:pt x="3495986" y="5216715"/>
                  </a:lnTo>
                  <a:cubicBezTo>
                    <a:pt x="3512330" y="5216121"/>
                    <a:pt x="3528674" y="5215527"/>
                    <a:pt x="3545018" y="5214486"/>
                  </a:cubicBezTo>
                  <a:lnTo>
                    <a:pt x="3545018" y="5414924"/>
                  </a:lnTo>
                  <a:lnTo>
                    <a:pt x="3495986" y="5365892"/>
                  </a:lnTo>
                  <a:close/>
                  <a:moveTo>
                    <a:pt x="3429422" y="5094729"/>
                  </a:moveTo>
                  <a:cubicBezTo>
                    <a:pt x="3329426" y="5095027"/>
                    <a:pt x="3229727" y="5086854"/>
                    <a:pt x="3131515" y="5070808"/>
                  </a:cubicBezTo>
                  <a:lnTo>
                    <a:pt x="3131515" y="4951348"/>
                  </a:lnTo>
                  <a:cubicBezTo>
                    <a:pt x="3150682" y="4954617"/>
                    <a:pt x="3169849" y="4957737"/>
                    <a:pt x="3189016" y="4960411"/>
                  </a:cubicBezTo>
                  <a:lnTo>
                    <a:pt x="3209372" y="4817475"/>
                  </a:lnTo>
                  <a:cubicBezTo>
                    <a:pt x="3281434" y="4827430"/>
                    <a:pt x="3354388" y="4832333"/>
                    <a:pt x="3427639" y="4831739"/>
                  </a:cubicBezTo>
                  <a:lnTo>
                    <a:pt x="3427639" y="4831739"/>
                  </a:lnTo>
                  <a:cubicBezTo>
                    <a:pt x="3427639" y="4831739"/>
                    <a:pt x="3428827" y="4831739"/>
                    <a:pt x="3429422" y="4831739"/>
                  </a:cubicBezTo>
                  <a:cubicBezTo>
                    <a:pt x="3430016" y="4831739"/>
                    <a:pt x="3430610" y="4831739"/>
                    <a:pt x="3431204" y="4831739"/>
                  </a:cubicBezTo>
                  <a:lnTo>
                    <a:pt x="3431204" y="4831739"/>
                  </a:lnTo>
                  <a:cubicBezTo>
                    <a:pt x="3504455" y="4832333"/>
                    <a:pt x="3577409" y="4827430"/>
                    <a:pt x="3649471" y="4817475"/>
                  </a:cubicBezTo>
                  <a:lnTo>
                    <a:pt x="3669827" y="4960411"/>
                  </a:lnTo>
                  <a:cubicBezTo>
                    <a:pt x="3688994" y="4957737"/>
                    <a:pt x="3708162" y="4954617"/>
                    <a:pt x="3727329" y="4951348"/>
                  </a:cubicBezTo>
                  <a:lnTo>
                    <a:pt x="3727329" y="5070808"/>
                  </a:lnTo>
                  <a:cubicBezTo>
                    <a:pt x="3628967" y="5086854"/>
                    <a:pt x="3529269" y="5094878"/>
                    <a:pt x="3429422" y="5094729"/>
                  </a:cubicBezTo>
                  <a:close/>
                  <a:moveTo>
                    <a:pt x="3363005" y="5216864"/>
                  </a:moveTo>
                  <a:lnTo>
                    <a:pt x="3363005" y="5366189"/>
                  </a:lnTo>
                  <a:lnTo>
                    <a:pt x="3313973" y="5415221"/>
                  </a:lnTo>
                  <a:lnTo>
                    <a:pt x="3313973" y="5214784"/>
                  </a:lnTo>
                  <a:cubicBezTo>
                    <a:pt x="3330317" y="5215675"/>
                    <a:pt x="3346661" y="5216418"/>
                    <a:pt x="3363005" y="5217012"/>
                  </a:cubicBezTo>
                  <a:close/>
                  <a:moveTo>
                    <a:pt x="2273602" y="4694747"/>
                  </a:moveTo>
                  <a:lnTo>
                    <a:pt x="2461558" y="4506790"/>
                  </a:lnTo>
                  <a:cubicBezTo>
                    <a:pt x="2510590" y="4543639"/>
                    <a:pt x="2561851" y="4577515"/>
                    <a:pt x="2614598" y="4608569"/>
                  </a:cubicBezTo>
                  <a:lnTo>
                    <a:pt x="2614598" y="4907665"/>
                  </a:lnTo>
                  <a:cubicBezTo>
                    <a:pt x="2493801" y="4849272"/>
                    <a:pt x="2379244" y="4777952"/>
                    <a:pt x="2273602" y="4694747"/>
                  </a:cubicBezTo>
                  <a:close/>
                  <a:moveTo>
                    <a:pt x="1868270" y="4255538"/>
                  </a:moveTo>
                  <a:lnTo>
                    <a:pt x="2015961" y="4255538"/>
                  </a:lnTo>
                  <a:cubicBezTo>
                    <a:pt x="2021756" y="4263561"/>
                    <a:pt x="2027550" y="4271734"/>
                    <a:pt x="2033642" y="4279609"/>
                  </a:cubicBezTo>
                  <a:lnTo>
                    <a:pt x="1884911" y="4279609"/>
                  </a:lnTo>
                  <a:cubicBezTo>
                    <a:pt x="1879414" y="4271585"/>
                    <a:pt x="1873768" y="4263710"/>
                    <a:pt x="1868270" y="4255538"/>
                  </a:cubicBezTo>
                  <a:close/>
                  <a:moveTo>
                    <a:pt x="1866784" y="4279609"/>
                  </a:moveTo>
                  <a:lnTo>
                    <a:pt x="1823547" y="4279609"/>
                  </a:lnTo>
                  <a:lnTo>
                    <a:pt x="1781944" y="4321211"/>
                  </a:lnTo>
                  <a:cubicBezTo>
                    <a:pt x="1773475" y="4308582"/>
                    <a:pt x="1765006" y="4295804"/>
                    <a:pt x="1756834" y="4283026"/>
                  </a:cubicBezTo>
                  <a:lnTo>
                    <a:pt x="1784321" y="4255538"/>
                  </a:lnTo>
                  <a:lnTo>
                    <a:pt x="1850440" y="4255538"/>
                  </a:lnTo>
                  <a:cubicBezTo>
                    <a:pt x="1855789" y="4263710"/>
                    <a:pt x="1861436" y="4271585"/>
                    <a:pt x="1866933" y="4279609"/>
                  </a:cubicBezTo>
                  <a:close/>
                  <a:moveTo>
                    <a:pt x="2709690" y="3785870"/>
                  </a:moveTo>
                  <a:cubicBezTo>
                    <a:pt x="2664670" y="3786465"/>
                    <a:pt x="2664670" y="3715888"/>
                    <a:pt x="2709690" y="3716482"/>
                  </a:cubicBezTo>
                  <a:cubicBezTo>
                    <a:pt x="2754711" y="3715888"/>
                    <a:pt x="2754711" y="3786465"/>
                    <a:pt x="2709690" y="3785870"/>
                  </a:cubicBezTo>
                  <a:close/>
                  <a:moveTo>
                    <a:pt x="2739407" y="3710985"/>
                  </a:moveTo>
                  <a:cubicBezTo>
                    <a:pt x="2731829" y="3705190"/>
                    <a:pt x="2721874" y="3701624"/>
                    <a:pt x="2709690" y="3701773"/>
                  </a:cubicBezTo>
                  <a:cubicBezTo>
                    <a:pt x="2645503" y="3700881"/>
                    <a:pt x="2645503" y="3801769"/>
                    <a:pt x="2709690" y="3800877"/>
                  </a:cubicBezTo>
                  <a:cubicBezTo>
                    <a:pt x="2755156" y="3801471"/>
                    <a:pt x="2768232" y="3751251"/>
                    <a:pt x="2749362" y="3722129"/>
                  </a:cubicBezTo>
                  <a:lnTo>
                    <a:pt x="2872833" y="3598657"/>
                  </a:lnTo>
                  <a:lnTo>
                    <a:pt x="3098678" y="3598657"/>
                  </a:lnTo>
                  <a:cubicBezTo>
                    <a:pt x="3127651" y="3623916"/>
                    <a:pt x="3159300" y="3645757"/>
                    <a:pt x="3193027" y="3663884"/>
                  </a:cubicBezTo>
                  <a:lnTo>
                    <a:pt x="2811172" y="4045740"/>
                  </a:lnTo>
                  <a:cubicBezTo>
                    <a:pt x="2681608" y="3948865"/>
                    <a:pt x="2574184" y="3822421"/>
                    <a:pt x="2503310" y="3675474"/>
                  </a:cubicBezTo>
                  <a:lnTo>
                    <a:pt x="2580127" y="3598657"/>
                  </a:lnTo>
                  <a:lnTo>
                    <a:pt x="2851735" y="3598657"/>
                  </a:lnTo>
                  <a:lnTo>
                    <a:pt x="2739258" y="3711133"/>
                  </a:lnTo>
                  <a:close/>
                  <a:moveTo>
                    <a:pt x="3429422" y="3724060"/>
                  </a:moveTo>
                  <a:cubicBezTo>
                    <a:pt x="3429422" y="3724060"/>
                    <a:pt x="3430610" y="3724060"/>
                    <a:pt x="3431353" y="3724060"/>
                  </a:cubicBezTo>
                  <a:lnTo>
                    <a:pt x="3431353" y="3724060"/>
                  </a:lnTo>
                  <a:cubicBezTo>
                    <a:pt x="3508170" y="3724060"/>
                    <a:pt x="3583798" y="3705041"/>
                    <a:pt x="3651997" y="3671016"/>
                  </a:cubicBezTo>
                  <a:lnTo>
                    <a:pt x="4035636" y="4054655"/>
                  </a:lnTo>
                  <a:cubicBezTo>
                    <a:pt x="3860755" y="4181693"/>
                    <a:pt x="3647243" y="4255093"/>
                    <a:pt x="3429422" y="4253161"/>
                  </a:cubicBezTo>
                  <a:cubicBezTo>
                    <a:pt x="3211600" y="4255093"/>
                    <a:pt x="2998088" y="4181693"/>
                    <a:pt x="2823207" y="4054655"/>
                  </a:cubicBezTo>
                  <a:lnTo>
                    <a:pt x="3206846" y="3671016"/>
                  </a:lnTo>
                  <a:cubicBezTo>
                    <a:pt x="3275045" y="3705041"/>
                    <a:pt x="3350673" y="3724060"/>
                    <a:pt x="3427490" y="3724060"/>
                  </a:cubicBezTo>
                  <a:lnTo>
                    <a:pt x="3427490" y="3724060"/>
                  </a:lnTo>
                  <a:cubicBezTo>
                    <a:pt x="3427490" y="3724060"/>
                    <a:pt x="3428679" y="3724060"/>
                    <a:pt x="3429422" y="3724060"/>
                  </a:cubicBezTo>
                  <a:close/>
                  <a:moveTo>
                    <a:pt x="3760314" y="3598508"/>
                  </a:moveTo>
                  <a:lnTo>
                    <a:pt x="3986158" y="3598508"/>
                  </a:lnTo>
                  <a:lnTo>
                    <a:pt x="4109630" y="3721980"/>
                  </a:lnTo>
                  <a:cubicBezTo>
                    <a:pt x="4090760" y="3751102"/>
                    <a:pt x="4103836" y="3801323"/>
                    <a:pt x="4149302" y="3800728"/>
                  </a:cubicBezTo>
                  <a:cubicBezTo>
                    <a:pt x="4213489" y="3801620"/>
                    <a:pt x="4213489" y="3700733"/>
                    <a:pt x="4149302" y="3701624"/>
                  </a:cubicBezTo>
                  <a:cubicBezTo>
                    <a:pt x="4136969" y="3701476"/>
                    <a:pt x="4127163" y="3705041"/>
                    <a:pt x="4119585" y="3710836"/>
                  </a:cubicBezTo>
                  <a:lnTo>
                    <a:pt x="4007108" y="3598360"/>
                  </a:lnTo>
                  <a:lnTo>
                    <a:pt x="4278716" y="3598360"/>
                  </a:lnTo>
                  <a:lnTo>
                    <a:pt x="4355534" y="3675177"/>
                  </a:lnTo>
                  <a:cubicBezTo>
                    <a:pt x="4284660" y="3822124"/>
                    <a:pt x="4177235" y="3948568"/>
                    <a:pt x="4047672" y="4045443"/>
                  </a:cubicBezTo>
                  <a:lnTo>
                    <a:pt x="3665816" y="3663587"/>
                  </a:lnTo>
                  <a:cubicBezTo>
                    <a:pt x="3699544" y="3645460"/>
                    <a:pt x="3731340" y="3623619"/>
                    <a:pt x="3760165" y="3598360"/>
                  </a:cubicBezTo>
                  <a:close/>
                  <a:moveTo>
                    <a:pt x="4149302" y="3716631"/>
                  </a:moveTo>
                  <a:cubicBezTo>
                    <a:pt x="4194322" y="3716037"/>
                    <a:pt x="4194322" y="3786613"/>
                    <a:pt x="4149302" y="3786019"/>
                  </a:cubicBezTo>
                  <a:cubicBezTo>
                    <a:pt x="4104281" y="3786613"/>
                    <a:pt x="4104281" y="3716037"/>
                    <a:pt x="4149302" y="3716631"/>
                  </a:cubicBezTo>
                  <a:close/>
                  <a:moveTo>
                    <a:pt x="4229387" y="4457164"/>
                  </a:moveTo>
                  <a:cubicBezTo>
                    <a:pt x="4195808" y="4479154"/>
                    <a:pt x="4161188" y="4499807"/>
                    <a:pt x="4125677" y="4518974"/>
                  </a:cubicBezTo>
                  <a:lnTo>
                    <a:pt x="4125677" y="4314377"/>
                  </a:lnTo>
                  <a:lnTo>
                    <a:pt x="3943070" y="4131769"/>
                  </a:lnTo>
                  <a:cubicBezTo>
                    <a:pt x="3978729" y="4111562"/>
                    <a:pt x="4013200" y="4089423"/>
                    <a:pt x="4046334" y="4065204"/>
                  </a:cubicBezTo>
                  <a:lnTo>
                    <a:pt x="4229387" y="4248257"/>
                  </a:lnTo>
                  <a:lnTo>
                    <a:pt x="4229387" y="4457015"/>
                  </a:lnTo>
                  <a:close/>
                  <a:moveTo>
                    <a:pt x="3429422" y="4816881"/>
                  </a:moveTo>
                  <a:cubicBezTo>
                    <a:pt x="3356171" y="4817624"/>
                    <a:pt x="3283365" y="4812721"/>
                    <a:pt x="3211452" y="4802766"/>
                  </a:cubicBezTo>
                  <a:lnTo>
                    <a:pt x="3226607" y="4696232"/>
                  </a:lnTo>
                  <a:cubicBezTo>
                    <a:pt x="3292429" y="4705445"/>
                    <a:pt x="3359885" y="4710051"/>
                    <a:pt x="3427639" y="4710199"/>
                  </a:cubicBezTo>
                  <a:lnTo>
                    <a:pt x="3427639" y="4710199"/>
                  </a:lnTo>
                  <a:cubicBezTo>
                    <a:pt x="3427639" y="4710199"/>
                    <a:pt x="3428827" y="4710199"/>
                    <a:pt x="3429422" y="4710199"/>
                  </a:cubicBezTo>
                  <a:cubicBezTo>
                    <a:pt x="3430016" y="4710199"/>
                    <a:pt x="3430610" y="4710199"/>
                    <a:pt x="3431204" y="4710199"/>
                  </a:cubicBezTo>
                  <a:lnTo>
                    <a:pt x="3431204" y="4710199"/>
                  </a:lnTo>
                  <a:cubicBezTo>
                    <a:pt x="3498809" y="4709902"/>
                    <a:pt x="3566414" y="4705296"/>
                    <a:pt x="3632236" y="4696232"/>
                  </a:cubicBezTo>
                  <a:lnTo>
                    <a:pt x="3647391" y="4802766"/>
                  </a:lnTo>
                  <a:cubicBezTo>
                    <a:pt x="3575478" y="4812721"/>
                    <a:pt x="3502524" y="4817624"/>
                    <a:pt x="3429422" y="4816881"/>
                  </a:cubicBezTo>
                  <a:close/>
                  <a:moveTo>
                    <a:pt x="3645014" y="4679443"/>
                  </a:moveTo>
                  <a:cubicBezTo>
                    <a:pt x="3574438" y="4689992"/>
                    <a:pt x="3502227" y="4695341"/>
                    <a:pt x="3429570" y="4695341"/>
                  </a:cubicBezTo>
                  <a:cubicBezTo>
                    <a:pt x="3356913" y="4695341"/>
                    <a:pt x="3284703" y="4689843"/>
                    <a:pt x="3214126" y="4679443"/>
                  </a:cubicBezTo>
                  <a:lnTo>
                    <a:pt x="3196891" y="4800537"/>
                  </a:lnTo>
                  <a:cubicBezTo>
                    <a:pt x="3051875" y="4778992"/>
                    <a:pt x="2910573" y="4736647"/>
                    <a:pt x="2777295" y="4676174"/>
                  </a:cubicBezTo>
                  <a:lnTo>
                    <a:pt x="2827664" y="4565926"/>
                  </a:lnTo>
                  <a:cubicBezTo>
                    <a:pt x="2800623" y="4553594"/>
                    <a:pt x="2774175" y="4540370"/>
                    <a:pt x="2748173" y="4526701"/>
                  </a:cubicBezTo>
                  <a:lnTo>
                    <a:pt x="2748173" y="4320617"/>
                  </a:lnTo>
                  <a:lnTo>
                    <a:pt x="2826179" y="4242611"/>
                  </a:lnTo>
                  <a:cubicBezTo>
                    <a:pt x="2929294" y="4303827"/>
                    <a:pt x="3040582" y="4348699"/>
                    <a:pt x="3157071" y="4376335"/>
                  </a:cubicBezTo>
                  <a:lnTo>
                    <a:pt x="3157071" y="4423882"/>
                  </a:lnTo>
                  <a:lnTo>
                    <a:pt x="2970897" y="4610055"/>
                  </a:lnTo>
                  <a:cubicBezTo>
                    <a:pt x="2966143" y="4607232"/>
                    <a:pt x="2960497" y="4605598"/>
                    <a:pt x="2953662" y="4605598"/>
                  </a:cubicBezTo>
                  <a:cubicBezTo>
                    <a:pt x="2909979" y="4605003"/>
                    <a:pt x="2909979" y="4673648"/>
                    <a:pt x="2953662" y="4673053"/>
                  </a:cubicBezTo>
                  <a:cubicBezTo>
                    <a:pt x="2984121" y="4673499"/>
                    <a:pt x="2993333" y="4640514"/>
                    <a:pt x="2981447" y="4620456"/>
                  </a:cubicBezTo>
                  <a:lnTo>
                    <a:pt x="3171780" y="4430122"/>
                  </a:lnTo>
                  <a:lnTo>
                    <a:pt x="3171780" y="4236074"/>
                  </a:lnTo>
                  <a:cubicBezTo>
                    <a:pt x="3200605" y="4243503"/>
                    <a:pt x="3229579" y="4249743"/>
                    <a:pt x="3258998" y="4254646"/>
                  </a:cubicBezTo>
                  <a:lnTo>
                    <a:pt x="3258998" y="4450032"/>
                  </a:lnTo>
                  <a:lnTo>
                    <a:pt x="3153356" y="4555674"/>
                  </a:lnTo>
                  <a:cubicBezTo>
                    <a:pt x="3148304" y="4551959"/>
                    <a:pt x="3141618" y="4549582"/>
                    <a:pt x="3133595" y="4549731"/>
                  </a:cubicBezTo>
                  <a:cubicBezTo>
                    <a:pt x="3089912" y="4549136"/>
                    <a:pt x="3089912" y="4617781"/>
                    <a:pt x="3133595" y="4617187"/>
                  </a:cubicBezTo>
                  <a:cubicBezTo>
                    <a:pt x="3162568" y="4617633"/>
                    <a:pt x="3172226" y="4587470"/>
                    <a:pt x="3162717" y="4567412"/>
                  </a:cubicBezTo>
                  <a:lnTo>
                    <a:pt x="3273856" y="4456272"/>
                  </a:lnTo>
                  <a:lnTo>
                    <a:pt x="3273856" y="4398028"/>
                  </a:lnTo>
                  <a:cubicBezTo>
                    <a:pt x="3289160" y="4400108"/>
                    <a:pt x="3304464" y="4401743"/>
                    <a:pt x="3320065" y="4403228"/>
                  </a:cubicBezTo>
                  <a:lnTo>
                    <a:pt x="3320065" y="4468753"/>
                  </a:lnTo>
                  <a:lnTo>
                    <a:pt x="3136121" y="4652698"/>
                  </a:lnTo>
                  <a:lnTo>
                    <a:pt x="3136121" y="4698758"/>
                  </a:lnTo>
                  <a:cubicBezTo>
                    <a:pt x="3100015" y="4705593"/>
                    <a:pt x="3102393" y="4766066"/>
                    <a:pt x="3143550" y="4765620"/>
                  </a:cubicBezTo>
                  <a:cubicBezTo>
                    <a:pt x="3184707" y="4766215"/>
                    <a:pt x="3187084" y="4705593"/>
                    <a:pt x="3150979" y="4698758"/>
                  </a:cubicBezTo>
                  <a:lnTo>
                    <a:pt x="3150979" y="4658790"/>
                  </a:lnTo>
                  <a:lnTo>
                    <a:pt x="3334923" y="4474845"/>
                  </a:lnTo>
                  <a:lnTo>
                    <a:pt x="3334923" y="4404566"/>
                  </a:lnTo>
                  <a:cubicBezTo>
                    <a:pt x="3365680" y="4406943"/>
                    <a:pt x="3396734" y="4408429"/>
                    <a:pt x="3427639" y="4408429"/>
                  </a:cubicBezTo>
                  <a:lnTo>
                    <a:pt x="3427639" y="4408429"/>
                  </a:lnTo>
                  <a:cubicBezTo>
                    <a:pt x="3427639" y="4408429"/>
                    <a:pt x="3428827" y="4408429"/>
                    <a:pt x="3429422" y="4408429"/>
                  </a:cubicBezTo>
                  <a:cubicBezTo>
                    <a:pt x="3430016" y="4408429"/>
                    <a:pt x="3430610" y="4408429"/>
                    <a:pt x="3431204" y="4408429"/>
                  </a:cubicBezTo>
                  <a:lnTo>
                    <a:pt x="3431204" y="4408429"/>
                  </a:lnTo>
                  <a:cubicBezTo>
                    <a:pt x="3461961" y="4408281"/>
                    <a:pt x="3493015" y="4406943"/>
                    <a:pt x="3523920" y="4404417"/>
                  </a:cubicBezTo>
                  <a:lnTo>
                    <a:pt x="3523920" y="4474697"/>
                  </a:lnTo>
                  <a:lnTo>
                    <a:pt x="3707864" y="4658641"/>
                  </a:lnTo>
                  <a:lnTo>
                    <a:pt x="3707864" y="4698610"/>
                  </a:lnTo>
                  <a:cubicBezTo>
                    <a:pt x="3671759" y="4705445"/>
                    <a:pt x="3674136" y="4765917"/>
                    <a:pt x="3715293" y="4765471"/>
                  </a:cubicBezTo>
                  <a:cubicBezTo>
                    <a:pt x="3756451" y="4766066"/>
                    <a:pt x="3758828" y="4705445"/>
                    <a:pt x="3722723" y="4698610"/>
                  </a:cubicBezTo>
                  <a:lnTo>
                    <a:pt x="3722723" y="4652549"/>
                  </a:lnTo>
                  <a:lnTo>
                    <a:pt x="3538778" y="4468605"/>
                  </a:lnTo>
                  <a:lnTo>
                    <a:pt x="3538778" y="4403080"/>
                  </a:lnTo>
                  <a:cubicBezTo>
                    <a:pt x="3554379" y="4401594"/>
                    <a:pt x="3569683" y="4399960"/>
                    <a:pt x="3584987" y="4397880"/>
                  </a:cubicBezTo>
                  <a:lnTo>
                    <a:pt x="3584987" y="4456124"/>
                  </a:lnTo>
                  <a:lnTo>
                    <a:pt x="3696126" y="4567263"/>
                  </a:lnTo>
                  <a:cubicBezTo>
                    <a:pt x="3686617" y="4587322"/>
                    <a:pt x="3696126" y="4617484"/>
                    <a:pt x="3725248" y="4617038"/>
                  </a:cubicBezTo>
                  <a:cubicBezTo>
                    <a:pt x="3768932" y="4617633"/>
                    <a:pt x="3768932" y="4548988"/>
                    <a:pt x="3725248" y="4549582"/>
                  </a:cubicBezTo>
                  <a:cubicBezTo>
                    <a:pt x="3717076" y="4549582"/>
                    <a:pt x="3710539" y="4551810"/>
                    <a:pt x="3705487" y="4555525"/>
                  </a:cubicBezTo>
                  <a:lnTo>
                    <a:pt x="3599845" y="4449883"/>
                  </a:lnTo>
                  <a:lnTo>
                    <a:pt x="3599845" y="4254498"/>
                  </a:lnTo>
                  <a:cubicBezTo>
                    <a:pt x="3629116" y="4249595"/>
                    <a:pt x="3658238" y="4243503"/>
                    <a:pt x="3687063" y="4235925"/>
                  </a:cubicBezTo>
                  <a:lnTo>
                    <a:pt x="3687063" y="4429973"/>
                  </a:lnTo>
                  <a:lnTo>
                    <a:pt x="3877396" y="4620307"/>
                  </a:lnTo>
                  <a:cubicBezTo>
                    <a:pt x="3865510" y="4640217"/>
                    <a:pt x="3874722" y="4673351"/>
                    <a:pt x="3905181" y="4672905"/>
                  </a:cubicBezTo>
                  <a:cubicBezTo>
                    <a:pt x="3948864" y="4673499"/>
                    <a:pt x="3948864" y="4604854"/>
                    <a:pt x="3905181" y="4605449"/>
                  </a:cubicBezTo>
                  <a:cubicBezTo>
                    <a:pt x="3898346" y="4605449"/>
                    <a:pt x="3892700" y="4607083"/>
                    <a:pt x="3887946" y="4609906"/>
                  </a:cubicBezTo>
                  <a:lnTo>
                    <a:pt x="3701772" y="4423733"/>
                  </a:lnTo>
                  <a:lnTo>
                    <a:pt x="3701772" y="4376187"/>
                  </a:lnTo>
                  <a:cubicBezTo>
                    <a:pt x="3818261" y="4348699"/>
                    <a:pt x="3929549" y="4303679"/>
                    <a:pt x="4032665" y="4242463"/>
                  </a:cubicBezTo>
                  <a:lnTo>
                    <a:pt x="4110670" y="4320469"/>
                  </a:lnTo>
                  <a:lnTo>
                    <a:pt x="4110670" y="4526552"/>
                  </a:lnTo>
                  <a:cubicBezTo>
                    <a:pt x="4084668" y="4540221"/>
                    <a:pt x="4058221" y="4553445"/>
                    <a:pt x="4031179" y="4565777"/>
                  </a:cubicBezTo>
                  <a:lnTo>
                    <a:pt x="4081548" y="4676025"/>
                  </a:lnTo>
                  <a:cubicBezTo>
                    <a:pt x="3948270" y="4736498"/>
                    <a:pt x="3807117" y="4778844"/>
                    <a:pt x="3661953" y="4800388"/>
                  </a:cubicBezTo>
                  <a:lnTo>
                    <a:pt x="3644717" y="4679294"/>
                  </a:lnTo>
                  <a:close/>
                  <a:moveTo>
                    <a:pt x="3157071" y="4360883"/>
                  </a:moveTo>
                  <a:cubicBezTo>
                    <a:pt x="3044594" y="4333990"/>
                    <a:pt x="2937021" y="4290455"/>
                    <a:pt x="2837025" y="4231616"/>
                  </a:cubicBezTo>
                  <a:lnTo>
                    <a:pt x="2929443" y="4139198"/>
                  </a:lnTo>
                  <a:cubicBezTo>
                    <a:pt x="3001505" y="4178721"/>
                    <a:pt x="3077876" y="4209924"/>
                    <a:pt x="3157071" y="4231765"/>
                  </a:cubicBezTo>
                  <a:lnTo>
                    <a:pt x="3157071" y="4360883"/>
                  </a:lnTo>
                  <a:close/>
                  <a:moveTo>
                    <a:pt x="2733315" y="4314377"/>
                  </a:moveTo>
                  <a:lnTo>
                    <a:pt x="2733315" y="4518974"/>
                  </a:lnTo>
                  <a:cubicBezTo>
                    <a:pt x="2697804" y="4499807"/>
                    <a:pt x="2663184" y="4479154"/>
                    <a:pt x="2629605" y="4457164"/>
                  </a:cubicBezTo>
                  <a:lnTo>
                    <a:pt x="2629605" y="4248406"/>
                  </a:lnTo>
                  <a:lnTo>
                    <a:pt x="2812658" y="4065353"/>
                  </a:lnTo>
                  <a:cubicBezTo>
                    <a:pt x="2845791" y="4089423"/>
                    <a:pt x="2880263" y="4111710"/>
                    <a:pt x="2915922" y="4131918"/>
                  </a:cubicBezTo>
                  <a:lnTo>
                    <a:pt x="2733315" y="4314525"/>
                  </a:lnTo>
                  <a:close/>
                  <a:moveTo>
                    <a:pt x="2808052" y="4573206"/>
                  </a:moveTo>
                  <a:lnTo>
                    <a:pt x="2763774" y="4670082"/>
                  </a:lnTo>
                  <a:cubicBezTo>
                    <a:pt x="2718011" y="4648835"/>
                    <a:pt x="2673288" y="4625359"/>
                    <a:pt x="2629605" y="4599951"/>
                  </a:cubicBezTo>
                  <a:lnTo>
                    <a:pt x="2629605" y="4474994"/>
                  </a:lnTo>
                  <a:cubicBezTo>
                    <a:pt x="2686363" y="4511545"/>
                    <a:pt x="2745647" y="4544084"/>
                    <a:pt x="2808052" y="4573206"/>
                  </a:cubicBezTo>
                  <a:close/>
                  <a:moveTo>
                    <a:pt x="2953662" y="4658047"/>
                  </a:moveTo>
                  <a:cubicBezTo>
                    <a:pt x="2929146" y="4658344"/>
                    <a:pt x="2929146" y="4620010"/>
                    <a:pt x="2953662" y="4620307"/>
                  </a:cubicBezTo>
                  <a:cubicBezTo>
                    <a:pt x="2978178" y="4620010"/>
                    <a:pt x="2978178" y="4658344"/>
                    <a:pt x="2953662" y="4658047"/>
                  </a:cubicBezTo>
                  <a:close/>
                  <a:moveTo>
                    <a:pt x="3429422" y="4268019"/>
                  </a:moveTo>
                  <a:cubicBezTo>
                    <a:pt x="3429422" y="4268019"/>
                    <a:pt x="3430610" y="4268019"/>
                    <a:pt x="3431204" y="4268019"/>
                  </a:cubicBezTo>
                  <a:lnTo>
                    <a:pt x="3431204" y="4268019"/>
                  </a:lnTo>
                  <a:cubicBezTo>
                    <a:pt x="3482911" y="4268316"/>
                    <a:pt x="3534172" y="4264453"/>
                    <a:pt x="3584987" y="4256727"/>
                  </a:cubicBezTo>
                  <a:lnTo>
                    <a:pt x="3584987" y="4382724"/>
                  </a:lnTo>
                  <a:cubicBezTo>
                    <a:pt x="3534469" y="4389559"/>
                    <a:pt x="3481277" y="4393125"/>
                    <a:pt x="3429422" y="4393274"/>
                  </a:cubicBezTo>
                  <a:cubicBezTo>
                    <a:pt x="3377567" y="4393274"/>
                    <a:pt x="3324374" y="4389559"/>
                    <a:pt x="3273856" y="4382724"/>
                  </a:cubicBezTo>
                  <a:lnTo>
                    <a:pt x="3273856" y="4256727"/>
                  </a:lnTo>
                  <a:cubicBezTo>
                    <a:pt x="3324523" y="4264453"/>
                    <a:pt x="3375932" y="4268316"/>
                    <a:pt x="3427639" y="4267870"/>
                  </a:cubicBezTo>
                  <a:lnTo>
                    <a:pt x="3427639" y="4267870"/>
                  </a:lnTo>
                  <a:cubicBezTo>
                    <a:pt x="3427639" y="4267870"/>
                    <a:pt x="3428827" y="4267870"/>
                    <a:pt x="3429422" y="4267870"/>
                  </a:cubicBezTo>
                  <a:close/>
                  <a:moveTo>
                    <a:pt x="3133595" y="4602031"/>
                  </a:moveTo>
                  <a:cubicBezTo>
                    <a:pt x="3109079" y="4602329"/>
                    <a:pt x="3109079" y="4563994"/>
                    <a:pt x="3133595" y="4564292"/>
                  </a:cubicBezTo>
                  <a:cubicBezTo>
                    <a:pt x="3158111" y="4563994"/>
                    <a:pt x="3158111" y="4602329"/>
                    <a:pt x="3133595" y="4602031"/>
                  </a:cubicBezTo>
                  <a:close/>
                  <a:moveTo>
                    <a:pt x="3140281" y="4712874"/>
                  </a:moveTo>
                  <a:lnTo>
                    <a:pt x="3146967" y="4712874"/>
                  </a:lnTo>
                  <a:cubicBezTo>
                    <a:pt x="3167917" y="4715994"/>
                    <a:pt x="3166877" y="4750613"/>
                    <a:pt x="3143550" y="4750316"/>
                  </a:cubicBezTo>
                  <a:cubicBezTo>
                    <a:pt x="3120222" y="4750613"/>
                    <a:pt x="3119182" y="4715994"/>
                    <a:pt x="3140132" y="4712874"/>
                  </a:cubicBezTo>
                  <a:close/>
                  <a:moveTo>
                    <a:pt x="3712025" y="4712874"/>
                  </a:moveTo>
                  <a:lnTo>
                    <a:pt x="3718711" y="4712874"/>
                  </a:lnTo>
                  <a:cubicBezTo>
                    <a:pt x="3739661" y="4715994"/>
                    <a:pt x="3738621" y="4750613"/>
                    <a:pt x="3715293" y="4750316"/>
                  </a:cubicBezTo>
                  <a:cubicBezTo>
                    <a:pt x="3691966" y="4750613"/>
                    <a:pt x="3690926" y="4715994"/>
                    <a:pt x="3711876" y="4712874"/>
                  </a:cubicBezTo>
                  <a:close/>
                  <a:moveTo>
                    <a:pt x="3725397" y="4564292"/>
                  </a:moveTo>
                  <a:cubicBezTo>
                    <a:pt x="3749913" y="4563994"/>
                    <a:pt x="3749913" y="4602329"/>
                    <a:pt x="3725397" y="4602031"/>
                  </a:cubicBezTo>
                  <a:cubicBezTo>
                    <a:pt x="3700881" y="4602329"/>
                    <a:pt x="3700881" y="4563994"/>
                    <a:pt x="3725397" y="4564292"/>
                  </a:cubicBezTo>
                  <a:close/>
                  <a:moveTo>
                    <a:pt x="3929549" y="4139347"/>
                  </a:moveTo>
                  <a:lnTo>
                    <a:pt x="4021967" y="4231765"/>
                  </a:lnTo>
                  <a:cubicBezTo>
                    <a:pt x="3921971" y="4290603"/>
                    <a:pt x="3814546" y="4333990"/>
                    <a:pt x="3701921" y="4361031"/>
                  </a:cubicBezTo>
                  <a:lnTo>
                    <a:pt x="3701921" y="4231913"/>
                  </a:lnTo>
                  <a:cubicBezTo>
                    <a:pt x="3781115" y="4210072"/>
                    <a:pt x="3857635" y="4178870"/>
                    <a:pt x="3929549" y="4139347"/>
                  </a:cubicBezTo>
                  <a:close/>
                  <a:moveTo>
                    <a:pt x="3905181" y="4620307"/>
                  </a:moveTo>
                  <a:cubicBezTo>
                    <a:pt x="3929697" y="4620010"/>
                    <a:pt x="3929697" y="4658344"/>
                    <a:pt x="3905181" y="4658047"/>
                  </a:cubicBezTo>
                  <a:cubicBezTo>
                    <a:pt x="3880665" y="4658344"/>
                    <a:pt x="3880665" y="4620010"/>
                    <a:pt x="3905181" y="4620307"/>
                  </a:cubicBezTo>
                  <a:close/>
                  <a:moveTo>
                    <a:pt x="4050940" y="4573206"/>
                  </a:moveTo>
                  <a:cubicBezTo>
                    <a:pt x="4113345" y="4544084"/>
                    <a:pt x="4172629" y="4511545"/>
                    <a:pt x="4229387" y="4474994"/>
                  </a:cubicBezTo>
                  <a:lnTo>
                    <a:pt x="4229387" y="4599951"/>
                  </a:lnTo>
                  <a:cubicBezTo>
                    <a:pt x="4185704" y="4625359"/>
                    <a:pt x="4140981" y="4648835"/>
                    <a:pt x="4095217" y="4670082"/>
                  </a:cubicBezTo>
                  <a:lnTo>
                    <a:pt x="4050940" y="4573206"/>
                  </a:lnTo>
                  <a:close/>
                  <a:moveTo>
                    <a:pt x="2492315" y="3686469"/>
                  </a:moveTo>
                  <a:cubicBezTo>
                    <a:pt x="2563931" y="3832971"/>
                    <a:pt x="2671356" y="3959117"/>
                    <a:pt x="2800623" y="4056290"/>
                  </a:cubicBezTo>
                  <a:lnTo>
                    <a:pt x="2614746" y="4242166"/>
                  </a:lnTo>
                  <a:lnTo>
                    <a:pt x="2614746" y="4447060"/>
                  </a:lnTo>
                  <a:cubicBezTo>
                    <a:pt x="2562594" y="4412143"/>
                    <a:pt x="2512671" y="4373809"/>
                    <a:pt x="2464530" y="4331612"/>
                  </a:cubicBezTo>
                  <a:lnTo>
                    <a:pt x="2383850" y="4424624"/>
                  </a:lnTo>
                  <a:cubicBezTo>
                    <a:pt x="2341653" y="4388073"/>
                    <a:pt x="2301238" y="4349442"/>
                    <a:pt x="2262904" y="4308730"/>
                  </a:cubicBezTo>
                  <a:lnTo>
                    <a:pt x="2557691" y="4013944"/>
                  </a:lnTo>
                  <a:lnTo>
                    <a:pt x="2547141" y="4003394"/>
                  </a:lnTo>
                  <a:lnTo>
                    <a:pt x="2252801" y="4297736"/>
                  </a:lnTo>
                  <a:cubicBezTo>
                    <a:pt x="2194705" y="4234736"/>
                    <a:pt x="2141513" y="4167132"/>
                    <a:pt x="2094412" y="4095218"/>
                  </a:cubicBezTo>
                  <a:lnTo>
                    <a:pt x="2200203" y="4027167"/>
                  </a:lnTo>
                  <a:cubicBezTo>
                    <a:pt x="2164246" y="3972043"/>
                    <a:pt x="2132301" y="3914394"/>
                    <a:pt x="2104219" y="3854812"/>
                  </a:cubicBezTo>
                  <a:lnTo>
                    <a:pt x="2323971" y="3854812"/>
                  </a:lnTo>
                  <a:lnTo>
                    <a:pt x="2492315" y="3686469"/>
                  </a:lnTo>
                  <a:close/>
                  <a:moveTo>
                    <a:pt x="2252355" y="4319280"/>
                  </a:moveTo>
                  <a:cubicBezTo>
                    <a:pt x="2290837" y="4360288"/>
                    <a:pt x="2331401" y="4399217"/>
                    <a:pt x="2374044" y="4435917"/>
                  </a:cubicBezTo>
                  <a:lnTo>
                    <a:pt x="2289649" y="4533238"/>
                  </a:lnTo>
                  <a:cubicBezTo>
                    <a:pt x="2245074" y="4494309"/>
                    <a:pt x="2202431" y="4453003"/>
                    <a:pt x="2162017" y="4409618"/>
                  </a:cubicBezTo>
                  <a:lnTo>
                    <a:pt x="2252355" y="4319280"/>
                  </a:lnTo>
                  <a:close/>
                  <a:moveTo>
                    <a:pt x="2151913" y="4398771"/>
                  </a:moveTo>
                  <a:cubicBezTo>
                    <a:pt x="2087280" y="4328195"/>
                    <a:pt x="2028145" y="4252269"/>
                    <a:pt x="1975844" y="4171589"/>
                  </a:cubicBezTo>
                  <a:lnTo>
                    <a:pt x="2081931" y="4103242"/>
                  </a:lnTo>
                  <a:cubicBezTo>
                    <a:pt x="2129478" y="4176047"/>
                    <a:pt x="2183264" y="4244692"/>
                    <a:pt x="2242103" y="4308433"/>
                  </a:cubicBezTo>
                  <a:lnTo>
                    <a:pt x="2151765" y="4398771"/>
                  </a:lnTo>
                  <a:close/>
                  <a:moveTo>
                    <a:pt x="2179698" y="4022710"/>
                  </a:moveTo>
                  <a:lnTo>
                    <a:pt x="2086537" y="4082737"/>
                  </a:lnTo>
                  <a:cubicBezTo>
                    <a:pt x="2064101" y="4047820"/>
                    <a:pt x="2043003" y="4011863"/>
                    <a:pt x="2023539" y="3975015"/>
                  </a:cubicBezTo>
                  <a:lnTo>
                    <a:pt x="2150873" y="3975015"/>
                  </a:lnTo>
                  <a:cubicBezTo>
                    <a:pt x="2160234" y="3991062"/>
                    <a:pt x="2169892" y="4006960"/>
                    <a:pt x="2179847" y="4022710"/>
                  </a:cubicBezTo>
                  <a:close/>
                  <a:moveTo>
                    <a:pt x="2006897" y="3975164"/>
                  </a:moveTo>
                  <a:cubicBezTo>
                    <a:pt x="2027550" y="4014835"/>
                    <a:pt x="2050135" y="4053318"/>
                    <a:pt x="2074056" y="4090760"/>
                  </a:cubicBezTo>
                  <a:lnTo>
                    <a:pt x="1963511" y="4161931"/>
                  </a:lnTo>
                  <a:lnTo>
                    <a:pt x="1810175" y="4161931"/>
                  </a:lnTo>
                  <a:cubicBezTo>
                    <a:pt x="1775109" y="4101607"/>
                    <a:pt x="1743164" y="4039351"/>
                    <a:pt x="1714785" y="3975164"/>
                  </a:cubicBezTo>
                  <a:lnTo>
                    <a:pt x="2006897" y="3975164"/>
                  </a:lnTo>
                  <a:close/>
                  <a:moveTo>
                    <a:pt x="1961877" y="4176789"/>
                  </a:moveTo>
                  <a:cubicBezTo>
                    <a:pt x="1975844" y="4198482"/>
                    <a:pt x="1990405" y="4219730"/>
                    <a:pt x="2005412" y="4240680"/>
                  </a:cubicBezTo>
                  <a:lnTo>
                    <a:pt x="1858612" y="4240680"/>
                  </a:lnTo>
                  <a:cubicBezTo>
                    <a:pt x="1844943" y="4219581"/>
                    <a:pt x="1831570" y="4198334"/>
                    <a:pt x="1818793" y="4176789"/>
                  </a:cubicBezTo>
                  <a:lnTo>
                    <a:pt x="1961877" y="4176789"/>
                  </a:lnTo>
                  <a:close/>
                  <a:moveTo>
                    <a:pt x="2045083" y="4294467"/>
                  </a:moveTo>
                  <a:cubicBezTo>
                    <a:pt x="2075542" y="4334138"/>
                    <a:pt x="2107636" y="4372324"/>
                    <a:pt x="2141364" y="4409172"/>
                  </a:cubicBezTo>
                  <a:lnTo>
                    <a:pt x="2056227" y="4494309"/>
                  </a:lnTo>
                  <a:cubicBezTo>
                    <a:pt x="1997685" y="4431162"/>
                    <a:pt x="1943899" y="4364449"/>
                    <a:pt x="1895015" y="4294467"/>
                  </a:cubicBezTo>
                  <a:lnTo>
                    <a:pt x="2045083" y="4294467"/>
                  </a:lnTo>
                  <a:close/>
                  <a:moveTo>
                    <a:pt x="2151468" y="4420316"/>
                  </a:moveTo>
                  <a:cubicBezTo>
                    <a:pt x="2195448" y="4467565"/>
                    <a:pt x="2242103" y="4512288"/>
                    <a:pt x="2291135" y="4554337"/>
                  </a:cubicBezTo>
                  <a:lnTo>
                    <a:pt x="2385336" y="4445723"/>
                  </a:lnTo>
                  <a:cubicBezTo>
                    <a:pt x="2393211" y="4452409"/>
                    <a:pt x="2401086" y="4458947"/>
                    <a:pt x="2409109" y="4465484"/>
                  </a:cubicBezTo>
                  <a:lnTo>
                    <a:pt x="2144930" y="4729663"/>
                  </a:lnTo>
                  <a:cubicBezTo>
                    <a:pt x="2090549" y="4683306"/>
                    <a:pt x="2038842" y="4633828"/>
                    <a:pt x="1989810" y="4581973"/>
                  </a:cubicBezTo>
                  <a:lnTo>
                    <a:pt x="2151319" y="4420464"/>
                  </a:lnTo>
                  <a:close/>
                  <a:moveTo>
                    <a:pt x="2395142" y="4434282"/>
                  </a:moveTo>
                  <a:lnTo>
                    <a:pt x="2466016" y="4352711"/>
                  </a:lnTo>
                  <a:cubicBezTo>
                    <a:pt x="2476119" y="4361329"/>
                    <a:pt x="2486223" y="4369797"/>
                    <a:pt x="2496475" y="4378118"/>
                  </a:cubicBezTo>
                  <a:lnTo>
                    <a:pt x="2419807" y="4454786"/>
                  </a:lnTo>
                  <a:cubicBezTo>
                    <a:pt x="2411486" y="4448100"/>
                    <a:pt x="2403314" y="4441266"/>
                    <a:pt x="2395291" y="4434431"/>
                  </a:cubicBezTo>
                  <a:close/>
                  <a:moveTo>
                    <a:pt x="2508065" y="4387479"/>
                  </a:moveTo>
                  <a:cubicBezTo>
                    <a:pt x="2517722" y="4395205"/>
                    <a:pt x="2527529" y="4402634"/>
                    <a:pt x="2537186" y="4410064"/>
                  </a:cubicBezTo>
                  <a:lnTo>
                    <a:pt x="2460518" y="4486732"/>
                  </a:lnTo>
                  <a:cubicBezTo>
                    <a:pt x="2450712" y="4479303"/>
                    <a:pt x="2440905" y="4471725"/>
                    <a:pt x="2431396" y="4463999"/>
                  </a:cubicBezTo>
                  <a:lnTo>
                    <a:pt x="2508065" y="4387330"/>
                  </a:lnTo>
                  <a:close/>
                  <a:moveTo>
                    <a:pt x="2549073" y="4419127"/>
                  </a:moveTo>
                  <a:cubicBezTo>
                    <a:pt x="2570469" y="4435025"/>
                    <a:pt x="2592459" y="4450329"/>
                    <a:pt x="2614598" y="4465039"/>
                  </a:cubicBezTo>
                  <a:lnTo>
                    <a:pt x="2614598" y="4591185"/>
                  </a:lnTo>
                  <a:cubicBezTo>
                    <a:pt x="2565566" y="4561914"/>
                    <a:pt x="2518020" y="4530118"/>
                    <a:pt x="2472256" y="4495944"/>
                  </a:cubicBezTo>
                  <a:lnTo>
                    <a:pt x="2549073" y="4419127"/>
                  </a:lnTo>
                  <a:close/>
                  <a:moveTo>
                    <a:pt x="2629605" y="4617187"/>
                  </a:moveTo>
                  <a:cubicBezTo>
                    <a:pt x="2671208" y="4641108"/>
                    <a:pt x="2713999" y="4663396"/>
                    <a:pt x="2757534" y="4683603"/>
                  </a:cubicBezTo>
                  <a:lnTo>
                    <a:pt x="2697061" y="4815990"/>
                  </a:lnTo>
                  <a:cubicBezTo>
                    <a:pt x="2739407" y="4835602"/>
                    <a:pt x="2782793" y="4853432"/>
                    <a:pt x="2826773" y="4869479"/>
                  </a:cubicBezTo>
                  <a:lnTo>
                    <a:pt x="2826773" y="4994734"/>
                  </a:lnTo>
                  <a:cubicBezTo>
                    <a:pt x="2759614" y="4971852"/>
                    <a:pt x="2693792" y="4945107"/>
                    <a:pt x="2629605" y="4914797"/>
                  </a:cubicBezTo>
                  <a:lnTo>
                    <a:pt x="2629605" y="4617187"/>
                  </a:lnTo>
                  <a:close/>
                  <a:moveTo>
                    <a:pt x="2716674" y="4808561"/>
                  </a:moveTo>
                  <a:lnTo>
                    <a:pt x="2771055" y="4689695"/>
                  </a:lnTo>
                  <a:cubicBezTo>
                    <a:pt x="2905521" y="4750613"/>
                    <a:pt x="3048309" y="4793405"/>
                    <a:pt x="3194662" y="4815098"/>
                  </a:cubicBezTo>
                  <a:lnTo>
                    <a:pt x="3176386" y="4943473"/>
                  </a:lnTo>
                  <a:cubicBezTo>
                    <a:pt x="3018444" y="4920294"/>
                    <a:pt x="2862284" y="4874382"/>
                    <a:pt x="2716674" y="4808561"/>
                  </a:cubicBezTo>
                  <a:close/>
                  <a:moveTo>
                    <a:pt x="3682457" y="4943473"/>
                  </a:moveTo>
                  <a:lnTo>
                    <a:pt x="3664181" y="4815098"/>
                  </a:lnTo>
                  <a:cubicBezTo>
                    <a:pt x="3810534" y="4793405"/>
                    <a:pt x="3953322" y="4750613"/>
                    <a:pt x="4087788" y="4689695"/>
                  </a:cubicBezTo>
                  <a:lnTo>
                    <a:pt x="4142169" y="4808561"/>
                  </a:lnTo>
                  <a:cubicBezTo>
                    <a:pt x="3996411" y="4874382"/>
                    <a:pt x="3840399" y="4920294"/>
                    <a:pt x="3682457" y="4943473"/>
                  </a:cubicBezTo>
                  <a:close/>
                  <a:moveTo>
                    <a:pt x="4161931" y="4815990"/>
                  </a:moveTo>
                  <a:lnTo>
                    <a:pt x="4101458" y="4683603"/>
                  </a:lnTo>
                  <a:cubicBezTo>
                    <a:pt x="4144993" y="4663396"/>
                    <a:pt x="4187784" y="4641257"/>
                    <a:pt x="4229387" y="4617187"/>
                  </a:cubicBezTo>
                  <a:lnTo>
                    <a:pt x="4229387" y="4914797"/>
                  </a:lnTo>
                  <a:cubicBezTo>
                    <a:pt x="4165199" y="4945107"/>
                    <a:pt x="4099378" y="4971852"/>
                    <a:pt x="4032219" y="4994734"/>
                  </a:cubicBezTo>
                  <a:lnTo>
                    <a:pt x="4032219" y="4869479"/>
                  </a:lnTo>
                  <a:cubicBezTo>
                    <a:pt x="4076199" y="4853284"/>
                    <a:pt x="4119585" y="4835602"/>
                    <a:pt x="4161931" y="4815990"/>
                  </a:cubicBezTo>
                  <a:close/>
                  <a:moveTo>
                    <a:pt x="4244245" y="4591185"/>
                  </a:moveTo>
                  <a:lnTo>
                    <a:pt x="4244245" y="4465039"/>
                  </a:lnTo>
                  <a:cubicBezTo>
                    <a:pt x="4266533" y="4450329"/>
                    <a:pt x="4288374" y="4435174"/>
                    <a:pt x="4309770" y="4419127"/>
                  </a:cubicBezTo>
                  <a:lnTo>
                    <a:pt x="4386587" y="4495944"/>
                  </a:lnTo>
                  <a:cubicBezTo>
                    <a:pt x="4340824" y="4530118"/>
                    <a:pt x="4293278" y="4561914"/>
                    <a:pt x="4244245" y="4591185"/>
                  </a:cubicBezTo>
                  <a:close/>
                  <a:moveTo>
                    <a:pt x="4321805" y="4410064"/>
                  </a:moveTo>
                  <a:cubicBezTo>
                    <a:pt x="4331612" y="4402634"/>
                    <a:pt x="4341418" y="4395205"/>
                    <a:pt x="4350927" y="4387479"/>
                  </a:cubicBezTo>
                  <a:lnTo>
                    <a:pt x="4427596" y="4464147"/>
                  </a:lnTo>
                  <a:cubicBezTo>
                    <a:pt x="4417938" y="4471874"/>
                    <a:pt x="4408280" y="4479303"/>
                    <a:pt x="4398474" y="4486880"/>
                  </a:cubicBezTo>
                  <a:lnTo>
                    <a:pt x="4321805" y="4410212"/>
                  </a:lnTo>
                  <a:close/>
                  <a:moveTo>
                    <a:pt x="4362517" y="4377970"/>
                  </a:moveTo>
                  <a:cubicBezTo>
                    <a:pt x="4372769" y="4369649"/>
                    <a:pt x="4382873" y="4361329"/>
                    <a:pt x="4392976" y="4352562"/>
                  </a:cubicBezTo>
                  <a:lnTo>
                    <a:pt x="4463850" y="4434134"/>
                  </a:lnTo>
                  <a:cubicBezTo>
                    <a:pt x="4455678" y="4440968"/>
                    <a:pt x="4447505" y="4447803"/>
                    <a:pt x="4439334" y="4454489"/>
                  </a:cubicBezTo>
                  <a:lnTo>
                    <a:pt x="4362665" y="4377821"/>
                  </a:lnTo>
                  <a:close/>
                  <a:moveTo>
                    <a:pt x="4473656" y="4445574"/>
                  </a:moveTo>
                  <a:lnTo>
                    <a:pt x="4567857" y="4554188"/>
                  </a:lnTo>
                  <a:cubicBezTo>
                    <a:pt x="4616889" y="4512139"/>
                    <a:pt x="4663544" y="4467416"/>
                    <a:pt x="4707524" y="4420167"/>
                  </a:cubicBezTo>
                  <a:lnTo>
                    <a:pt x="4869033" y="4581676"/>
                  </a:lnTo>
                  <a:cubicBezTo>
                    <a:pt x="4820001" y="4633531"/>
                    <a:pt x="4768294" y="4683009"/>
                    <a:pt x="4713913" y="4729366"/>
                  </a:cubicBezTo>
                  <a:lnTo>
                    <a:pt x="4449735" y="4465187"/>
                  </a:lnTo>
                  <a:cubicBezTo>
                    <a:pt x="4457758" y="4458650"/>
                    <a:pt x="4465632" y="4452112"/>
                    <a:pt x="4473507" y="4445426"/>
                  </a:cubicBezTo>
                  <a:close/>
                  <a:moveTo>
                    <a:pt x="4706930" y="4398771"/>
                  </a:moveTo>
                  <a:lnTo>
                    <a:pt x="4616592" y="4308433"/>
                  </a:lnTo>
                  <a:cubicBezTo>
                    <a:pt x="4675431" y="4244692"/>
                    <a:pt x="4729217" y="4176195"/>
                    <a:pt x="4776763" y="4103242"/>
                  </a:cubicBezTo>
                  <a:lnTo>
                    <a:pt x="4882851" y="4171589"/>
                  </a:lnTo>
                  <a:cubicBezTo>
                    <a:pt x="4830550" y="4252121"/>
                    <a:pt x="4771563" y="4328046"/>
                    <a:pt x="4706781" y="4398771"/>
                  </a:cubicBezTo>
                  <a:close/>
                  <a:moveTo>
                    <a:pt x="4696975" y="4409766"/>
                  </a:moveTo>
                  <a:cubicBezTo>
                    <a:pt x="4656560" y="4453152"/>
                    <a:pt x="4613917" y="4494458"/>
                    <a:pt x="4569343" y="4533386"/>
                  </a:cubicBezTo>
                  <a:lnTo>
                    <a:pt x="4484948" y="4436065"/>
                  </a:lnTo>
                  <a:cubicBezTo>
                    <a:pt x="4527443" y="4399366"/>
                    <a:pt x="4568154" y="4360288"/>
                    <a:pt x="4606637" y="4319428"/>
                  </a:cubicBezTo>
                  <a:lnTo>
                    <a:pt x="4696975" y="4409766"/>
                  </a:lnTo>
                  <a:close/>
                  <a:moveTo>
                    <a:pt x="4717479" y="4409172"/>
                  </a:moveTo>
                  <a:cubicBezTo>
                    <a:pt x="4751207" y="4372324"/>
                    <a:pt x="4783301" y="4334138"/>
                    <a:pt x="4813760" y="4294467"/>
                  </a:cubicBezTo>
                  <a:lnTo>
                    <a:pt x="4963828" y="4294467"/>
                  </a:lnTo>
                  <a:cubicBezTo>
                    <a:pt x="4914796" y="4364300"/>
                    <a:pt x="4861158" y="4431162"/>
                    <a:pt x="4802617" y="4494309"/>
                  </a:cubicBezTo>
                  <a:lnTo>
                    <a:pt x="4717479" y="4409172"/>
                  </a:lnTo>
                  <a:close/>
                  <a:moveTo>
                    <a:pt x="4853580" y="4240680"/>
                  </a:moveTo>
                  <a:cubicBezTo>
                    <a:pt x="4868439" y="4219730"/>
                    <a:pt x="4883000" y="4198482"/>
                    <a:pt x="4897115" y="4176789"/>
                  </a:cubicBezTo>
                  <a:lnTo>
                    <a:pt x="5040199" y="4176789"/>
                  </a:lnTo>
                  <a:cubicBezTo>
                    <a:pt x="5027421" y="4198334"/>
                    <a:pt x="5014049" y="4219730"/>
                    <a:pt x="5000379" y="4240680"/>
                  </a:cubicBezTo>
                  <a:lnTo>
                    <a:pt x="4853580" y="4240680"/>
                  </a:lnTo>
                  <a:close/>
                  <a:moveTo>
                    <a:pt x="4895332" y="4161931"/>
                  </a:moveTo>
                  <a:lnTo>
                    <a:pt x="4784787" y="4090760"/>
                  </a:lnTo>
                  <a:cubicBezTo>
                    <a:pt x="4808709" y="4053318"/>
                    <a:pt x="4831293" y="4014835"/>
                    <a:pt x="4851946" y="3975164"/>
                  </a:cubicBezTo>
                  <a:lnTo>
                    <a:pt x="5144058" y="3975164"/>
                  </a:lnTo>
                  <a:cubicBezTo>
                    <a:pt x="5115828" y="4039351"/>
                    <a:pt x="5083734" y="4101607"/>
                    <a:pt x="5048669" y="4161931"/>
                  </a:cubicBezTo>
                  <a:lnTo>
                    <a:pt x="4895332" y="4161931"/>
                  </a:lnTo>
                  <a:close/>
                  <a:moveTo>
                    <a:pt x="4772455" y="4082737"/>
                  </a:moveTo>
                  <a:lnTo>
                    <a:pt x="4679293" y="4022710"/>
                  </a:lnTo>
                  <a:cubicBezTo>
                    <a:pt x="4689249" y="4006960"/>
                    <a:pt x="4698906" y="3991062"/>
                    <a:pt x="4708267" y="3975015"/>
                  </a:cubicBezTo>
                  <a:lnTo>
                    <a:pt x="4835602" y="3975015"/>
                  </a:lnTo>
                  <a:cubicBezTo>
                    <a:pt x="4815989" y="4011863"/>
                    <a:pt x="4795039" y="4047672"/>
                    <a:pt x="4772603" y="4082737"/>
                  </a:cubicBezTo>
                  <a:close/>
                  <a:moveTo>
                    <a:pt x="4658789" y="4027167"/>
                  </a:moveTo>
                  <a:lnTo>
                    <a:pt x="4764580" y="4095218"/>
                  </a:lnTo>
                  <a:cubicBezTo>
                    <a:pt x="4717479" y="4167132"/>
                    <a:pt x="4664287" y="4234736"/>
                    <a:pt x="4606191" y="4297736"/>
                  </a:cubicBezTo>
                  <a:lnTo>
                    <a:pt x="4311850" y="4003394"/>
                  </a:lnTo>
                  <a:lnTo>
                    <a:pt x="4301301" y="4013944"/>
                  </a:lnTo>
                  <a:lnTo>
                    <a:pt x="4596087" y="4308730"/>
                  </a:lnTo>
                  <a:cubicBezTo>
                    <a:pt x="4557753" y="4349442"/>
                    <a:pt x="4517488" y="4388222"/>
                    <a:pt x="4475142" y="4424624"/>
                  </a:cubicBezTo>
                  <a:lnTo>
                    <a:pt x="4394462" y="4331612"/>
                  </a:lnTo>
                  <a:cubicBezTo>
                    <a:pt x="4346470" y="4373809"/>
                    <a:pt x="4296398" y="4412143"/>
                    <a:pt x="4244245" y="4447060"/>
                  </a:cubicBezTo>
                  <a:lnTo>
                    <a:pt x="4244245" y="4242166"/>
                  </a:lnTo>
                  <a:lnTo>
                    <a:pt x="4058221" y="4056141"/>
                  </a:lnTo>
                  <a:cubicBezTo>
                    <a:pt x="4187487" y="3958968"/>
                    <a:pt x="4295061" y="3832822"/>
                    <a:pt x="4366529" y="3686320"/>
                  </a:cubicBezTo>
                  <a:lnTo>
                    <a:pt x="4534872" y="3854664"/>
                  </a:lnTo>
                  <a:lnTo>
                    <a:pt x="4754625" y="3854664"/>
                  </a:lnTo>
                  <a:cubicBezTo>
                    <a:pt x="4726394" y="3914245"/>
                    <a:pt x="4694449" y="3971895"/>
                    <a:pt x="4658641" y="4027019"/>
                  </a:cubicBezTo>
                  <a:close/>
                  <a:moveTo>
                    <a:pt x="4541261" y="3839954"/>
                  </a:moveTo>
                  <a:lnTo>
                    <a:pt x="4284957" y="3583650"/>
                  </a:lnTo>
                  <a:lnTo>
                    <a:pt x="3776806" y="3583650"/>
                  </a:lnTo>
                  <a:cubicBezTo>
                    <a:pt x="3807563" y="3554379"/>
                    <a:pt x="3834456" y="3521246"/>
                    <a:pt x="3856744" y="3484694"/>
                  </a:cubicBezTo>
                  <a:lnTo>
                    <a:pt x="4356871" y="3484694"/>
                  </a:lnTo>
                  <a:lnTo>
                    <a:pt x="4434431" y="3562254"/>
                  </a:lnTo>
                  <a:cubicBezTo>
                    <a:pt x="4415560" y="3591376"/>
                    <a:pt x="4428636" y="3641597"/>
                    <a:pt x="4474102" y="3641003"/>
                  </a:cubicBezTo>
                  <a:cubicBezTo>
                    <a:pt x="4538289" y="3641894"/>
                    <a:pt x="4538289" y="3541007"/>
                    <a:pt x="4474102" y="3541898"/>
                  </a:cubicBezTo>
                  <a:cubicBezTo>
                    <a:pt x="4461770" y="3541750"/>
                    <a:pt x="4451963" y="3545316"/>
                    <a:pt x="4444385" y="3551111"/>
                  </a:cubicBezTo>
                  <a:lnTo>
                    <a:pt x="4427893" y="3534618"/>
                  </a:lnTo>
                  <a:cubicBezTo>
                    <a:pt x="4439185" y="3498661"/>
                    <a:pt x="4448694" y="3462259"/>
                    <a:pt x="4455975" y="3425410"/>
                  </a:cubicBezTo>
                  <a:lnTo>
                    <a:pt x="4675133" y="3425410"/>
                  </a:lnTo>
                  <a:lnTo>
                    <a:pt x="4700987" y="3399557"/>
                  </a:lnTo>
                  <a:lnTo>
                    <a:pt x="4843477" y="3399557"/>
                  </a:lnTo>
                  <a:cubicBezTo>
                    <a:pt x="4846151" y="3413821"/>
                    <a:pt x="4856849" y="3426153"/>
                    <a:pt x="4875422" y="3425856"/>
                  </a:cubicBezTo>
                  <a:cubicBezTo>
                    <a:pt x="4919105" y="3426450"/>
                    <a:pt x="4919105" y="3357805"/>
                    <a:pt x="4875422" y="3358400"/>
                  </a:cubicBezTo>
                  <a:cubicBezTo>
                    <a:pt x="4856700" y="3358103"/>
                    <a:pt x="4846151" y="3370435"/>
                    <a:pt x="4843328" y="3384699"/>
                  </a:cubicBezTo>
                  <a:lnTo>
                    <a:pt x="4715696" y="3384699"/>
                  </a:lnTo>
                  <a:lnTo>
                    <a:pt x="4786273" y="3314122"/>
                  </a:lnTo>
                  <a:lnTo>
                    <a:pt x="4904098" y="3314122"/>
                  </a:lnTo>
                  <a:cubicBezTo>
                    <a:pt x="4906921" y="3336410"/>
                    <a:pt x="4922820" y="3356617"/>
                    <a:pt x="4951645" y="3356171"/>
                  </a:cubicBezTo>
                  <a:cubicBezTo>
                    <a:pt x="5015832" y="3357062"/>
                    <a:pt x="5015832" y="3256175"/>
                    <a:pt x="4951645" y="3257067"/>
                  </a:cubicBezTo>
                  <a:cubicBezTo>
                    <a:pt x="4922671" y="3256621"/>
                    <a:pt x="4906921" y="3276828"/>
                    <a:pt x="4904098" y="3299116"/>
                  </a:cubicBezTo>
                  <a:lnTo>
                    <a:pt x="4780032" y="3299116"/>
                  </a:lnTo>
                  <a:lnTo>
                    <a:pt x="4668744" y="3410403"/>
                  </a:lnTo>
                  <a:lnTo>
                    <a:pt x="4458501" y="3410403"/>
                  </a:lnTo>
                  <a:cubicBezTo>
                    <a:pt x="4469347" y="3351565"/>
                    <a:pt x="4475142" y="3291686"/>
                    <a:pt x="4475736" y="3231213"/>
                  </a:cubicBezTo>
                  <a:lnTo>
                    <a:pt x="4476033" y="3231213"/>
                  </a:lnTo>
                  <a:cubicBezTo>
                    <a:pt x="4476033" y="3229282"/>
                    <a:pt x="4476033" y="3227202"/>
                    <a:pt x="4476033" y="3225270"/>
                  </a:cubicBezTo>
                  <a:cubicBezTo>
                    <a:pt x="4476033" y="3223339"/>
                    <a:pt x="4476033" y="3221407"/>
                    <a:pt x="4476033" y="3219476"/>
                  </a:cubicBezTo>
                  <a:lnTo>
                    <a:pt x="4475736" y="3219476"/>
                  </a:lnTo>
                  <a:cubicBezTo>
                    <a:pt x="4474993" y="3159151"/>
                    <a:pt x="4469347" y="3099273"/>
                    <a:pt x="4458501" y="3040286"/>
                  </a:cubicBezTo>
                  <a:lnTo>
                    <a:pt x="4668744" y="3040286"/>
                  </a:lnTo>
                  <a:lnTo>
                    <a:pt x="4780032" y="3151573"/>
                  </a:lnTo>
                  <a:lnTo>
                    <a:pt x="4902910" y="3151573"/>
                  </a:lnTo>
                  <a:cubicBezTo>
                    <a:pt x="4906476" y="3175347"/>
                    <a:pt x="4926980" y="3193622"/>
                    <a:pt x="4951645" y="3193622"/>
                  </a:cubicBezTo>
                  <a:cubicBezTo>
                    <a:pt x="4978984" y="3193622"/>
                    <a:pt x="5001122" y="3171335"/>
                    <a:pt x="5001122" y="3144144"/>
                  </a:cubicBezTo>
                  <a:cubicBezTo>
                    <a:pt x="5001122" y="3116954"/>
                    <a:pt x="4978835" y="3094666"/>
                    <a:pt x="4951645" y="3094666"/>
                  </a:cubicBezTo>
                  <a:cubicBezTo>
                    <a:pt x="4926831" y="3094666"/>
                    <a:pt x="4906476" y="3112942"/>
                    <a:pt x="4902910" y="3136715"/>
                  </a:cubicBezTo>
                  <a:lnTo>
                    <a:pt x="4786273" y="3136715"/>
                  </a:lnTo>
                  <a:lnTo>
                    <a:pt x="4715696" y="3066139"/>
                  </a:lnTo>
                  <a:lnTo>
                    <a:pt x="4842585" y="3066139"/>
                  </a:lnTo>
                  <a:cubicBezTo>
                    <a:pt x="4846003" y="3081146"/>
                    <a:pt x="4859375" y="3092438"/>
                    <a:pt x="4875422" y="3092438"/>
                  </a:cubicBezTo>
                  <a:cubicBezTo>
                    <a:pt x="4893995" y="3092438"/>
                    <a:pt x="4909150" y="3077282"/>
                    <a:pt x="4909150" y="3058710"/>
                  </a:cubicBezTo>
                  <a:cubicBezTo>
                    <a:pt x="4909150" y="3040137"/>
                    <a:pt x="4893995" y="3024982"/>
                    <a:pt x="4875422" y="3024982"/>
                  </a:cubicBezTo>
                  <a:cubicBezTo>
                    <a:pt x="4859375" y="3024982"/>
                    <a:pt x="4846003" y="3036274"/>
                    <a:pt x="4842585" y="3051281"/>
                  </a:cubicBezTo>
                  <a:lnTo>
                    <a:pt x="4700838" y="3051281"/>
                  </a:lnTo>
                  <a:lnTo>
                    <a:pt x="4674985" y="3025427"/>
                  </a:lnTo>
                  <a:lnTo>
                    <a:pt x="4455826" y="3025427"/>
                  </a:lnTo>
                  <a:cubicBezTo>
                    <a:pt x="4448249" y="2987093"/>
                    <a:pt x="4438442" y="2949056"/>
                    <a:pt x="4426556" y="2911614"/>
                  </a:cubicBezTo>
                  <a:cubicBezTo>
                    <a:pt x="4426110" y="2909979"/>
                    <a:pt x="4425813" y="2909385"/>
                    <a:pt x="4425664" y="2908939"/>
                  </a:cubicBezTo>
                  <a:lnTo>
                    <a:pt x="4411846" y="2914437"/>
                  </a:lnTo>
                  <a:lnTo>
                    <a:pt x="4418829" y="2911762"/>
                  </a:lnTo>
                  <a:lnTo>
                    <a:pt x="4412143" y="2915031"/>
                  </a:lnTo>
                  <a:lnTo>
                    <a:pt x="4412737" y="2916665"/>
                  </a:lnTo>
                  <a:cubicBezTo>
                    <a:pt x="4444385" y="3015918"/>
                    <a:pt x="4460729" y="3119777"/>
                    <a:pt x="4461324" y="3225270"/>
                  </a:cubicBezTo>
                  <a:cubicBezTo>
                    <a:pt x="4460729" y="3326752"/>
                    <a:pt x="4445574" y="3426747"/>
                    <a:pt x="4416155" y="3522583"/>
                  </a:cubicBezTo>
                  <a:lnTo>
                    <a:pt x="4363260" y="3469688"/>
                  </a:lnTo>
                  <a:lnTo>
                    <a:pt x="3853029" y="3469688"/>
                  </a:lnTo>
                  <a:cubicBezTo>
                    <a:pt x="3853029" y="3469688"/>
                    <a:pt x="3848869" y="3469688"/>
                    <a:pt x="3848869" y="3469688"/>
                  </a:cubicBezTo>
                  <a:cubicBezTo>
                    <a:pt x="3823610" y="3512479"/>
                    <a:pt x="3791665" y="3550665"/>
                    <a:pt x="3754816" y="3583502"/>
                  </a:cubicBezTo>
                  <a:lnTo>
                    <a:pt x="3754668" y="3583502"/>
                  </a:lnTo>
                  <a:cubicBezTo>
                    <a:pt x="3666113" y="3662696"/>
                    <a:pt x="3549476" y="3709648"/>
                    <a:pt x="3429719" y="3709053"/>
                  </a:cubicBezTo>
                  <a:cubicBezTo>
                    <a:pt x="3309962" y="3709796"/>
                    <a:pt x="3193325" y="3662696"/>
                    <a:pt x="3104770" y="3583650"/>
                  </a:cubicBezTo>
                  <a:lnTo>
                    <a:pt x="3104770" y="3583650"/>
                  </a:lnTo>
                  <a:cubicBezTo>
                    <a:pt x="3104770" y="3583650"/>
                    <a:pt x="3104621" y="3583502"/>
                    <a:pt x="3104621" y="3583502"/>
                  </a:cubicBezTo>
                  <a:cubicBezTo>
                    <a:pt x="3067921" y="3550665"/>
                    <a:pt x="3035828" y="3512479"/>
                    <a:pt x="3010569" y="3469688"/>
                  </a:cubicBezTo>
                  <a:lnTo>
                    <a:pt x="3006409" y="3469688"/>
                  </a:lnTo>
                  <a:cubicBezTo>
                    <a:pt x="3006409" y="3469688"/>
                    <a:pt x="2496178" y="3469688"/>
                    <a:pt x="2496178" y="3469688"/>
                  </a:cubicBezTo>
                  <a:lnTo>
                    <a:pt x="2443283" y="3522583"/>
                  </a:lnTo>
                  <a:cubicBezTo>
                    <a:pt x="2413864" y="3426747"/>
                    <a:pt x="2398708" y="3326752"/>
                    <a:pt x="2398114" y="3225270"/>
                  </a:cubicBezTo>
                  <a:cubicBezTo>
                    <a:pt x="2398708" y="3119777"/>
                    <a:pt x="2415052" y="3015769"/>
                    <a:pt x="2446700" y="2916665"/>
                  </a:cubicBezTo>
                  <a:lnTo>
                    <a:pt x="2447295" y="2915031"/>
                  </a:lnTo>
                  <a:lnTo>
                    <a:pt x="2440608" y="2911762"/>
                  </a:lnTo>
                  <a:lnTo>
                    <a:pt x="2447592" y="2914437"/>
                  </a:lnTo>
                  <a:lnTo>
                    <a:pt x="2433774" y="2908939"/>
                  </a:lnTo>
                  <a:cubicBezTo>
                    <a:pt x="2433774" y="2908939"/>
                    <a:pt x="2433328" y="2910128"/>
                    <a:pt x="2432882" y="2911614"/>
                  </a:cubicBezTo>
                  <a:cubicBezTo>
                    <a:pt x="2420995" y="2948908"/>
                    <a:pt x="2411189" y="2986945"/>
                    <a:pt x="2403611" y="3025427"/>
                  </a:cubicBezTo>
                  <a:lnTo>
                    <a:pt x="2184453" y="3025427"/>
                  </a:lnTo>
                  <a:lnTo>
                    <a:pt x="2158600" y="3051281"/>
                  </a:lnTo>
                  <a:lnTo>
                    <a:pt x="2016852" y="3051281"/>
                  </a:lnTo>
                  <a:cubicBezTo>
                    <a:pt x="2013435" y="3036274"/>
                    <a:pt x="2000063" y="3024982"/>
                    <a:pt x="1984016" y="3024982"/>
                  </a:cubicBezTo>
                  <a:cubicBezTo>
                    <a:pt x="1965443" y="3024982"/>
                    <a:pt x="1950287" y="3040137"/>
                    <a:pt x="1950287" y="3058710"/>
                  </a:cubicBezTo>
                  <a:cubicBezTo>
                    <a:pt x="1950287" y="3077282"/>
                    <a:pt x="1965443" y="3092438"/>
                    <a:pt x="1984016" y="3092438"/>
                  </a:cubicBezTo>
                  <a:cubicBezTo>
                    <a:pt x="2000063" y="3092438"/>
                    <a:pt x="2013435" y="3081146"/>
                    <a:pt x="2016852" y="3066139"/>
                  </a:cubicBezTo>
                  <a:lnTo>
                    <a:pt x="2143741" y="3066139"/>
                  </a:lnTo>
                  <a:lnTo>
                    <a:pt x="2073165" y="3136715"/>
                  </a:lnTo>
                  <a:lnTo>
                    <a:pt x="1956528" y="3136715"/>
                  </a:lnTo>
                  <a:cubicBezTo>
                    <a:pt x="1952962" y="3112942"/>
                    <a:pt x="1932458" y="3094666"/>
                    <a:pt x="1907793" y="3094666"/>
                  </a:cubicBezTo>
                  <a:cubicBezTo>
                    <a:pt x="1880454" y="3094666"/>
                    <a:pt x="1858315" y="3116954"/>
                    <a:pt x="1858315" y="3144144"/>
                  </a:cubicBezTo>
                  <a:cubicBezTo>
                    <a:pt x="1858315" y="3171335"/>
                    <a:pt x="1880603" y="3193622"/>
                    <a:pt x="1907793" y="3193622"/>
                  </a:cubicBezTo>
                  <a:cubicBezTo>
                    <a:pt x="1932606" y="3193622"/>
                    <a:pt x="1952962" y="3175347"/>
                    <a:pt x="1956528" y="3151573"/>
                  </a:cubicBezTo>
                  <a:lnTo>
                    <a:pt x="2079405" y="3151573"/>
                  </a:lnTo>
                  <a:lnTo>
                    <a:pt x="2190693" y="3040286"/>
                  </a:lnTo>
                  <a:lnTo>
                    <a:pt x="2400937" y="3040286"/>
                  </a:lnTo>
                  <a:cubicBezTo>
                    <a:pt x="2390090" y="3099124"/>
                    <a:pt x="2384296" y="3159003"/>
                    <a:pt x="2383701" y="3219476"/>
                  </a:cubicBezTo>
                  <a:lnTo>
                    <a:pt x="2383404" y="3219476"/>
                  </a:lnTo>
                  <a:cubicBezTo>
                    <a:pt x="2383404" y="3221407"/>
                    <a:pt x="2383404" y="3223339"/>
                    <a:pt x="2383404" y="3225270"/>
                  </a:cubicBezTo>
                  <a:cubicBezTo>
                    <a:pt x="2383404" y="3227202"/>
                    <a:pt x="2383404" y="3229282"/>
                    <a:pt x="2383404" y="3231213"/>
                  </a:cubicBezTo>
                  <a:lnTo>
                    <a:pt x="2383701" y="3231213"/>
                  </a:lnTo>
                  <a:cubicBezTo>
                    <a:pt x="2384444" y="3291538"/>
                    <a:pt x="2390090" y="3351416"/>
                    <a:pt x="2400937" y="3410403"/>
                  </a:cubicBezTo>
                  <a:lnTo>
                    <a:pt x="2190693" y="3410403"/>
                  </a:lnTo>
                  <a:lnTo>
                    <a:pt x="2079405" y="3299116"/>
                  </a:lnTo>
                  <a:lnTo>
                    <a:pt x="1955339" y="3299116"/>
                  </a:lnTo>
                  <a:cubicBezTo>
                    <a:pt x="1952516" y="3276828"/>
                    <a:pt x="1936618" y="3256621"/>
                    <a:pt x="1907793" y="3257067"/>
                  </a:cubicBezTo>
                  <a:cubicBezTo>
                    <a:pt x="1843606" y="3256175"/>
                    <a:pt x="1843606" y="3357062"/>
                    <a:pt x="1907793" y="3356171"/>
                  </a:cubicBezTo>
                  <a:cubicBezTo>
                    <a:pt x="1936767" y="3356617"/>
                    <a:pt x="1952516" y="3336410"/>
                    <a:pt x="1955339" y="3314122"/>
                  </a:cubicBezTo>
                  <a:lnTo>
                    <a:pt x="2073165" y="3314122"/>
                  </a:lnTo>
                  <a:lnTo>
                    <a:pt x="2143741" y="3384699"/>
                  </a:lnTo>
                  <a:lnTo>
                    <a:pt x="2016109" y="3384699"/>
                  </a:lnTo>
                  <a:cubicBezTo>
                    <a:pt x="2013435" y="3370435"/>
                    <a:pt x="2002737" y="3358103"/>
                    <a:pt x="1984016" y="3358400"/>
                  </a:cubicBezTo>
                  <a:cubicBezTo>
                    <a:pt x="1940333" y="3357805"/>
                    <a:pt x="1940333" y="3426450"/>
                    <a:pt x="1984016" y="3425856"/>
                  </a:cubicBezTo>
                  <a:cubicBezTo>
                    <a:pt x="2002737" y="3426153"/>
                    <a:pt x="2013286" y="3413821"/>
                    <a:pt x="2015961" y="3399557"/>
                  </a:cubicBezTo>
                  <a:lnTo>
                    <a:pt x="2158451" y="3399557"/>
                  </a:lnTo>
                  <a:lnTo>
                    <a:pt x="2184304" y="3425410"/>
                  </a:lnTo>
                  <a:lnTo>
                    <a:pt x="2403463" y="3425410"/>
                  </a:lnTo>
                  <a:cubicBezTo>
                    <a:pt x="2410743" y="3462259"/>
                    <a:pt x="2420253" y="3498810"/>
                    <a:pt x="2431545" y="3534618"/>
                  </a:cubicBezTo>
                  <a:lnTo>
                    <a:pt x="2415052" y="3551111"/>
                  </a:lnTo>
                  <a:cubicBezTo>
                    <a:pt x="2407474" y="3545316"/>
                    <a:pt x="2397519" y="3541601"/>
                    <a:pt x="2385336" y="3541898"/>
                  </a:cubicBezTo>
                  <a:cubicBezTo>
                    <a:pt x="2321148" y="3541007"/>
                    <a:pt x="2321148" y="3641894"/>
                    <a:pt x="2385336" y="3641003"/>
                  </a:cubicBezTo>
                  <a:cubicBezTo>
                    <a:pt x="2430802" y="3641597"/>
                    <a:pt x="2443877" y="3591376"/>
                    <a:pt x="2425007" y="3562254"/>
                  </a:cubicBezTo>
                  <a:lnTo>
                    <a:pt x="2502567" y="3484694"/>
                  </a:lnTo>
                  <a:lnTo>
                    <a:pt x="3002694" y="3484694"/>
                  </a:lnTo>
                  <a:cubicBezTo>
                    <a:pt x="3024981" y="3521097"/>
                    <a:pt x="3051875" y="3554379"/>
                    <a:pt x="3082631" y="3583650"/>
                  </a:cubicBezTo>
                  <a:lnTo>
                    <a:pt x="2574481" y="3583650"/>
                  </a:lnTo>
                  <a:lnTo>
                    <a:pt x="2318177" y="3839954"/>
                  </a:lnTo>
                  <a:lnTo>
                    <a:pt x="2097532" y="3839954"/>
                  </a:lnTo>
                  <a:cubicBezTo>
                    <a:pt x="2066924" y="3773389"/>
                    <a:pt x="2041220" y="3704447"/>
                    <a:pt x="2021013" y="3634019"/>
                  </a:cubicBezTo>
                  <a:lnTo>
                    <a:pt x="1899027" y="3669828"/>
                  </a:lnTo>
                  <a:cubicBezTo>
                    <a:pt x="1857721" y="3528823"/>
                    <a:pt x="1835879" y="3382321"/>
                    <a:pt x="1834691" y="3234185"/>
                  </a:cubicBezTo>
                  <a:lnTo>
                    <a:pt x="1956677" y="3234185"/>
                  </a:lnTo>
                  <a:lnTo>
                    <a:pt x="1956677" y="3231808"/>
                  </a:lnTo>
                  <a:lnTo>
                    <a:pt x="1964106" y="3231808"/>
                  </a:lnTo>
                  <a:lnTo>
                    <a:pt x="1964106" y="3219327"/>
                  </a:lnTo>
                  <a:lnTo>
                    <a:pt x="1956677" y="3219327"/>
                  </a:lnTo>
                  <a:lnTo>
                    <a:pt x="1956677" y="3216950"/>
                  </a:lnTo>
                  <a:lnTo>
                    <a:pt x="1834691" y="3216950"/>
                  </a:lnTo>
                  <a:cubicBezTo>
                    <a:pt x="1836028" y="3068813"/>
                    <a:pt x="1857572" y="2922311"/>
                    <a:pt x="1899027" y="2781307"/>
                  </a:cubicBezTo>
                  <a:lnTo>
                    <a:pt x="2020864" y="2817115"/>
                  </a:lnTo>
                  <a:lnTo>
                    <a:pt x="2022944" y="2809984"/>
                  </a:lnTo>
                  <a:cubicBezTo>
                    <a:pt x="2042854" y="2741933"/>
                    <a:pt x="2067964" y="2675071"/>
                    <a:pt x="2097532" y="2611181"/>
                  </a:cubicBezTo>
                  <a:lnTo>
                    <a:pt x="2318177" y="2611181"/>
                  </a:lnTo>
                  <a:lnTo>
                    <a:pt x="2574481" y="2867485"/>
                  </a:lnTo>
                  <a:lnTo>
                    <a:pt x="3083225" y="2867485"/>
                  </a:lnTo>
                  <a:cubicBezTo>
                    <a:pt x="3051280" y="2898093"/>
                    <a:pt x="3023347" y="2932415"/>
                    <a:pt x="3000317" y="2970006"/>
                  </a:cubicBezTo>
                  <a:lnTo>
                    <a:pt x="3006557" y="2973869"/>
                  </a:lnTo>
                  <a:lnTo>
                    <a:pt x="3006557" y="2981299"/>
                  </a:lnTo>
                  <a:lnTo>
                    <a:pt x="3010866" y="2981299"/>
                  </a:lnTo>
                  <a:lnTo>
                    <a:pt x="3013095" y="2977733"/>
                  </a:lnTo>
                  <a:cubicBezTo>
                    <a:pt x="3037908" y="2936872"/>
                    <a:pt x="3068813" y="2899727"/>
                    <a:pt x="3104621" y="2867485"/>
                  </a:cubicBezTo>
                  <a:lnTo>
                    <a:pt x="3105067" y="2867485"/>
                  </a:lnTo>
                  <a:lnTo>
                    <a:pt x="3105067" y="2867039"/>
                  </a:lnTo>
                  <a:cubicBezTo>
                    <a:pt x="3105067" y="2867039"/>
                    <a:pt x="3106107" y="2865999"/>
                    <a:pt x="3106553" y="2865553"/>
                  </a:cubicBezTo>
                  <a:cubicBezTo>
                    <a:pt x="3137755" y="2837917"/>
                    <a:pt x="3172226" y="2814292"/>
                    <a:pt x="3208926" y="2795422"/>
                  </a:cubicBezTo>
                  <a:cubicBezTo>
                    <a:pt x="3277719" y="2760208"/>
                    <a:pt x="3352159" y="2742230"/>
                    <a:pt x="3430016" y="2741933"/>
                  </a:cubicBezTo>
                  <a:cubicBezTo>
                    <a:pt x="3507873" y="2742230"/>
                    <a:pt x="3582164" y="2760208"/>
                    <a:pt x="3651106" y="2795422"/>
                  </a:cubicBezTo>
                  <a:cubicBezTo>
                    <a:pt x="3687806" y="2814292"/>
                    <a:pt x="3722128" y="2837768"/>
                    <a:pt x="3753479" y="2865553"/>
                  </a:cubicBezTo>
                  <a:cubicBezTo>
                    <a:pt x="3754073" y="2865999"/>
                    <a:pt x="3754519" y="2866593"/>
                    <a:pt x="3754965" y="2867039"/>
                  </a:cubicBezTo>
                  <a:lnTo>
                    <a:pt x="3754965" y="2867485"/>
                  </a:lnTo>
                  <a:lnTo>
                    <a:pt x="3755411" y="2867485"/>
                  </a:lnTo>
                  <a:cubicBezTo>
                    <a:pt x="3791219" y="2899727"/>
                    <a:pt x="3822124" y="2936872"/>
                    <a:pt x="3846937" y="2977733"/>
                  </a:cubicBezTo>
                  <a:lnTo>
                    <a:pt x="3849166" y="2981299"/>
                  </a:lnTo>
                  <a:lnTo>
                    <a:pt x="3853326" y="2981299"/>
                  </a:lnTo>
                  <a:lnTo>
                    <a:pt x="3853326" y="2973869"/>
                  </a:lnTo>
                  <a:cubicBezTo>
                    <a:pt x="3853326" y="2973869"/>
                    <a:pt x="3859715" y="2970006"/>
                    <a:pt x="3859715" y="2970006"/>
                  </a:cubicBezTo>
                  <a:cubicBezTo>
                    <a:pt x="3836834" y="2932415"/>
                    <a:pt x="3808900" y="2898093"/>
                    <a:pt x="3776806" y="2867485"/>
                  </a:cubicBezTo>
                  <a:lnTo>
                    <a:pt x="4285551" y="2867485"/>
                  </a:lnTo>
                  <a:lnTo>
                    <a:pt x="4541855" y="2611181"/>
                  </a:lnTo>
                  <a:lnTo>
                    <a:pt x="4762499" y="2611181"/>
                  </a:lnTo>
                  <a:cubicBezTo>
                    <a:pt x="4791919" y="2675071"/>
                    <a:pt x="4817029" y="2741933"/>
                    <a:pt x="4837088" y="2809984"/>
                  </a:cubicBezTo>
                  <a:lnTo>
                    <a:pt x="4839168" y="2817115"/>
                  </a:lnTo>
                  <a:lnTo>
                    <a:pt x="4961005" y="2781307"/>
                  </a:lnTo>
                  <a:cubicBezTo>
                    <a:pt x="5002459" y="2922311"/>
                    <a:pt x="5024004" y="3068665"/>
                    <a:pt x="5025341" y="3216950"/>
                  </a:cubicBezTo>
                  <a:lnTo>
                    <a:pt x="4903355" y="3216950"/>
                  </a:lnTo>
                  <a:lnTo>
                    <a:pt x="4903355" y="3219327"/>
                  </a:lnTo>
                  <a:lnTo>
                    <a:pt x="4895926" y="3219327"/>
                  </a:lnTo>
                  <a:lnTo>
                    <a:pt x="4895926" y="3231808"/>
                  </a:lnTo>
                  <a:lnTo>
                    <a:pt x="4903355" y="3231808"/>
                  </a:lnTo>
                  <a:lnTo>
                    <a:pt x="4903355" y="3234185"/>
                  </a:lnTo>
                  <a:lnTo>
                    <a:pt x="5025341" y="3234185"/>
                  </a:lnTo>
                  <a:cubicBezTo>
                    <a:pt x="5024153" y="3382321"/>
                    <a:pt x="5002311" y="3528675"/>
                    <a:pt x="4961005" y="3669828"/>
                  </a:cubicBezTo>
                  <a:lnTo>
                    <a:pt x="4839019" y="3634019"/>
                  </a:lnTo>
                  <a:cubicBezTo>
                    <a:pt x="4818663" y="3704447"/>
                    <a:pt x="4793107" y="3773389"/>
                    <a:pt x="4762499" y="3839954"/>
                  </a:cubicBezTo>
                  <a:lnTo>
                    <a:pt x="4541855" y="3839954"/>
                  </a:lnTo>
                  <a:close/>
                  <a:moveTo>
                    <a:pt x="4474102" y="3556905"/>
                  </a:moveTo>
                  <a:cubicBezTo>
                    <a:pt x="4519122" y="3556311"/>
                    <a:pt x="4519122" y="3626887"/>
                    <a:pt x="4474102" y="3626293"/>
                  </a:cubicBezTo>
                  <a:cubicBezTo>
                    <a:pt x="4429081" y="3626887"/>
                    <a:pt x="4429081" y="3556311"/>
                    <a:pt x="4474102" y="3556905"/>
                  </a:cubicBezTo>
                  <a:close/>
                  <a:moveTo>
                    <a:pt x="4875422" y="3373407"/>
                  </a:moveTo>
                  <a:cubicBezTo>
                    <a:pt x="4899938" y="3373109"/>
                    <a:pt x="4899938" y="3411443"/>
                    <a:pt x="4875422" y="3411146"/>
                  </a:cubicBezTo>
                  <a:cubicBezTo>
                    <a:pt x="4850906" y="3411443"/>
                    <a:pt x="4850906" y="3373109"/>
                    <a:pt x="4875422" y="3373407"/>
                  </a:cubicBezTo>
                  <a:close/>
                  <a:moveTo>
                    <a:pt x="4951645" y="3272073"/>
                  </a:moveTo>
                  <a:cubicBezTo>
                    <a:pt x="4996665" y="3271479"/>
                    <a:pt x="4996665" y="3342056"/>
                    <a:pt x="4951645" y="3341461"/>
                  </a:cubicBezTo>
                  <a:cubicBezTo>
                    <a:pt x="4906624" y="3342056"/>
                    <a:pt x="4906624" y="3271479"/>
                    <a:pt x="4951645" y="3272073"/>
                  </a:cubicBezTo>
                  <a:close/>
                  <a:moveTo>
                    <a:pt x="4917025" y="3144293"/>
                  </a:moveTo>
                  <a:cubicBezTo>
                    <a:pt x="4917025" y="3125126"/>
                    <a:pt x="4932626" y="3109673"/>
                    <a:pt x="4951645" y="3109673"/>
                  </a:cubicBezTo>
                  <a:cubicBezTo>
                    <a:pt x="4970663" y="3109673"/>
                    <a:pt x="4986264" y="3125275"/>
                    <a:pt x="4986264" y="3144293"/>
                  </a:cubicBezTo>
                  <a:cubicBezTo>
                    <a:pt x="4986264" y="3163312"/>
                    <a:pt x="4970663" y="3178913"/>
                    <a:pt x="4951645" y="3178913"/>
                  </a:cubicBezTo>
                  <a:cubicBezTo>
                    <a:pt x="4932626" y="3178913"/>
                    <a:pt x="4917025" y="3163312"/>
                    <a:pt x="4917025" y="3144293"/>
                  </a:cubicBezTo>
                  <a:close/>
                  <a:moveTo>
                    <a:pt x="4856552" y="3058858"/>
                  </a:moveTo>
                  <a:cubicBezTo>
                    <a:pt x="4856552" y="3048457"/>
                    <a:pt x="4865021" y="3039988"/>
                    <a:pt x="4875422" y="3039988"/>
                  </a:cubicBezTo>
                  <a:cubicBezTo>
                    <a:pt x="4885822" y="3039988"/>
                    <a:pt x="4894292" y="3048457"/>
                    <a:pt x="4894292" y="3058858"/>
                  </a:cubicBezTo>
                  <a:cubicBezTo>
                    <a:pt x="4894292" y="3069259"/>
                    <a:pt x="4885822" y="3077728"/>
                    <a:pt x="4875422" y="3077728"/>
                  </a:cubicBezTo>
                  <a:cubicBezTo>
                    <a:pt x="4865021" y="3077728"/>
                    <a:pt x="4856552" y="3069259"/>
                    <a:pt x="4856552" y="3058858"/>
                  </a:cubicBezTo>
                  <a:close/>
                  <a:moveTo>
                    <a:pt x="2002440" y="3058858"/>
                  </a:moveTo>
                  <a:cubicBezTo>
                    <a:pt x="2002440" y="3069259"/>
                    <a:pt x="1993971" y="3077728"/>
                    <a:pt x="1983570" y="3077728"/>
                  </a:cubicBezTo>
                  <a:cubicBezTo>
                    <a:pt x="1973169" y="3077728"/>
                    <a:pt x="1964700" y="3069259"/>
                    <a:pt x="1964700" y="3058858"/>
                  </a:cubicBezTo>
                  <a:cubicBezTo>
                    <a:pt x="1964700" y="3048457"/>
                    <a:pt x="1973169" y="3039988"/>
                    <a:pt x="1983570" y="3039988"/>
                  </a:cubicBezTo>
                  <a:cubicBezTo>
                    <a:pt x="1993971" y="3039988"/>
                    <a:pt x="2002440" y="3048457"/>
                    <a:pt x="2002440" y="3058858"/>
                  </a:cubicBezTo>
                  <a:close/>
                  <a:moveTo>
                    <a:pt x="1941967" y="3144293"/>
                  </a:moveTo>
                  <a:cubicBezTo>
                    <a:pt x="1941967" y="3163460"/>
                    <a:pt x="1926366" y="3178913"/>
                    <a:pt x="1907347" y="3178913"/>
                  </a:cubicBezTo>
                  <a:cubicBezTo>
                    <a:pt x="1888329" y="3178913"/>
                    <a:pt x="1872728" y="3163312"/>
                    <a:pt x="1872728" y="3144293"/>
                  </a:cubicBezTo>
                  <a:cubicBezTo>
                    <a:pt x="1872728" y="3125275"/>
                    <a:pt x="1888329" y="3109673"/>
                    <a:pt x="1907347" y="3109673"/>
                  </a:cubicBezTo>
                  <a:cubicBezTo>
                    <a:pt x="1926366" y="3109673"/>
                    <a:pt x="1941967" y="3125275"/>
                    <a:pt x="1941967" y="3144293"/>
                  </a:cubicBezTo>
                  <a:close/>
                  <a:moveTo>
                    <a:pt x="1907199" y="3341461"/>
                  </a:moveTo>
                  <a:cubicBezTo>
                    <a:pt x="1862178" y="3342056"/>
                    <a:pt x="1862178" y="3271479"/>
                    <a:pt x="1907199" y="3272073"/>
                  </a:cubicBezTo>
                  <a:cubicBezTo>
                    <a:pt x="1952219" y="3271479"/>
                    <a:pt x="1952219" y="3342056"/>
                    <a:pt x="1907199" y="3341461"/>
                  </a:cubicBezTo>
                  <a:close/>
                  <a:moveTo>
                    <a:pt x="1983570" y="3411146"/>
                  </a:moveTo>
                  <a:cubicBezTo>
                    <a:pt x="1959054" y="3411443"/>
                    <a:pt x="1959054" y="3373109"/>
                    <a:pt x="1983570" y="3373407"/>
                  </a:cubicBezTo>
                  <a:cubicBezTo>
                    <a:pt x="2008086" y="3373109"/>
                    <a:pt x="2008086" y="3411443"/>
                    <a:pt x="1983570" y="3411146"/>
                  </a:cubicBezTo>
                  <a:close/>
                  <a:moveTo>
                    <a:pt x="2384890" y="3626293"/>
                  </a:moveTo>
                  <a:cubicBezTo>
                    <a:pt x="2339870" y="3626887"/>
                    <a:pt x="2339870" y="3556311"/>
                    <a:pt x="2384890" y="3556905"/>
                  </a:cubicBezTo>
                  <a:cubicBezTo>
                    <a:pt x="2429910" y="3556311"/>
                    <a:pt x="2429910" y="3626887"/>
                    <a:pt x="2384890" y="3626293"/>
                  </a:cubicBezTo>
                  <a:close/>
                  <a:moveTo>
                    <a:pt x="1556397" y="3225864"/>
                  </a:moveTo>
                  <a:cubicBezTo>
                    <a:pt x="1556397" y="3198674"/>
                    <a:pt x="1557288" y="3170592"/>
                    <a:pt x="1558625" y="3142213"/>
                  </a:cubicBezTo>
                  <a:lnTo>
                    <a:pt x="1684029" y="3142213"/>
                  </a:lnTo>
                  <a:cubicBezTo>
                    <a:pt x="1682840" y="3167026"/>
                    <a:pt x="1682246" y="3192136"/>
                    <a:pt x="1682097" y="3216950"/>
                  </a:cubicBezTo>
                  <a:lnTo>
                    <a:pt x="1682097" y="3216950"/>
                  </a:lnTo>
                  <a:cubicBezTo>
                    <a:pt x="1682097" y="3217990"/>
                    <a:pt x="1682097" y="3219030"/>
                    <a:pt x="1682097" y="3220218"/>
                  </a:cubicBezTo>
                  <a:cubicBezTo>
                    <a:pt x="1682097" y="3221258"/>
                    <a:pt x="1682097" y="3222299"/>
                    <a:pt x="1682097" y="3223339"/>
                  </a:cubicBezTo>
                  <a:lnTo>
                    <a:pt x="1682097" y="3234185"/>
                  </a:lnTo>
                  <a:lnTo>
                    <a:pt x="1682246" y="3234185"/>
                  </a:lnTo>
                  <a:cubicBezTo>
                    <a:pt x="1682840" y="3401043"/>
                    <a:pt x="1707059" y="3568346"/>
                    <a:pt x="1754605" y="3727478"/>
                  </a:cubicBezTo>
                  <a:lnTo>
                    <a:pt x="1888626" y="3688252"/>
                  </a:lnTo>
                  <a:cubicBezTo>
                    <a:pt x="1904227" y="3739661"/>
                    <a:pt x="1922354" y="3790328"/>
                    <a:pt x="1943156" y="3839954"/>
                  </a:cubicBezTo>
                  <a:lnTo>
                    <a:pt x="1661593" y="3839954"/>
                  </a:lnTo>
                  <a:cubicBezTo>
                    <a:pt x="1592651" y="3642786"/>
                    <a:pt x="1557140" y="3435068"/>
                    <a:pt x="1556545" y="3225864"/>
                  </a:cubicBezTo>
                  <a:close/>
                  <a:moveTo>
                    <a:pt x="1643911" y="2663482"/>
                  </a:moveTo>
                  <a:cubicBezTo>
                    <a:pt x="1649855" y="2644760"/>
                    <a:pt x="1655501" y="2627673"/>
                    <a:pt x="1661444" y="2611181"/>
                  </a:cubicBezTo>
                  <a:lnTo>
                    <a:pt x="1943007" y="2611181"/>
                  </a:lnTo>
                  <a:cubicBezTo>
                    <a:pt x="1922503" y="2660361"/>
                    <a:pt x="1904078" y="2711325"/>
                    <a:pt x="1888477" y="2762883"/>
                  </a:cubicBezTo>
                  <a:lnTo>
                    <a:pt x="1754456" y="2723657"/>
                  </a:lnTo>
                  <a:lnTo>
                    <a:pt x="1752376" y="2730789"/>
                  </a:lnTo>
                  <a:cubicBezTo>
                    <a:pt x="1714637" y="2859313"/>
                    <a:pt x="1691903" y="2992739"/>
                    <a:pt x="1684623" y="3127503"/>
                  </a:cubicBezTo>
                  <a:lnTo>
                    <a:pt x="1559220" y="3127503"/>
                  </a:lnTo>
                  <a:cubicBezTo>
                    <a:pt x="1567689" y="2969709"/>
                    <a:pt x="1596068" y="2813549"/>
                    <a:pt x="1643763" y="2663630"/>
                  </a:cubicBezTo>
                  <a:close/>
                  <a:moveTo>
                    <a:pt x="2080891" y="2611181"/>
                  </a:moveTo>
                  <a:cubicBezTo>
                    <a:pt x="2053403" y="2671654"/>
                    <a:pt x="2029630" y="2734652"/>
                    <a:pt x="2010463" y="2798691"/>
                  </a:cubicBezTo>
                  <a:lnTo>
                    <a:pt x="1902890" y="2767192"/>
                  </a:lnTo>
                  <a:cubicBezTo>
                    <a:pt x="1918788" y="2714297"/>
                    <a:pt x="1937658" y="2662144"/>
                    <a:pt x="1959202" y="2611181"/>
                  </a:cubicBezTo>
                  <a:lnTo>
                    <a:pt x="2081040" y="2611181"/>
                  </a:lnTo>
                  <a:close/>
                  <a:moveTo>
                    <a:pt x="1819387" y="3234185"/>
                  </a:moveTo>
                  <a:cubicBezTo>
                    <a:pt x="1820575" y="3383510"/>
                    <a:pt x="1842566" y="3531646"/>
                    <a:pt x="1884317" y="3673988"/>
                  </a:cubicBezTo>
                  <a:lnTo>
                    <a:pt x="1764709" y="3709053"/>
                  </a:lnTo>
                  <a:cubicBezTo>
                    <a:pt x="1720283" y="3555717"/>
                    <a:pt x="1697550" y="3394654"/>
                    <a:pt x="1696955" y="3234185"/>
                  </a:cubicBezTo>
                  <a:lnTo>
                    <a:pt x="1819387" y="3234185"/>
                  </a:lnTo>
                  <a:close/>
                  <a:moveTo>
                    <a:pt x="1696955" y="3216950"/>
                  </a:moveTo>
                  <a:cubicBezTo>
                    <a:pt x="1696955" y="3189908"/>
                    <a:pt x="1697698" y="3162420"/>
                    <a:pt x="1699184" y="3135230"/>
                  </a:cubicBezTo>
                  <a:cubicBezTo>
                    <a:pt x="1705870" y="3001803"/>
                    <a:pt x="1727860" y="2869565"/>
                    <a:pt x="1764709" y="2742081"/>
                  </a:cubicBezTo>
                  <a:lnTo>
                    <a:pt x="1884466" y="2777147"/>
                  </a:lnTo>
                  <a:cubicBezTo>
                    <a:pt x="1842714" y="2919488"/>
                    <a:pt x="1820873" y="3067327"/>
                    <a:pt x="1819535" y="3216950"/>
                  </a:cubicBezTo>
                  <a:lnTo>
                    <a:pt x="1697104" y="3216950"/>
                  </a:lnTo>
                  <a:close/>
                  <a:moveTo>
                    <a:pt x="1959054" y="3839954"/>
                  </a:moveTo>
                  <a:cubicBezTo>
                    <a:pt x="1937658" y="3788842"/>
                    <a:pt x="1918937" y="3736838"/>
                    <a:pt x="1902890" y="3683943"/>
                  </a:cubicBezTo>
                  <a:lnTo>
                    <a:pt x="2010463" y="3652444"/>
                  </a:lnTo>
                  <a:cubicBezTo>
                    <a:pt x="2029630" y="3716482"/>
                    <a:pt x="2053106" y="3779184"/>
                    <a:pt x="2080742" y="3839954"/>
                  </a:cubicBezTo>
                  <a:lnTo>
                    <a:pt x="1959054" y="3839954"/>
                  </a:lnTo>
                  <a:close/>
                  <a:moveTo>
                    <a:pt x="1884911" y="2171527"/>
                  </a:moveTo>
                  <a:lnTo>
                    <a:pt x="2033642" y="2171527"/>
                  </a:lnTo>
                  <a:cubicBezTo>
                    <a:pt x="2027550" y="2179550"/>
                    <a:pt x="2021458" y="2187573"/>
                    <a:pt x="2015664" y="2195597"/>
                  </a:cubicBezTo>
                  <a:lnTo>
                    <a:pt x="1868270" y="2195597"/>
                  </a:lnTo>
                  <a:cubicBezTo>
                    <a:pt x="1873619" y="2187425"/>
                    <a:pt x="1879414" y="2179550"/>
                    <a:pt x="1884911" y="2171527"/>
                  </a:cubicBezTo>
                  <a:close/>
                  <a:moveTo>
                    <a:pt x="1850440" y="2195597"/>
                  </a:moveTo>
                  <a:lnTo>
                    <a:pt x="1784321" y="2195597"/>
                  </a:lnTo>
                  <a:lnTo>
                    <a:pt x="1756834" y="2168109"/>
                  </a:lnTo>
                  <a:cubicBezTo>
                    <a:pt x="1765006" y="2155182"/>
                    <a:pt x="1773475" y="2142553"/>
                    <a:pt x="1781944" y="2129924"/>
                  </a:cubicBezTo>
                  <a:lnTo>
                    <a:pt x="1823547" y="2171527"/>
                  </a:lnTo>
                  <a:lnTo>
                    <a:pt x="1866784" y="2171527"/>
                  </a:lnTo>
                  <a:cubicBezTo>
                    <a:pt x="1861287" y="2179550"/>
                    <a:pt x="1855641" y="2187425"/>
                    <a:pt x="1850292" y="2195597"/>
                  </a:cubicBezTo>
                  <a:close/>
                  <a:moveTo>
                    <a:pt x="2408663" y="1985353"/>
                  </a:moveTo>
                  <a:cubicBezTo>
                    <a:pt x="2400788" y="1991891"/>
                    <a:pt x="2392913" y="1998577"/>
                    <a:pt x="2385039" y="2005263"/>
                  </a:cubicBezTo>
                  <a:lnTo>
                    <a:pt x="2290986" y="1896947"/>
                  </a:lnTo>
                  <a:lnTo>
                    <a:pt x="2285340" y="1901850"/>
                  </a:lnTo>
                  <a:cubicBezTo>
                    <a:pt x="2239131" y="1941819"/>
                    <a:pt x="2194111" y="1985204"/>
                    <a:pt x="2151319" y="2031116"/>
                  </a:cubicBezTo>
                  <a:lnTo>
                    <a:pt x="1989662" y="1869459"/>
                  </a:lnTo>
                  <a:cubicBezTo>
                    <a:pt x="2038694" y="1817604"/>
                    <a:pt x="2090400" y="1768126"/>
                    <a:pt x="2144782" y="1721769"/>
                  </a:cubicBezTo>
                  <a:lnTo>
                    <a:pt x="2408515" y="1985502"/>
                  </a:lnTo>
                  <a:close/>
                  <a:moveTo>
                    <a:pt x="2531986" y="1569026"/>
                  </a:moveTo>
                  <a:cubicBezTo>
                    <a:pt x="2438082" y="1619990"/>
                    <a:pt x="2347596" y="1679423"/>
                    <a:pt x="2263201" y="1746136"/>
                  </a:cubicBezTo>
                  <a:lnTo>
                    <a:pt x="2196488" y="1679423"/>
                  </a:lnTo>
                  <a:cubicBezTo>
                    <a:pt x="2300941" y="1596217"/>
                    <a:pt x="2413418" y="1523857"/>
                    <a:pt x="2531986" y="1463384"/>
                  </a:cubicBezTo>
                  <a:lnTo>
                    <a:pt x="2531986" y="1569026"/>
                  </a:lnTo>
                  <a:close/>
                  <a:moveTo>
                    <a:pt x="2543130" y="1579873"/>
                  </a:moveTo>
                  <a:cubicBezTo>
                    <a:pt x="2566011" y="1567392"/>
                    <a:pt x="2590082" y="1555208"/>
                    <a:pt x="2614746" y="1543322"/>
                  </a:cubicBezTo>
                  <a:lnTo>
                    <a:pt x="2614746" y="1841377"/>
                  </a:lnTo>
                  <a:cubicBezTo>
                    <a:pt x="2561554" y="1872728"/>
                    <a:pt x="2509996" y="1907199"/>
                    <a:pt x="2461261" y="1944047"/>
                  </a:cubicBezTo>
                  <a:lnTo>
                    <a:pt x="2273899" y="1756685"/>
                  </a:lnTo>
                  <a:cubicBezTo>
                    <a:pt x="2358591" y="1690121"/>
                    <a:pt x="2449077" y="1630539"/>
                    <a:pt x="2543130" y="1579873"/>
                  </a:cubicBezTo>
                  <a:close/>
                  <a:moveTo>
                    <a:pt x="2841631" y="1337238"/>
                  </a:moveTo>
                  <a:cubicBezTo>
                    <a:pt x="2910127" y="1315991"/>
                    <a:pt x="2980407" y="1298310"/>
                    <a:pt x="3050983" y="1284640"/>
                  </a:cubicBezTo>
                  <a:lnTo>
                    <a:pt x="3050983" y="1380030"/>
                  </a:lnTo>
                  <a:cubicBezTo>
                    <a:pt x="2979367" y="1394740"/>
                    <a:pt x="2909087" y="1413461"/>
                    <a:pt x="2841631" y="1435748"/>
                  </a:cubicBezTo>
                  <a:lnTo>
                    <a:pt x="2841631" y="1337238"/>
                  </a:lnTo>
                  <a:close/>
                  <a:moveTo>
                    <a:pt x="3131515" y="1270525"/>
                  </a:moveTo>
                  <a:cubicBezTo>
                    <a:pt x="3207737" y="1258936"/>
                    <a:pt x="3285594" y="1251804"/>
                    <a:pt x="3363005" y="1249278"/>
                  </a:cubicBezTo>
                  <a:lnTo>
                    <a:pt x="3363005" y="1343033"/>
                  </a:lnTo>
                  <a:cubicBezTo>
                    <a:pt x="3285297" y="1345856"/>
                    <a:pt x="3207737" y="1353434"/>
                    <a:pt x="3131515" y="1365617"/>
                  </a:cubicBezTo>
                  <a:lnTo>
                    <a:pt x="3131515" y="1270674"/>
                  </a:lnTo>
                  <a:close/>
                  <a:moveTo>
                    <a:pt x="3363005" y="1085095"/>
                  </a:moveTo>
                  <a:lnTo>
                    <a:pt x="3363005" y="1234419"/>
                  </a:lnTo>
                  <a:cubicBezTo>
                    <a:pt x="3346661" y="1235014"/>
                    <a:pt x="3330317" y="1235608"/>
                    <a:pt x="3313973" y="1236648"/>
                  </a:cubicBezTo>
                  <a:lnTo>
                    <a:pt x="3313973" y="1036211"/>
                  </a:lnTo>
                  <a:lnTo>
                    <a:pt x="3363005" y="1085243"/>
                  </a:lnTo>
                  <a:close/>
                  <a:moveTo>
                    <a:pt x="3131515" y="1380476"/>
                  </a:moveTo>
                  <a:cubicBezTo>
                    <a:pt x="3229579" y="1364577"/>
                    <a:pt x="3329723" y="1356554"/>
                    <a:pt x="3429422" y="1356405"/>
                  </a:cubicBezTo>
                  <a:cubicBezTo>
                    <a:pt x="3529120" y="1356405"/>
                    <a:pt x="3629413" y="1364726"/>
                    <a:pt x="3727329" y="1380476"/>
                  </a:cubicBezTo>
                  <a:lnTo>
                    <a:pt x="3727329" y="1499787"/>
                  </a:lnTo>
                  <a:cubicBezTo>
                    <a:pt x="3710687" y="1496964"/>
                    <a:pt x="3693898" y="1494141"/>
                    <a:pt x="3677108" y="1491764"/>
                  </a:cubicBezTo>
                  <a:lnTo>
                    <a:pt x="3669827" y="1490723"/>
                  </a:lnTo>
                  <a:lnTo>
                    <a:pt x="3649323" y="1634551"/>
                  </a:lnTo>
                  <a:cubicBezTo>
                    <a:pt x="3577409" y="1624745"/>
                    <a:pt x="3504010" y="1619544"/>
                    <a:pt x="3431204" y="1619396"/>
                  </a:cubicBezTo>
                  <a:lnTo>
                    <a:pt x="3431204" y="1619396"/>
                  </a:lnTo>
                  <a:cubicBezTo>
                    <a:pt x="3431204" y="1619396"/>
                    <a:pt x="3430016" y="1619396"/>
                    <a:pt x="3429422" y="1619396"/>
                  </a:cubicBezTo>
                  <a:cubicBezTo>
                    <a:pt x="3428827" y="1619396"/>
                    <a:pt x="3428233" y="1619396"/>
                    <a:pt x="3427639" y="1619396"/>
                  </a:cubicBezTo>
                  <a:lnTo>
                    <a:pt x="3427639" y="1619396"/>
                  </a:lnTo>
                  <a:cubicBezTo>
                    <a:pt x="3354833" y="1619693"/>
                    <a:pt x="3281434" y="1624745"/>
                    <a:pt x="3209520" y="1634551"/>
                  </a:cubicBezTo>
                  <a:lnTo>
                    <a:pt x="3189016" y="1490723"/>
                  </a:lnTo>
                  <a:lnTo>
                    <a:pt x="3181735" y="1491764"/>
                  </a:lnTo>
                  <a:cubicBezTo>
                    <a:pt x="3164946" y="1494141"/>
                    <a:pt x="3148304" y="1496815"/>
                    <a:pt x="3131515" y="1499787"/>
                  </a:cubicBezTo>
                  <a:lnTo>
                    <a:pt x="3131515" y="1380476"/>
                  </a:lnTo>
                  <a:close/>
                  <a:moveTo>
                    <a:pt x="3495986" y="1234419"/>
                  </a:moveTo>
                  <a:lnTo>
                    <a:pt x="3495986" y="1085095"/>
                  </a:lnTo>
                  <a:lnTo>
                    <a:pt x="3545018" y="1036062"/>
                  </a:lnTo>
                  <a:lnTo>
                    <a:pt x="3545018" y="1236500"/>
                  </a:lnTo>
                  <a:cubicBezTo>
                    <a:pt x="3528674" y="1235608"/>
                    <a:pt x="3512330" y="1234865"/>
                    <a:pt x="3495986" y="1234271"/>
                  </a:cubicBezTo>
                  <a:close/>
                  <a:moveTo>
                    <a:pt x="3495986" y="1249278"/>
                  </a:moveTo>
                  <a:cubicBezTo>
                    <a:pt x="3573546" y="1251952"/>
                    <a:pt x="3651255" y="1258936"/>
                    <a:pt x="3727477" y="1270525"/>
                  </a:cubicBezTo>
                  <a:lnTo>
                    <a:pt x="3727477" y="1365469"/>
                  </a:lnTo>
                  <a:cubicBezTo>
                    <a:pt x="3651255" y="1353285"/>
                    <a:pt x="3573695" y="1345708"/>
                    <a:pt x="3495986" y="1342884"/>
                  </a:cubicBezTo>
                  <a:lnTo>
                    <a:pt x="3495986" y="1249129"/>
                  </a:lnTo>
                  <a:close/>
                  <a:moveTo>
                    <a:pt x="4017361" y="1435748"/>
                  </a:moveTo>
                  <a:cubicBezTo>
                    <a:pt x="3950053" y="1413461"/>
                    <a:pt x="3879774" y="1394740"/>
                    <a:pt x="3808009" y="1380030"/>
                  </a:cubicBezTo>
                  <a:lnTo>
                    <a:pt x="3808009" y="1284640"/>
                  </a:lnTo>
                  <a:cubicBezTo>
                    <a:pt x="3878585" y="1298310"/>
                    <a:pt x="3948864" y="1315991"/>
                    <a:pt x="4017361" y="1337238"/>
                  </a:cubicBezTo>
                  <a:lnTo>
                    <a:pt x="4017361" y="1435748"/>
                  </a:lnTo>
                  <a:close/>
                  <a:moveTo>
                    <a:pt x="4326857" y="1463384"/>
                  </a:moveTo>
                  <a:cubicBezTo>
                    <a:pt x="4445426" y="1523857"/>
                    <a:pt x="4557902" y="1596217"/>
                    <a:pt x="4662355" y="1679423"/>
                  </a:cubicBezTo>
                  <a:lnTo>
                    <a:pt x="4595642" y="1746136"/>
                  </a:lnTo>
                  <a:cubicBezTo>
                    <a:pt x="4511099" y="1679571"/>
                    <a:pt x="4420761" y="1619990"/>
                    <a:pt x="4326857" y="1569026"/>
                  </a:cubicBezTo>
                  <a:lnTo>
                    <a:pt x="4326857" y="1463384"/>
                  </a:lnTo>
                  <a:close/>
                  <a:moveTo>
                    <a:pt x="4315862" y="1579873"/>
                  </a:moveTo>
                  <a:cubicBezTo>
                    <a:pt x="4409914" y="1630539"/>
                    <a:pt x="4500549" y="1690121"/>
                    <a:pt x="4585093" y="1756685"/>
                  </a:cubicBezTo>
                  <a:lnTo>
                    <a:pt x="4397731" y="1944047"/>
                  </a:lnTo>
                  <a:cubicBezTo>
                    <a:pt x="4348996" y="1907199"/>
                    <a:pt x="4297438" y="1872579"/>
                    <a:pt x="4244245" y="1841377"/>
                  </a:cubicBezTo>
                  <a:lnTo>
                    <a:pt x="4244245" y="1543322"/>
                  </a:lnTo>
                  <a:cubicBezTo>
                    <a:pt x="4268910" y="1555208"/>
                    <a:pt x="4292980" y="1567392"/>
                    <a:pt x="4315862" y="1579873"/>
                  </a:cubicBezTo>
                  <a:close/>
                  <a:moveTo>
                    <a:pt x="4714062" y="1721620"/>
                  </a:moveTo>
                  <a:cubicBezTo>
                    <a:pt x="4768443" y="1767978"/>
                    <a:pt x="4820149" y="1817455"/>
                    <a:pt x="4869181" y="1869311"/>
                  </a:cubicBezTo>
                  <a:lnTo>
                    <a:pt x="4707524" y="2030968"/>
                  </a:lnTo>
                  <a:cubicBezTo>
                    <a:pt x="4664733" y="1985204"/>
                    <a:pt x="4619712" y="1941670"/>
                    <a:pt x="4573503" y="1901701"/>
                  </a:cubicBezTo>
                  <a:lnTo>
                    <a:pt x="4567857" y="1896798"/>
                  </a:lnTo>
                  <a:lnTo>
                    <a:pt x="4473805" y="2005115"/>
                  </a:lnTo>
                  <a:cubicBezTo>
                    <a:pt x="4466078" y="1998428"/>
                    <a:pt x="4458203" y="1991742"/>
                    <a:pt x="4450180" y="1985204"/>
                  </a:cubicBezTo>
                  <a:lnTo>
                    <a:pt x="4713913" y="1721471"/>
                  </a:lnTo>
                  <a:close/>
                  <a:moveTo>
                    <a:pt x="4990722" y="2195597"/>
                  </a:moveTo>
                  <a:lnTo>
                    <a:pt x="4843328" y="2195597"/>
                  </a:lnTo>
                  <a:cubicBezTo>
                    <a:pt x="4837533" y="2187573"/>
                    <a:pt x="4831442" y="2179550"/>
                    <a:pt x="4825350" y="2171527"/>
                  </a:cubicBezTo>
                  <a:lnTo>
                    <a:pt x="4974080" y="2171527"/>
                  </a:lnTo>
                  <a:cubicBezTo>
                    <a:pt x="4979578" y="2179550"/>
                    <a:pt x="4985224" y="2187425"/>
                    <a:pt x="4990722" y="2195597"/>
                  </a:cubicBezTo>
                  <a:close/>
                  <a:moveTo>
                    <a:pt x="4992059" y="2171527"/>
                  </a:moveTo>
                  <a:lnTo>
                    <a:pt x="5035296" y="2171527"/>
                  </a:lnTo>
                  <a:lnTo>
                    <a:pt x="5076899" y="2129924"/>
                  </a:lnTo>
                  <a:cubicBezTo>
                    <a:pt x="5085368" y="2142553"/>
                    <a:pt x="5093837" y="2155331"/>
                    <a:pt x="5102009" y="2168109"/>
                  </a:cubicBezTo>
                  <a:lnTo>
                    <a:pt x="5074522" y="2195597"/>
                  </a:lnTo>
                  <a:lnTo>
                    <a:pt x="5008403" y="2195597"/>
                  </a:lnTo>
                  <a:cubicBezTo>
                    <a:pt x="5003054" y="2187425"/>
                    <a:pt x="4997408" y="2179550"/>
                    <a:pt x="4991910" y="2171527"/>
                  </a:cubicBezTo>
                  <a:close/>
                  <a:moveTo>
                    <a:pt x="3760462" y="2852626"/>
                  </a:moveTo>
                  <a:cubicBezTo>
                    <a:pt x="3731340" y="2827219"/>
                    <a:pt x="3699692" y="2805229"/>
                    <a:pt x="3666113" y="2787102"/>
                  </a:cubicBezTo>
                  <a:lnTo>
                    <a:pt x="4048266" y="2404949"/>
                  </a:lnTo>
                  <a:cubicBezTo>
                    <a:pt x="4177829" y="2502122"/>
                    <a:pt x="4283917" y="2630199"/>
                    <a:pt x="4355682" y="2775810"/>
                  </a:cubicBezTo>
                  <a:lnTo>
                    <a:pt x="4278865" y="2852626"/>
                  </a:lnTo>
                  <a:lnTo>
                    <a:pt x="3760462" y="2852626"/>
                  </a:lnTo>
                  <a:close/>
                  <a:moveTo>
                    <a:pt x="3429422" y="2727075"/>
                  </a:moveTo>
                  <a:cubicBezTo>
                    <a:pt x="3429422" y="2727075"/>
                    <a:pt x="3428233" y="2727075"/>
                    <a:pt x="3427490" y="2727075"/>
                  </a:cubicBezTo>
                  <a:lnTo>
                    <a:pt x="3427490" y="2727075"/>
                  </a:lnTo>
                  <a:cubicBezTo>
                    <a:pt x="3350822" y="2727818"/>
                    <a:pt x="3274748" y="2745945"/>
                    <a:pt x="3206549" y="2779970"/>
                  </a:cubicBezTo>
                  <a:lnTo>
                    <a:pt x="2822761" y="2396182"/>
                  </a:lnTo>
                  <a:cubicBezTo>
                    <a:pt x="2857827" y="2370626"/>
                    <a:pt x="2894081" y="2347299"/>
                    <a:pt x="2930929" y="2326943"/>
                  </a:cubicBezTo>
                  <a:cubicBezTo>
                    <a:pt x="3005071" y="2285786"/>
                    <a:pt x="3084266" y="2253990"/>
                    <a:pt x="3166134" y="2232297"/>
                  </a:cubicBezTo>
                  <a:cubicBezTo>
                    <a:pt x="3200160" y="2223381"/>
                    <a:pt x="3234185" y="2216250"/>
                    <a:pt x="3267467" y="2210901"/>
                  </a:cubicBezTo>
                  <a:cubicBezTo>
                    <a:pt x="3320808" y="2202432"/>
                    <a:pt x="3375189" y="2198271"/>
                    <a:pt x="3429273" y="2198123"/>
                  </a:cubicBezTo>
                  <a:cubicBezTo>
                    <a:pt x="3483208" y="2198123"/>
                    <a:pt x="3537738" y="2202432"/>
                    <a:pt x="3591079" y="2210901"/>
                  </a:cubicBezTo>
                  <a:cubicBezTo>
                    <a:pt x="3624361" y="2216250"/>
                    <a:pt x="3658535" y="2223381"/>
                    <a:pt x="3692412" y="2232297"/>
                  </a:cubicBezTo>
                  <a:cubicBezTo>
                    <a:pt x="3774280" y="2253990"/>
                    <a:pt x="3853475" y="2285935"/>
                    <a:pt x="3927617" y="2326943"/>
                  </a:cubicBezTo>
                  <a:cubicBezTo>
                    <a:pt x="3964466" y="2347299"/>
                    <a:pt x="4000868" y="2370626"/>
                    <a:pt x="4035785" y="2396182"/>
                  </a:cubicBezTo>
                  <a:lnTo>
                    <a:pt x="3651997" y="2779970"/>
                  </a:lnTo>
                  <a:cubicBezTo>
                    <a:pt x="3583798" y="2746093"/>
                    <a:pt x="3507724" y="2727818"/>
                    <a:pt x="3431056" y="2727223"/>
                  </a:cubicBezTo>
                  <a:lnTo>
                    <a:pt x="3431056" y="2727223"/>
                  </a:lnTo>
                  <a:cubicBezTo>
                    <a:pt x="3431056" y="2727223"/>
                    <a:pt x="3429867" y="2727223"/>
                    <a:pt x="3429124" y="2727223"/>
                  </a:cubicBezTo>
                  <a:close/>
                  <a:moveTo>
                    <a:pt x="3098529" y="2852626"/>
                  </a:moveTo>
                  <a:lnTo>
                    <a:pt x="2580127" y="2852626"/>
                  </a:lnTo>
                  <a:lnTo>
                    <a:pt x="2503310" y="2775810"/>
                  </a:lnTo>
                  <a:cubicBezTo>
                    <a:pt x="2575075" y="2630199"/>
                    <a:pt x="2681163" y="2502270"/>
                    <a:pt x="2810726" y="2404949"/>
                  </a:cubicBezTo>
                  <a:lnTo>
                    <a:pt x="3192879" y="2787102"/>
                  </a:lnTo>
                  <a:cubicBezTo>
                    <a:pt x="3159300" y="2805229"/>
                    <a:pt x="3127651" y="2827070"/>
                    <a:pt x="3098529" y="2852626"/>
                  </a:cubicBezTo>
                  <a:close/>
                  <a:moveTo>
                    <a:pt x="2549073" y="2031859"/>
                  </a:moveTo>
                  <a:lnTo>
                    <a:pt x="2471811" y="1954597"/>
                  </a:lnTo>
                  <a:cubicBezTo>
                    <a:pt x="2517277" y="1920274"/>
                    <a:pt x="2565268" y="1888032"/>
                    <a:pt x="2614598" y="1858613"/>
                  </a:cubicBezTo>
                  <a:lnTo>
                    <a:pt x="2614598" y="1985947"/>
                  </a:lnTo>
                  <a:cubicBezTo>
                    <a:pt x="2592756" y="2000360"/>
                    <a:pt x="2571063" y="2015515"/>
                    <a:pt x="2548925" y="2031859"/>
                  </a:cubicBezTo>
                  <a:close/>
                  <a:moveTo>
                    <a:pt x="3429422" y="1634254"/>
                  </a:moveTo>
                  <a:cubicBezTo>
                    <a:pt x="3502227" y="1634254"/>
                    <a:pt x="3575478" y="1639454"/>
                    <a:pt x="3647243" y="1649261"/>
                  </a:cubicBezTo>
                  <a:lnTo>
                    <a:pt x="3632236" y="1754902"/>
                  </a:lnTo>
                  <a:cubicBezTo>
                    <a:pt x="3566414" y="1745690"/>
                    <a:pt x="3498958" y="1741084"/>
                    <a:pt x="3431204" y="1740936"/>
                  </a:cubicBezTo>
                  <a:lnTo>
                    <a:pt x="3431204" y="1740936"/>
                  </a:lnTo>
                  <a:cubicBezTo>
                    <a:pt x="3431204" y="1740936"/>
                    <a:pt x="3430016" y="1740936"/>
                    <a:pt x="3429422" y="1740936"/>
                  </a:cubicBezTo>
                  <a:cubicBezTo>
                    <a:pt x="3428827" y="1740936"/>
                    <a:pt x="3428233" y="1740936"/>
                    <a:pt x="3427639" y="1740936"/>
                  </a:cubicBezTo>
                  <a:lnTo>
                    <a:pt x="3427639" y="1740936"/>
                  </a:lnTo>
                  <a:cubicBezTo>
                    <a:pt x="3360034" y="1741233"/>
                    <a:pt x="3292429" y="1745839"/>
                    <a:pt x="3226607" y="1754902"/>
                  </a:cubicBezTo>
                  <a:lnTo>
                    <a:pt x="3211600" y="1649261"/>
                  </a:lnTo>
                  <a:cubicBezTo>
                    <a:pt x="3283514" y="1639454"/>
                    <a:pt x="3356765" y="1634254"/>
                    <a:pt x="3429422" y="1634254"/>
                  </a:cubicBezTo>
                  <a:close/>
                  <a:moveTo>
                    <a:pt x="3213978" y="1771841"/>
                  </a:moveTo>
                  <a:lnTo>
                    <a:pt x="3221407" y="1770801"/>
                  </a:lnTo>
                  <a:cubicBezTo>
                    <a:pt x="3289457" y="1760994"/>
                    <a:pt x="3359440" y="1755943"/>
                    <a:pt x="3429422" y="1755943"/>
                  </a:cubicBezTo>
                  <a:cubicBezTo>
                    <a:pt x="3499552" y="1755943"/>
                    <a:pt x="3569534" y="1760994"/>
                    <a:pt x="3637436" y="1770801"/>
                  </a:cubicBezTo>
                  <a:lnTo>
                    <a:pt x="3644865" y="1771841"/>
                  </a:lnTo>
                  <a:lnTo>
                    <a:pt x="3661953" y="1651489"/>
                  </a:lnTo>
                  <a:cubicBezTo>
                    <a:pt x="3807414" y="1672885"/>
                    <a:pt x="3948567" y="1714191"/>
                    <a:pt x="4081994" y="1774367"/>
                  </a:cubicBezTo>
                  <a:lnTo>
                    <a:pt x="4031179" y="1885357"/>
                  </a:lnTo>
                  <a:lnTo>
                    <a:pt x="4037865" y="1888478"/>
                  </a:lnTo>
                  <a:cubicBezTo>
                    <a:pt x="4063124" y="1900067"/>
                    <a:pt x="4087491" y="1912102"/>
                    <a:pt x="4110670" y="1924286"/>
                  </a:cubicBezTo>
                  <a:lnTo>
                    <a:pt x="4110670" y="2130666"/>
                  </a:lnTo>
                  <a:lnTo>
                    <a:pt x="4032665" y="2208672"/>
                  </a:lnTo>
                  <a:cubicBezTo>
                    <a:pt x="3929549" y="2147456"/>
                    <a:pt x="3818261" y="2102584"/>
                    <a:pt x="3701772" y="2074948"/>
                  </a:cubicBezTo>
                  <a:lnTo>
                    <a:pt x="3701772" y="2027402"/>
                  </a:lnTo>
                  <a:lnTo>
                    <a:pt x="3888243" y="1840931"/>
                  </a:lnTo>
                  <a:cubicBezTo>
                    <a:pt x="3893295" y="1843903"/>
                    <a:pt x="3898941" y="1845686"/>
                    <a:pt x="3905181" y="1845686"/>
                  </a:cubicBezTo>
                  <a:cubicBezTo>
                    <a:pt x="3923754" y="1845686"/>
                    <a:pt x="3938909" y="1830531"/>
                    <a:pt x="3938909" y="1811958"/>
                  </a:cubicBezTo>
                  <a:cubicBezTo>
                    <a:pt x="3938909" y="1793385"/>
                    <a:pt x="3923754" y="1778230"/>
                    <a:pt x="3905181" y="1778230"/>
                  </a:cubicBezTo>
                  <a:cubicBezTo>
                    <a:pt x="3886608" y="1778230"/>
                    <a:pt x="3871453" y="1793385"/>
                    <a:pt x="3871453" y="1811958"/>
                  </a:cubicBezTo>
                  <a:cubicBezTo>
                    <a:pt x="3871453" y="1818941"/>
                    <a:pt x="3873682" y="1825479"/>
                    <a:pt x="3877248" y="1830976"/>
                  </a:cubicBezTo>
                  <a:lnTo>
                    <a:pt x="3686914" y="2021310"/>
                  </a:lnTo>
                  <a:lnTo>
                    <a:pt x="3686914" y="2215804"/>
                  </a:lnTo>
                  <a:cubicBezTo>
                    <a:pt x="3657644" y="2208375"/>
                    <a:pt x="3628522" y="2202283"/>
                    <a:pt x="3599697" y="2197528"/>
                  </a:cubicBezTo>
                  <a:lnTo>
                    <a:pt x="3599697" y="2001549"/>
                  </a:lnTo>
                  <a:lnTo>
                    <a:pt x="3705635" y="1895610"/>
                  </a:lnTo>
                  <a:cubicBezTo>
                    <a:pt x="3711133" y="1899473"/>
                    <a:pt x="3717819" y="1901850"/>
                    <a:pt x="3725100" y="1901850"/>
                  </a:cubicBezTo>
                  <a:cubicBezTo>
                    <a:pt x="3743673" y="1901850"/>
                    <a:pt x="3758828" y="1886695"/>
                    <a:pt x="3758828" y="1868122"/>
                  </a:cubicBezTo>
                  <a:cubicBezTo>
                    <a:pt x="3758828" y="1849549"/>
                    <a:pt x="3743673" y="1834394"/>
                    <a:pt x="3725100" y="1834394"/>
                  </a:cubicBezTo>
                  <a:cubicBezTo>
                    <a:pt x="3706527" y="1834394"/>
                    <a:pt x="3691372" y="1849549"/>
                    <a:pt x="3691372" y="1868122"/>
                  </a:cubicBezTo>
                  <a:cubicBezTo>
                    <a:pt x="3691372" y="1874065"/>
                    <a:pt x="3693006" y="1879563"/>
                    <a:pt x="3695680" y="1884466"/>
                  </a:cubicBezTo>
                  <a:lnTo>
                    <a:pt x="3584690" y="1995457"/>
                  </a:lnTo>
                  <a:lnTo>
                    <a:pt x="3584690" y="2053552"/>
                  </a:lnTo>
                  <a:cubicBezTo>
                    <a:pt x="3569683" y="2051621"/>
                    <a:pt x="3554528" y="2049838"/>
                    <a:pt x="3538481" y="2048352"/>
                  </a:cubicBezTo>
                  <a:lnTo>
                    <a:pt x="3538481" y="1982976"/>
                  </a:lnTo>
                  <a:lnTo>
                    <a:pt x="3722425" y="1799031"/>
                  </a:lnTo>
                  <a:lnTo>
                    <a:pt x="3722425" y="1752674"/>
                  </a:lnTo>
                  <a:cubicBezTo>
                    <a:pt x="3737432" y="1749256"/>
                    <a:pt x="3748724" y="1735884"/>
                    <a:pt x="3748724" y="1719837"/>
                  </a:cubicBezTo>
                  <a:cubicBezTo>
                    <a:pt x="3748724" y="1701264"/>
                    <a:pt x="3733569" y="1686109"/>
                    <a:pt x="3714996" y="1686109"/>
                  </a:cubicBezTo>
                  <a:cubicBezTo>
                    <a:pt x="3696423" y="1686109"/>
                    <a:pt x="3681268" y="1701264"/>
                    <a:pt x="3681268" y="1719837"/>
                  </a:cubicBezTo>
                  <a:cubicBezTo>
                    <a:pt x="3681268" y="1735884"/>
                    <a:pt x="3692560" y="1749256"/>
                    <a:pt x="3707567" y="1752674"/>
                  </a:cubicBezTo>
                  <a:lnTo>
                    <a:pt x="3707567" y="1792939"/>
                  </a:lnTo>
                  <a:lnTo>
                    <a:pt x="3523622" y="1976884"/>
                  </a:lnTo>
                  <a:lnTo>
                    <a:pt x="3523622" y="2047163"/>
                  </a:lnTo>
                  <a:cubicBezTo>
                    <a:pt x="3493163" y="2044786"/>
                    <a:pt x="3462110" y="2043300"/>
                    <a:pt x="3430907" y="2043300"/>
                  </a:cubicBezTo>
                  <a:lnTo>
                    <a:pt x="3430907" y="2043300"/>
                  </a:lnTo>
                  <a:cubicBezTo>
                    <a:pt x="3430907" y="2043300"/>
                    <a:pt x="3429719" y="2043300"/>
                    <a:pt x="3429124" y="2043300"/>
                  </a:cubicBezTo>
                  <a:cubicBezTo>
                    <a:pt x="3428530" y="2043300"/>
                    <a:pt x="3427936" y="2043300"/>
                    <a:pt x="3427341" y="2043300"/>
                  </a:cubicBezTo>
                  <a:lnTo>
                    <a:pt x="3427341" y="2043300"/>
                  </a:lnTo>
                  <a:cubicBezTo>
                    <a:pt x="3396288" y="2043449"/>
                    <a:pt x="3365234" y="2044786"/>
                    <a:pt x="3334626" y="2047312"/>
                  </a:cubicBezTo>
                  <a:lnTo>
                    <a:pt x="3334626" y="1977033"/>
                  </a:lnTo>
                  <a:lnTo>
                    <a:pt x="3150682" y="1793088"/>
                  </a:lnTo>
                  <a:lnTo>
                    <a:pt x="3150682" y="1752822"/>
                  </a:lnTo>
                  <a:cubicBezTo>
                    <a:pt x="3165688" y="1749405"/>
                    <a:pt x="3176981" y="1736032"/>
                    <a:pt x="3176981" y="1719986"/>
                  </a:cubicBezTo>
                  <a:cubicBezTo>
                    <a:pt x="3176981" y="1701413"/>
                    <a:pt x="3161825" y="1686257"/>
                    <a:pt x="3143253" y="1686257"/>
                  </a:cubicBezTo>
                  <a:cubicBezTo>
                    <a:pt x="3124680" y="1686257"/>
                    <a:pt x="3109524" y="1701413"/>
                    <a:pt x="3109524" y="1719986"/>
                  </a:cubicBezTo>
                  <a:cubicBezTo>
                    <a:pt x="3109524" y="1736032"/>
                    <a:pt x="3120817" y="1749405"/>
                    <a:pt x="3135824" y="1752822"/>
                  </a:cubicBezTo>
                  <a:lnTo>
                    <a:pt x="3135824" y="1799180"/>
                  </a:lnTo>
                  <a:lnTo>
                    <a:pt x="3319768" y="1983124"/>
                  </a:lnTo>
                  <a:lnTo>
                    <a:pt x="3319768" y="2048501"/>
                  </a:lnTo>
                  <a:cubicBezTo>
                    <a:pt x="3303870" y="2049986"/>
                    <a:pt x="3288566" y="2051621"/>
                    <a:pt x="3273559" y="2053701"/>
                  </a:cubicBezTo>
                  <a:lnTo>
                    <a:pt x="3273559" y="1995605"/>
                  </a:lnTo>
                  <a:lnTo>
                    <a:pt x="3162568" y="1884614"/>
                  </a:lnTo>
                  <a:cubicBezTo>
                    <a:pt x="3165243" y="1879711"/>
                    <a:pt x="3166877" y="1874214"/>
                    <a:pt x="3166877" y="1868270"/>
                  </a:cubicBezTo>
                  <a:cubicBezTo>
                    <a:pt x="3166877" y="1849698"/>
                    <a:pt x="3151722" y="1834542"/>
                    <a:pt x="3133149" y="1834542"/>
                  </a:cubicBezTo>
                  <a:cubicBezTo>
                    <a:pt x="3114576" y="1834542"/>
                    <a:pt x="3099421" y="1849698"/>
                    <a:pt x="3099421" y="1868270"/>
                  </a:cubicBezTo>
                  <a:cubicBezTo>
                    <a:pt x="3099421" y="1886843"/>
                    <a:pt x="3114576" y="1901999"/>
                    <a:pt x="3133149" y="1901999"/>
                  </a:cubicBezTo>
                  <a:cubicBezTo>
                    <a:pt x="3140430" y="1901999"/>
                    <a:pt x="3147116" y="1899621"/>
                    <a:pt x="3152613" y="1895758"/>
                  </a:cubicBezTo>
                  <a:lnTo>
                    <a:pt x="3258552" y="2001697"/>
                  </a:lnTo>
                  <a:lnTo>
                    <a:pt x="3258552" y="2197677"/>
                  </a:lnTo>
                  <a:cubicBezTo>
                    <a:pt x="3229876" y="2202432"/>
                    <a:pt x="3200605" y="2208672"/>
                    <a:pt x="3171335" y="2215952"/>
                  </a:cubicBezTo>
                  <a:lnTo>
                    <a:pt x="3171335" y="2021459"/>
                  </a:lnTo>
                  <a:lnTo>
                    <a:pt x="2981001" y="1831125"/>
                  </a:lnTo>
                  <a:cubicBezTo>
                    <a:pt x="2984716" y="1825776"/>
                    <a:pt x="2986796" y="1819238"/>
                    <a:pt x="2986796" y="1812106"/>
                  </a:cubicBezTo>
                  <a:cubicBezTo>
                    <a:pt x="2986796" y="1793534"/>
                    <a:pt x="2971640" y="1778378"/>
                    <a:pt x="2953068" y="1778378"/>
                  </a:cubicBezTo>
                  <a:cubicBezTo>
                    <a:pt x="2934495" y="1778378"/>
                    <a:pt x="2919339" y="1793534"/>
                    <a:pt x="2919339" y="1812106"/>
                  </a:cubicBezTo>
                  <a:cubicBezTo>
                    <a:pt x="2919339" y="1830679"/>
                    <a:pt x="2934495" y="1845835"/>
                    <a:pt x="2953068" y="1845835"/>
                  </a:cubicBezTo>
                  <a:cubicBezTo>
                    <a:pt x="2959308" y="1845835"/>
                    <a:pt x="2964954" y="1844052"/>
                    <a:pt x="2970006" y="1841080"/>
                  </a:cubicBezTo>
                  <a:lnTo>
                    <a:pt x="3156476" y="2027550"/>
                  </a:lnTo>
                  <a:lnTo>
                    <a:pt x="3156476" y="2075097"/>
                  </a:lnTo>
                  <a:cubicBezTo>
                    <a:pt x="3039988" y="2102584"/>
                    <a:pt x="2928700" y="2147605"/>
                    <a:pt x="2825584" y="2208821"/>
                  </a:cubicBezTo>
                  <a:lnTo>
                    <a:pt x="2747579" y="2130815"/>
                  </a:lnTo>
                  <a:lnTo>
                    <a:pt x="2747579" y="1924434"/>
                  </a:lnTo>
                  <a:cubicBezTo>
                    <a:pt x="2770757" y="1912251"/>
                    <a:pt x="2795125" y="1900216"/>
                    <a:pt x="2820384" y="1888626"/>
                  </a:cubicBezTo>
                  <a:lnTo>
                    <a:pt x="2827070" y="1885506"/>
                  </a:lnTo>
                  <a:lnTo>
                    <a:pt x="2776255" y="1774515"/>
                  </a:lnTo>
                  <a:cubicBezTo>
                    <a:pt x="2909682" y="1714339"/>
                    <a:pt x="3050835" y="1673034"/>
                    <a:pt x="3196296" y="1651638"/>
                  </a:cubicBezTo>
                  <a:lnTo>
                    <a:pt x="3213383" y="1771989"/>
                  </a:lnTo>
                  <a:close/>
                  <a:moveTo>
                    <a:pt x="4309919" y="2031859"/>
                  </a:moveTo>
                  <a:cubicBezTo>
                    <a:pt x="4287780" y="2015515"/>
                    <a:pt x="4266236" y="2000360"/>
                    <a:pt x="4244245" y="1985947"/>
                  </a:cubicBezTo>
                  <a:lnTo>
                    <a:pt x="4244245" y="1858613"/>
                  </a:lnTo>
                  <a:cubicBezTo>
                    <a:pt x="4293723" y="1888032"/>
                    <a:pt x="4341715" y="1920274"/>
                    <a:pt x="4387033" y="1954597"/>
                  </a:cubicBezTo>
                  <a:lnTo>
                    <a:pt x="4309770" y="2031859"/>
                  </a:lnTo>
                  <a:close/>
                  <a:moveTo>
                    <a:pt x="4046780" y="2385485"/>
                  </a:moveTo>
                  <a:cubicBezTo>
                    <a:pt x="4013349" y="2360969"/>
                    <a:pt x="3978729" y="2338681"/>
                    <a:pt x="3943664" y="2318920"/>
                  </a:cubicBezTo>
                  <a:lnTo>
                    <a:pt x="4125677" y="2136907"/>
                  </a:lnTo>
                  <a:lnTo>
                    <a:pt x="4125677" y="1932309"/>
                  </a:lnTo>
                  <a:cubicBezTo>
                    <a:pt x="4161634" y="1951774"/>
                    <a:pt x="4196551" y="1972575"/>
                    <a:pt x="4229387" y="1994119"/>
                  </a:cubicBezTo>
                  <a:lnTo>
                    <a:pt x="4229387" y="2202877"/>
                  </a:lnTo>
                  <a:lnTo>
                    <a:pt x="4046780" y="2385485"/>
                  </a:lnTo>
                  <a:close/>
                  <a:moveTo>
                    <a:pt x="3701921" y="2090252"/>
                  </a:moveTo>
                  <a:cubicBezTo>
                    <a:pt x="3814398" y="2117145"/>
                    <a:pt x="3921971" y="2160680"/>
                    <a:pt x="4021967" y="2219518"/>
                  </a:cubicBezTo>
                  <a:lnTo>
                    <a:pt x="3930143" y="2311342"/>
                  </a:lnTo>
                  <a:cubicBezTo>
                    <a:pt x="3857932" y="2271819"/>
                    <a:pt x="3781264" y="2240914"/>
                    <a:pt x="3701921" y="2219518"/>
                  </a:cubicBezTo>
                  <a:lnTo>
                    <a:pt x="3701921" y="2090401"/>
                  </a:lnTo>
                  <a:close/>
                  <a:moveTo>
                    <a:pt x="4229387" y="1976438"/>
                  </a:moveTo>
                  <a:cubicBezTo>
                    <a:pt x="4195213" y="1954299"/>
                    <a:pt x="4159108" y="1933052"/>
                    <a:pt x="4121665" y="1913142"/>
                  </a:cubicBezTo>
                  <a:cubicBezTo>
                    <a:pt x="4099081" y="1901256"/>
                    <a:pt x="4075308" y="1889369"/>
                    <a:pt x="4050940" y="1878077"/>
                  </a:cubicBezTo>
                  <a:lnTo>
                    <a:pt x="4095515" y="1780458"/>
                  </a:lnTo>
                  <a:cubicBezTo>
                    <a:pt x="4140684" y="1801111"/>
                    <a:pt x="4185556" y="1824439"/>
                    <a:pt x="4229387" y="1849995"/>
                  </a:cubicBezTo>
                  <a:lnTo>
                    <a:pt x="4229387" y="1976438"/>
                  </a:lnTo>
                  <a:close/>
                  <a:moveTo>
                    <a:pt x="3886311" y="1811958"/>
                  </a:moveTo>
                  <a:cubicBezTo>
                    <a:pt x="3886311" y="1801557"/>
                    <a:pt x="3894781" y="1793088"/>
                    <a:pt x="3905181" y="1793088"/>
                  </a:cubicBezTo>
                  <a:cubicBezTo>
                    <a:pt x="3915582" y="1793088"/>
                    <a:pt x="3924051" y="1801557"/>
                    <a:pt x="3924051" y="1811958"/>
                  </a:cubicBezTo>
                  <a:cubicBezTo>
                    <a:pt x="3924051" y="1822359"/>
                    <a:pt x="3915582" y="1830828"/>
                    <a:pt x="3905181" y="1830828"/>
                  </a:cubicBezTo>
                  <a:cubicBezTo>
                    <a:pt x="3894781" y="1830828"/>
                    <a:pt x="3886311" y="1822359"/>
                    <a:pt x="3886311" y="1811958"/>
                  </a:cubicBezTo>
                  <a:close/>
                  <a:moveTo>
                    <a:pt x="3429422" y="2183116"/>
                  </a:moveTo>
                  <a:cubicBezTo>
                    <a:pt x="3429422" y="2183116"/>
                    <a:pt x="3428233" y="2183116"/>
                    <a:pt x="3427639" y="2183116"/>
                  </a:cubicBezTo>
                  <a:lnTo>
                    <a:pt x="3427639" y="2183116"/>
                  </a:lnTo>
                  <a:cubicBezTo>
                    <a:pt x="3376378" y="2183413"/>
                    <a:pt x="3324671" y="2187425"/>
                    <a:pt x="3273856" y="2195003"/>
                  </a:cubicBezTo>
                  <a:lnTo>
                    <a:pt x="3273856" y="2068262"/>
                  </a:lnTo>
                  <a:cubicBezTo>
                    <a:pt x="3291240" y="2065885"/>
                    <a:pt x="3308922" y="2063953"/>
                    <a:pt x="3328237" y="2062319"/>
                  </a:cubicBezTo>
                  <a:cubicBezTo>
                    <a:pt x="3361371" y="2059495"/>
                    <a:pt x="3395545" y="2058010"/>
                    <a:pt x="3429422" y="2057861"/>
                  </a:cubicBezTo>
                  <a:cubicBezTo>
                    <a:pt x="3463447" y="2057861"/>
                    <a:pt x="3497472" y="2059347"/>
                    <a:pt x="3530606" y="2062319"/>
                  </a:cubicBezTo>
                  <a:cubicBezTo>
                    <a:pt x="3549773" y="2063953"/>
                    <a:pt x="3567603" y="2066033"/>
                    <a:pt x="3584987" y="2068262"/>
                  </a:cubicBezTo>
                  <a:lnTo>
                    <a:pt x="3584987" y="2195003"/>
                  </a:lnTo>
                  <a:cubicBezTo>
                    <a:pt x="3534172" y="2187425"/>
                    <a:pt x="3482614" y="2183413"/>
                    <a:pt x="3431204" y="2183264"/>
                  </a:cubicBezTo>
                  <a:lnTo>
                    <a:pt x="3431204" y="2183264"/>
                  </a:lnTo>
                  <a:cubicBezTo>
                    <a:pt x="3431204" y="2183264"/>
                    <a:pt x="3430016" y="2183264"/>
                    <a:pt x="3429422" y="2183264"/>
                  </a:cubicBezTo>
                  <a:close/>
                  <a:moveTo>
                    <a:pt x="3706527" y="1867973"/>
                  </a:moveTo>
                  <a:cubicBezTo>
                    <a:pt x="3706527" y="1857573"/>
                    <a:pt x="3714996" y="1849103"/>
                    <a:pt x="3725397" y="1849103"/>
                  </a:cubicBezTo>
                  <a:cubicBezTo>
                    <a:pt x="3735798" y="1849103"/>
                    <a:pt x="3744267" y="1857573"/>
                    <a:pt x="3744267" y="1867973"/>
                  </a:cubicBezTo>
                  <a:cubicBezTo>
                    <a:pt x="3744267" y="1878374"/>
                    <a:pt x="3735798" y="1886843"/>
                    <a:pt x="3725397" y="1886843"/>
                  </a:cubicBezTo>
                  <a:cubicBezTo>
                    <a:pt x="3714996" y="1886843"/>
                    <a:pt x="3706527" y="1878374"/>
                    <a:pt x="3706527" y="1867973"/>
                  </a:cubicBezTo>
                  <a:close/>
                  <a:moveTo>
                    <a:pt x="3716779" y="1738261"/>
                  </a:moveTo>
                  <a:lnTo>
                    <a:pt x="3713956" y="1738261"/>
                  </a:lnTo>
                  <a:cubicBezTo>
                    <a:pt x="3704298" y="1737518"/>
                    <a:pt x="3696572" y="1729643"/>
                    <a:pt x="3696572" y="1719688"/>
                  </a:cubicBezTo>
                  <a:cubicBezTo>
                    <a:pt x="3696572" y="1709288"/>
                    <a:pt x="3705041" y="1700819"/>
                    <a:pt x="3715442" y="1700819"/>
                  </a:cubicBezTo>
                  <a:cubicBezTo>
                    <a:pt x="3725843" y="1700819"/>
                    <a:pt x="3734312" y="1709288"/>
                    <a:pt x="3734312" y="1719688"/>
                  </a:cubicBezTo>
                  <a:cubicBezTo>
                    <a:pt x="3734312" y="1730089"/>
                    <a:pt x="3726586" y="1737518"/>
                    <a:pt x="3716928" y="1738261"/>
                  </a:cubicBezTo>
                  <a:close/>
                  <a:moveTo>
                    <a:pt x="3145036" y="1738261"/>
                  </a:moveTo>
                  <a:lnTo>
                    <a:pt x="3142212" y="1738261"/>
                  </a:lnTo>
                  <a:cubicBezTo>
                    <a:pt x="3132555" y="1737518"/>
                    <a:pt x="3124828" y="1729643"/>
                    <a:pt x="3124828" y="1719688"/>
                  </a:cubicBezTo>
                  <a:cubicBezTo>
                    <a:pt x="3124828" y="1709288"/>
                    <a:pt x="3133298" y="1700819"/>
                    <a:pt x="3143698" y="1700819"/>
                  </a:cubicBezTo>
                  <a:cubicBezTo>
                    <a:pt x="3154099" y="1700819"/>
                    <a:pt x="3162568" y="1709288"/>
                    <a:pt x="3162568" y="1719688"/>
                  </a:cubicBezTo>
                  <a:cubicBezTo>
                    <a:pt x="3162568" y="1730089"/>
                    <a:pt x="3154842" y="1737518"/>
                    <a:pt x="3145184" y="1738261"/>
                  </a:cubicBezTo>
                  <a:close/>
                  <a:moveTo>
                    <a:pt x="3133595" y="1886843"/>
                  </a:moveTo>
                  <a:cubicBezTo>
                    <a:pt x="3123194" y="1886843"/>
                    <a:pt x="3114725" y="1878374"/>
                    <a:pt x="3114725" y="1867973"/>
                  </a:cubicBezTo>
                  <a:cubicBezTo>
                    <a:pt x="3114725" y="1857573"/>
                    <a:pt x="3123194" y="1849103"/>
                    <a:pt x="3133595" y="1849103"/>
                  </a:cubicBezTo>
                  <a:cubicBezTo>
                    <a:pt x="3143996" y="1849103"/>
                    <a:pt x="3152465" y="1857573"/>
                    <a:pt x="3152465" y="1867973"/>
                  </a:cubicBezTo>
                  <a:cubicBezTo>
                    <a:pt x="3152465" y="1878374"/>
                    <a:pt x="3143996" y="1886843"/>
                    <a:pt x="3133595" y="1886843"/>
                  </a:cubicBezTo>
                  <a:close/>
                  <a:moveTo>
                    <a:pt x="2928849" y="2311342"/>
                  </a:moveTo>
                  <a:lnTo>
                    <a:pt x="2837025" y="2219518"/>
                  </a:lnTo>
                  <a:cubicBezTo>
                    <a:pt x="2937021" y="2160680"/>
                    <a:pt x="3044445" y="2117294"/>
                    <a:pt x="3157071" y="2090252"/>
                  </a:cubicBezTo>
                  <a:lnTo>
                    <a:pt x="3157071" y="2219370"/>
                  </a:lnTo>
                  <a:cubicBezTo>
                    <a:pt x="3077728" y="2240914"/>
                    <a:pt x="3001060" y="2271819"/>
                    <a:pt x="2928849" y="2311194"/>
                  </a:cubicBezTo>
                  <a:close/>
                  <a:moveTo>
                    <a:pt x="2953662" y="1830828"/>
                  </a:moveTo>
                  <a:cubicBezTo>
                    <a:pt x="2943261" y="1830828"/>
                    <a:pt x="2934792" y="1822359"/>
                    <a:pt x="2934792" y="1811958"/>
                  </a:cubicBezTo>
                  <a:cubicBezTo>
                    <a:pt x="2934792" y="1801557"/>
                    <a:pt x="2943261" y="1793088"/>
                    <a:pt x="2953662" y="1793088"/>
                  </a:cubicBezTo>
                  <a:cubicBezTo>
                    <a:pt x="2964063" y="1793088"/>
                    <a:pt x="2972532" y="1801557"/>
                    <a:pt x="2972532" y="1811958"/>
                  </a:cubicBezTo>
                  <a:cubicBezTo>
                    <a:pt x="2972532" y="1822359"/>
                    <a:pt x="2964063" y="1830828"/>
                    <a:pt x="2953662" y="1830828"/>
                  </a:cubicBezTo>
                  <a:close/>
                  <a:moveTo>
                    <a:pt x="2808052" y="1878077"/>
                  </a:moveTo>
                  <a:cubicBezTo>
                    <a:pt x="2783536" y="1889518"/>
                    <a:pt x="2759763" y="1901256"/>
                    <a:pt x="2737326" y="1913142"/>
                  </a:cubicBezTo>
                  <a:cubicBezTo>
                    <a:pt x="2700032" y="1933052"/>
                    <a:pt x="2663927" y="1954299"/>
                    <a:pt x="2629605" y="1976438"/>
                  </a:cubicBezTo>
                  <a:lnTo>
                    <a:pt x="2629605" y="1849995"/>
                  </a:lnTo>
                  <a:cubicBezTo>
                    <a:pt x="2673288" y="1824439"/>
                    <a:pt x="2718308" y="1801111"/>
                    <a:pt x="2763477" y="1780458"/>
                  </a:cubicBezTo>
                  <a:lnTo>
                    <a:pt x="2808052" y="1878077"/>
                  </a:lnTo>
                  <a:close/>
                  <a:moveTo>
                    <a:pt x="2629605" y="1993971"/>
                  </a:moveTo>
                  <a:cubicBezTo>
                    <a:pt x="2662590" y="1972426"/>
                    <a:pt x="2697358" y="1951625"/>
                    <a:pt x="2733315" y="1932161"/>
                  </a:cubicBezTo>
                  <a:lnTo>
                    <a:pt x="2733315" y="2136758"/>
                  </a:lnTo>
                  <a:lnTo>
                    <a:pt x="2915328" y="2318771"/>
                  </a:lnTo>
                  <a:cubicBezTo>
                    <a:pt x="2880263" y="2338533"/>
                    <a:pt x="2845643" y="2360969"/>
                    <a:pt x="2812212" y="2385336"/>
                  </a:cubicBezTo>
                  <a:lnTo>
                    <a:pt x="2629605" y="2202729"/>
                  </a:lnTo>
                  <a:lnTo>
                    <a:pt x="2629605" y="1993971"/>
                  </a:lnTo>
                  <a:close/>
                  <a:moveTo>
                    <a:pt x="4366677" y="2764666"/>
                  </a:moveTo>
                  <a:cubicBezTo>
                    <a:pt x="4294169" y="2619501"/>
                    <a:pt x="4188081" y="2491721"/>
                    <a:pt x="4058815" y="2394400"/>
                  </a:cubicBezTo>
                  <a:lnTo>
                    <a:pt x="4244245" y="2208969"/>
                  </a:lnTo>
                  <a:lnTo>
                    <a:pt x="4244245" y="2003926"/>
                  </a:lnTo>
                  <a:cubicBezTo>
                    <a:pt x="4264898" y="2017744"/>
                    <a:pt x="4285254" y="2031859"/>
                    <a:pt x="4306204" y="2047609"/>
                  </a:cubicBezTo>
                  <a:cubicBezTo>
                    <a:pt x="4319874" y="2058010"/>
                    <a:pt x="4333395" y="2068559"/>
                    <a:pt x="4346916" y="2079406"/>
                  </a:cubicBezTo>
                  <a:cubicBezTo>
                    <a:pt x="4360288" y="2090103"/>
                    <a:pt x="4374106" y="2101693"/>
                    <a:pt x="4388965" y="2114620"/>
                  </a:cubicBezTo>
                  <a:lnTo>
                    <a:pt x="4394610" y="2119523"/>
                  </a:lnTo>
                  <a:lnTo>
                    <a:pt x="4475588" y="2026213"/>
                  </a:lnTo>
                  <a:cubicBezTo>
                    <a:pt x="4517339" y="2062467"/>
                    <a:pt x="4557902" y="2101544"/>
                    <a:pt x="4596087" y="2142553"/>
                  </a:cubicBezTo>
                  <a:lnTo>
                    <a:pt x="4301301" y="2437340"/>
                  </a:lnTo>
                  <a:lnTo>
                    <a:pt x="4311850" y="2447889"/>
                  </a:lnTo>
                  <a:lnTo>
                    <a:pt x="4606043" y="2153697"/>
                  </a:lnTo>
                  <a:cubicBezTo>
                    <a:pt x="4663693" y="2216547"/>
                    <a:pt x="4716736" y="2284746"/>
                    <a:pt x="4763837" y="2356511"/>
                  </a:cubicBezTo>
                  <a:lnTo>
                    <a:pt x="4658789" y="2424116"/>
                  </a:lnTo>
                  <a:lnTo>
                    <a:pt x="4662801" y="2430356"/>
                  </a:lnTo>
                  <a:cubicBezTo>
                    <a:pt x="4674539" y="2448632"/>
                    <a:pt x="4685980" y="2467205"/>
                    <a:pt x="4697718" y="2487412"/>
                  </a:cubicBezTo>
                  <a:cubicBezTo>
                    <a:pt x="4704404" y="2498853"/>
                    <a:pt x="4710793" y="2510294"/>
                    <a:pt x="4717033" y="2521883"/>
                  </a:cubicBezTo>
                  <a:cubicBezTo>
                    <a:pt x="4730554" y="2546547"/>
                    <a:pt x="4743184" y="2571658"/>
                    <a:pt x="4754922" y="2596471"/>
                  </a:cubicBezTo>
                  <a:lnTo>
                    <a:pt x="4535169" y="2596471"/>
                  </a:lnTo>
                  <a:lnTo>
                    <a:pt x="4366826" y="2764814"/>
                  </a:lnTo>
                  <a:close/>
                  <a:moveTo>
                    <a:pt x="4776318" y="2348339"/>
                  </a:moveTo>
                  <a:cubicBezTo>
                    <a:pt x="4728474" y="2275682"/>
                    <a:pt x="4674836" y="2206740"/>
                    <a:pt x="4616444" y="2142999"/>
                  </a:cubicBezTo>
                  <a:lnTo>
                    <a:pt x="4707078" y="2052364"/>
                  </a:lnTo>
                  <a:cubicBezTo>
                    <a:pt x="4741549" y="2089955"/>
                    <a:pt x="4774386" y="2129032"/>
                    <a:pt x="4804697" y="2168555"/>
                  </a:cubicBezTo>
                  <a:cubicBezTo>
                    <a:pt x="4814652" y="2181333"/>
                    <a:pt x="4824161" y="2194260"/>
                    <a:pt x="4833522" y="2207335"/>
                  </a:cubicBezTo>
                  <a:cubicBezTo>
                    <a:pt x="4849866" y="2229919"/>
                    <a:pt x="4866210" y="2253544"/>
                    <a:pt x="4883000" y="2279545"/>
                  </a:cubicBezTo>
                  <a:lnTo>
                    <a:pt x="4776318" y="2348191"/>
                  </a:lnTo>
                  <a:close/>
                  <a:moveTo>
                    <a:pt x="4606488" y="2132004"/>
                  </a:moveTo>
                  <a:cubicBezTo>
                    <a:pt x="4568006" y="2090698"/>
                    <a:pt x="4527294" y="2051472"/>
                    <a:pt x="4485245" y="2014921"/>
                  </a:cubicBezTo>
                  <a:lnTo>
                    <a:pt x="4569492" y="1917748"/>
                  </a:lnTo>
                  <a:cubicBezTo>
                    <a:pt x="4613472" y="1956083"/>
                    <a:pt x="4656263" y="1997686"/>
                    <a:pt x="4697123" y="2041368"/>
                  </a:cubicBezTo>
                  <a:lnTo>
                    <a:pt x="4606637" y="2131855"/>
                  </a:lnTo>
                  <a:close/>
                  <a:moveTo>
                    <a:pt x="4708267" y="2476120"/>
                  </a:moveTo>
                  <a:cubicBezTo>
                    <a:pt x="4698609" y="2459478"/>
                    <a:pt x="4688951" y="2443729"/>
                    <a:pt x="4679293" y="2428425"/>
                  </a:cubicBezTo>
                  <a:lnTo>
                    <a:pt x="4772009" y="2368695"/>
                  </a:lnTo>
                  <a:cubicBezTo>
                    <a:pt x="4794445" y="2403463"/>
                    <a:pt x="4815543" y="2439568"/>
                    <a:pt x="4835156" y="2475971"/>
                  </a:cubicBezTo>
                  <a:lnTo>
                    <a:pt x="4708267" y="2475971"/>
                  </a:lnTo>
                  <a:close/>
                  <a:moveTo>
                    <a:pt x="4852094" y="2476120"/>
                  </a:moveTo>
                  <a:cubicBezTo>
                    <a:pt x="4831293" y="2436894"/>
                    <a:pt x="4808560" y="2398114"/>
                    <a:pt x="4784490" y="2360820"/>
                  </a:cubicBezTo>
                  <a:lnTo>
                    <a:pt x="4895481" y="2289352"/>
                  </a:lnTo>
                  <a:lnTo>
                    <a:pt x="5048817" y="2289352"/>
                  </a:lnTo>
                  <a:cubicBezTo>
                    <a:pt x="5083882" y="2349676"/>
                    <a:pt x="5115828" y="2411932"/>
                    <a:pt x="5144207" y="2476120"/>
                  </a:cubicBezTo>
                  <a:lnTo>
                    <a:pt x="4852094" y="2476120"/>
                  </a:lnTo>
                  <a:close/>
                  <a:moveTo>
                    <a:pt x="4897263" y="2274345"/>
                  </a:moveTo>
                  <a:cubicBezTo>
                    <a:pt x="4882554" y="2251463"/>
                    <a:pt x="4868142" y="2230514"/>
                    <a:pt x="4853877" y="2210455"/>
                  </a:cubicBezTo>
                  <a:lnTo>
                    <a:pt x="5000379" y="2210455"/>
                  </a:lnTo>
                  <a:cubicBezTo>
                    <a:pt x="5014049" y="2231554"/>
                    <a:pt x="5027421" y="2252801"/>
                    <a:pt x="5040199" y="2274345"/>
                  </a:cubicBezTo>
                  <a:lnTo>
                    <a:pt x="4897263" y="2274345"/>
                  </a:lnTo>
                  <a:close/>
                  <a:moveTo>
                    <a:pt x="4814057" y="2156668"/>
                  </a:moveTo>
                  <a:cubicBezTo>
                    <a:pt x="4784044" y="2117591"/>
                    <a:pt x="4751505" y="2078960"/>
                    <a:pt x="4717479" y="2041814"/>
                  </a:cubicBezTo>
                  <a:lnTo>
                    <a:pt x="4802468" y="1956825"/>
                  </a:lnTo>
                  <a:cubicBezTo>
                    <a:pt x="4861009" y="2019973"/>
                    <a:pt x="4914796" y="2086686"/>
                    <a:pt x="4963680" y="2156668"/>
                  </a:cubicBezTo>
                  <a:lnTo>
                    <a:pt x="4813909" y="2156668"/>
                  </a:lnTo>
                  <a:close/>
                  <a:moveTo>
                    <a:pt x="4464147" y="2016407"/>
                  </a:moveTo>
                  <a:lnTo>
                    <a:pt x="4392976" y="2098424"/>
                  </a:lnTo>
                  <a:cubicBezTo>
                    <a:pt x="4382427" y="2089361"/>
                    <a:pt x="4372472" y="2081040"/>
                    <a:pt x="4362665" y="2073016"/>
                  </a:cubicBezTo>
                  <a:lnTo>
                    <a:pt x="4439779" y="1995902"/>
                  </a:lnTo>
                  <a:cubicBezTo>
                    <a:pt x="4447951" y="2002737"/>
                    <a:pt x="4456123" y="2009572"/>
                    <a:pt x="4464147" y="2016407"/>
                  </a:cubicBezTo>
                  <a:close/>
                  <a:moveTo>
                    <a:pt x="4350927" y="2063656"/>
                  </a:moveTo>
                  <a:cubicBezTo>
                    <a:pt x="4341269" y="2055930"/>
                    <a:pt x="4331612" y="2048352"/>
                    <a:pt x="4321805" y="2040923"/>
                  </a:cubicBezTo>
                  <a:lnTo>
                    <a:pt x="4399068" y="1963660"/>
                  </a:lnTo>
                  <a:cubicBezTo>
                    <a:pt x="4408874" y="1971089"/>
                    <a:pt x="4418532" y="1978667"/>
                    <a:pt x="4428190" y="1986393"/>
                  </a:cubicBezTo>
                  <a:lnTo>
                    <a:pt x="4350927" y="2063656"/>
                  </a:lnTo>
                  <a:close/>
                  <a:moveTo>
                    <a:pt x="4229387" y="1832759"/>
                  </a:moveTo>
                  <a:cubicBezTo>
                    <a:pt x="4187636" y="1808689"/>
                    <a:pt x="4144696" y="1786550"/>
                    <a:pt x="4101755" y="1766938"/>
                  </a:cubicBezTo>
                  <a:lnTo>
                    <a:pt x="4161931" y="1635294"/>
                  </a:lnTo>
                  <a:lnTo>
                    <a:pt x="4155245" y="1632174"/>
                  </a:lnTo>
                  <a:cubicBezTo>
                    <a:pt x="4115276" y="1613898"/>
                    <a:pt x="4073970" y="1596960"/>
                    <a:pt x="4032219" y="1581656"/>
                  </a:cubicBezTo>
                  <a:lnTo>
                    <a:pt x="4032219" y="1456401"/>
                  </a:lnTo>
                  <a:cubicBezTo>
                    <a:pt x="4098783" y="1478986"/>
                    <a:pt x="4165051" y="1505730"/>
                    <a:pt x="4229387" y="1536338"/>
                  </a:cubicBezTo>
                  <a:lnTo>
                    <a:pt x="4229387" y="1832908"/>
                  </a:lnTo>
                  <a:close/>
                  <a:moveTo>
                    <a:pt x="4022264" y="1593691"/>
                  </a:moveTo>
                  <a:cubicBezTo>
                    <a:pt x="4062827" y="1608401"/>
                    <a:pt x="4103241" y="1624893"/>
                    <a:pt x="4142318" y="1642574"/>
                  </a:cubicBezTo>
                  <a:lnTo>
                    <a:pt x="4088234" y="1760846"/>
                  </a:lnTo>
                  <a:cubicBezTo>
                    <a:pt x="3953619" y="1700076"/>
                    <a:pt x="3810980" y="1658324"/>
                    <a:pt x="3664181" y="1636780"/>
                  </a:cubicBezTo>
                  <a:lnTo>
                    <a:pt x="3682605" y="1507662"/>
                  </a:lnTo>
                  <a:cubicBezTo>
                    <a:pt x="3798053" y="1524600"/>
                    <a:pt x="3912313" y="1553574"/>
                    <a:pt x="4022264" y="1593691"/>
                  </a:cubicBezTo>
                  <a:close/>
                  <a:moveTo>
                    <a:pt x="3176386" y="1507662"/>
                  </a:moveTo>
                  <a:lnTo>
                    <a:pt x="3194811" y="1636780"/>
                  </a:lnTo>
                  <a:cubicBezTo>
                    <a:pt x="3048012" y="1658324"/>
                    <a:pt x="2905373" y="1700076"/>
                    <a:pt x="2770757" y="1760846"/>
                  </a:cubicBezTo>
                  <a:lnTo>
                    <a:pt x="2716674" y="1642574"/>
                  </a:lnTo>
                  <a:cubicBezTo>
                    <a:pt x="2755751" y="1624893"/>
                    <a:pt x="2796016" y="1608401"/>
                    <a:pt x="2836728" y="1593691"/>
                  </a:cubicBezTo>
                  <a:cubicBezTo>
                    <a:pt x="2946679" y="1553425"/>
                    <a:pt x="3060938" y="1524600"/>
                    <a:pt x="3176386" y="1507662"/>
                  </a:cubicBezTo>
                  <a:close/>
                  <a:moveTo>
                    <a:pt x="2826773" y="1581656"/>
                  </a:moveTo>
                  <a:cubicBezTo>
                    <a:pt x="2785170" y="1596960"/>
                    <a:pt x="2743716" y="1613750"/>
                    <a:pt x="2703747" y="1632174"/>
                  </a:cubicBezTo>
                  <a:lnTo>
                    <a:pt x="2697061" y="1635294"/>
                  </a:lnTo>
                  <a:lnTo>
                    <a:pt x="2757237" y="1766938"/>
                  </a:lnTo>
                  <a:cubicBezTo>
                    <a:pt x="2714296" y="1786550"/>
                    <a:pt x="2671356" y="1808689"/>
                    <a:pt x="2629605" y="1832759"/>
                  </a:cubicBezTo>
                  <a:lnTo>
                    <a:pt x="2629605" y="1536190"/>
                  </a:lnTo>
                  <a:cubicBezTo>
                    <a:pt x="2693941" y="1505730"/>
                    <a:pt x="2760208" y="1478986"/>
                    <a:pt x="2826773" y="1456252"/>
                  </a:cubicBezTo>
                  <a:lnTo>
                    <a:pt x="2826773" y="1581507"/>
                  </a:lnTo>
                  <a:close/>
                  <a:moveTo>
                    <a:pt x="2537186" y="2040923"/>
                  </a:moveTo>
                  <a:cubicBezTo>
                    <a:pt x="2527380" y="2048352"/>
                    <a:pt x="2517722" y="2055930"/>
                    <a:pt x="2508065" y="2063656"/>
                  </a:cubicBezTo>
                  <a:lnTo>
                    <a:pt x="2430802" y="1986393"/>
                  </a:lnTo>
                  <a:cubicBezTo>
                    <a:pt x="2440460" y="1978667"/>
                    <a:pt x="2450117" y="1971089"/>
                    <a:pt x="2459924" y="1963660"/>
                  </a:cubicBezTo>
                  <a:lnTo>
                    <a:pt x="2537186" y="2040923"/>
                  </a:lnTo>
                  <a:close/>
                  <a:moveTo>
                    <a:pt x="2496326" y="2073016"/>
                  </a:moveTo>
                  <a:cubicBezTo>
                    <a:pt x="2486520" y="2081040"/>
                    <a:pt x="2476565" y="2089361"/>
                    <a:pt x="2466016" y="2098424"/>
                  </a:cubicBezTo>
                  <a:lnTo>
                    <a:pt x="2394845" y="2016407"/>
                  </a:lnTo>
                  <a:cubicBezTo>
                    <a:pt x="2402868" y="2009423"/>
                    <a:pt x="2411041" y="2002589"/>
                    <a:pt x="2419213" y="1995902"/>
                  </a:cubicBezTo>
                  <a:lnTo>
                    <a:pt x="2496326" y="2073016"/>
                  </a:lnTo>
                  <a:close/>
                  <a:moveTo>
                    <a:pt x="1975992" y="2279545"/>
                  </a:moveTo>
                  <a:cubicBezTo>
                    <a:pt x="1992931" y="2253544"/>
                    <a:pt x="2009126" y="2229919"/>
                    <a:pt x="2025470" y="2207335"/>
                  </a:cubicBezTo>
                  <a:cubicBezTo>
                    <a:pt x="2034831" y="2194408"/>
                    <a:pt x="2044340" y="2181333"/>
                    <a:pt x="2054295" y="2168555"/>
                  </a:cubicBezTo>
                  <a:cubicBezTo>
                    <a:pt x="2084606" y="2128883"/>
                    <a:pt x="2117442" y="2089955"/>
                    <a:pt x="2151913" y="2052364"/>
                  </a:cubicBezTo>
                  <a:lnTo>
                    <a:pt x="2242548" y="2142999"/>
                  </a:lnTo>
                  <a:cubicBezTo>
                    <a:pt x="2184156" y="2206740"/>
                    <a:pt x="2130518" y="2275682"/>
                    <a:pt x="2082674" y="2348339"/>
                  </a:cubicBezTo>
                  <a:lnTo>
                    <a:pt x="1975992" y="2279694"/>
                  </a:lnTo>
                  <a:close/>
                  <a:moveTo>
                    <a:pt x="2162017" y="2041517"/>
                  </a:moveTo>
                  <a:cubicBezTo>
                    <a:pt x="2202728" y="1997834"/>
                    <a:pt x="2245669" y="1956231"/>
                    <a:pt x="2289649" y="1917897"/>
                  </a:cubicBezTo>
                  <a:lnTo>
                    <a:pt x="2373895" y="2015070"/>
                  </a:lnTo>
                  <a:cubicBezTo>
                    <a:pt x="2331846" y="2051472"/>
                    <a:pt x="2291135" y="2090846"/>
                    <a:pt x="2252652" y="2132152"/>
                  </a:cubicBezTo>
                  <a:lnTo>
                    <a:pt x="2162166" y="2041666"/>
                  </a:lnTo>
                  <a:close/>
                  <a:moveTo>
                    <a:pt x="2141364" y="2041814"/>
                  </a:moveTo>
                  <a:cubicBezTo>
                    <a:pt x="2107339" y="2078960"/>
                    <a:pt x="2074799" y="2117591"/>
                    <a:pt x="2044786" y="2156668"/>
                  </a:cubicBezTo>
                  <a:lnTo>
                    <a:pt x="1895015" y="2156668"/>
                  </a:lnTo>
                  <a:cubicBezTo>
                    <a:pt x="1944047" y="2086835"/>
                    <a:pt x="1997685" y="2019973"/>
                    <a:pt x="2056227" y="1956825"/>
                  </a:cubicBezTo>
                  <a:lnTo>
                    <a:pt x="2141216" y="2041814"/>
                  </a:lnTo>
                  <a:close/>
                  <a:moveTo>
                    <a:pt x="2004966" y="2210455"/>
                  </a:moveTo>
                  <a:cubicBezTo>
                    <a:pt x="1990702" y="2230514"/>
                    <a:pt x="1976438" y="2251612"/>
                    <a:pt x="1961580" y="2274345"/>
                  </a:cubicBezTo>
                  <a:lnTo>
                    <a:pt x="1818644" y="2274345"/>
                  </a:lnTo>
                  <a:cubicBezTo>
                    <a:pt x="1831422" y="2252801"/>
                    <a:pt x="1844794" y="2231405"/>
                    <a:pt x="1858464" y="2210455"/>
                  </a:cubicBezTo>
                  <a:lnTo>
                    <a:pt x="2004966" y="2210455"/>
                  </a:lnTo>
                  <a:close/>
                  <a:moveTo>
                    <a:pt x="1963511" y="2289203"/>
                  </a:moveTo>
                  <a:lnTo>
                    <a:pt x="2074502" y="2360671"/>
                  </a:lnTo>
                  <a:cubicBezTo>
                    <a:pt x="2050432" y="2398114"/>
                    <a:pt x="2027699" y="2436745"/>
                    <a:pt x="2006897" y="2475971"/>
                  </a:cubicBezTo>
                  <a:lnTo>
                    <a:pt x="1714785" y="2475971"/>
                  </a:lnTo>
                  <a:cubicBezTo>
                    <a:pt x="1743016" y="2411784"/>
                    <a:pt x="1775109" y="2349528"/>
                    <a:pt x="1810175" y="2289203"/>
                  </a:cubicBezTo>
                  <a:lnTo>
                    <a:pt x="1963511" y="2289203"/>
                  </a:lnTo>
                  <a:close/>
                  <a:moveTo>
                    <a:pt x="2086983" y="2368695"/>
                  </a:moveTo>
                  <a:lnTo>
                    <a:pt x="2179698" y="2428425"/>
                  </a:lnTo>
                  <a:cubicBezTo>
                    <a:pt x="2169892" y="2443729"/>
                    <a:pt x="2160383" y="2459478"/>
                    <a:pt x="2150725" y="2476120"/>
                  </a:cubicBezTo>
                  <a:lnTo>
                    <a:pt x="2023836" y="2476120"/>
                  </a:lnTo>
                  <a:cubicBezTo>
                    <a:pt x="2043448" y="2439568"/>
                    <a:pt x="2064547" y="2403612"/>
                    <a:pt x="2086983" y="2368843"/>
                  </a:cubicBezTo>
                  <a:close/>
                  <a:moveTo>
                    <a:pt x="2161274" y="2487263"/>
                  </a:moveTo>
                  <a:cubicBezTo>
                    <a:pt x="2173012" y="2467056"/>
                    <a:pt x="2184453" y="2448483"/>
                    <a:pt x="2196191" y="2430208"/>
                  </a:cubicBezTo>
                  <a:lnTo>
                    <a:pt x="2200203" y="2423967"/>
                  </a:lnTo>
                  <a:lnTo>
                    <a:pt x="2095155" y="2356363"/>
                  </a:lnTo>
                  <a:cubicBezTo>
                    <a:pt x="2142404" y="2284597"/>
                    <a:pt x="2195448" y="2216398"/>
                    <a:pt x="2252949" y="2153548"/>
                  </a:cubicBezTo>
                  <a:lnTo>
                    <a:pt x="2547141" y="2447740"/>
                  </a:lnTo>
                  <a:lnTo>
                    <a:pt x="2557691" y="2437191"/>
                  </a:lnTo>
                  <a:lnTo>
                    <a:pt x="2262904" y="2142404"/>
                  </a:lnTo>
                  <a:cubicBezTo>
                    <a:pt x="2301090" y="2101396"/>
                    <a:pt x="2341653" y="2062319"/>
                    <a:pt x="2383404" y="2026065"/>
                  </a:cubicBezTo>
                  <a:lnTo>
                    <a:pt x="2464381" y="2119374"/>
                  </a:lnTo>
                  <a:lnTo>
                    <a:pt x="2470028" y="2114471"/>
                  </a:lnTo>
                  <a:cubicBezTo>
                    <a:pt x="2484886" y="2101544"/>
                    <a:pt x="2498555" y="2090103"/>
                    <a:pt x="2512076" y="2079257"/>
                  </a:cubicBezTo>
                  <a:cubicBezTo>
                    <a:pt x="2525597" y="2068410"/>
                    <a:pt x="2538970" y="2057861"/>
                    <a:pt x="2552788" y="2047460"/>
                  </a:cubicBezTo>
                  <a:cubicBezTo>
                    <a:pt x="2573738" y="2031859"/>
                    <a:pt x="2594093" y="2017595"/>
                    <a:pt x="2614746" y="2003777"/>
                  </a:cubicBezTo>
                  <a:lnTo>
                    <a:pt x="2614746" y="2208821"/>
                  </a:lnTo>
                  <a:lnTo>
                    <a:pt x="2800177" y="2394251"/>
                  </a:lnTo>
                  <a:cubicBezTo>
                    <a:pt x="2670910" y="2491721"/>
                    <a:pt x="2564823" y="2619353"/>
                    <a:pt x="2492315" y="2764517"/>
                  </a:cubicBezTo>
                  <a:lnTo>
                    <a:pt x="2323971" y="2596174"/>
                  </a:lnTo>
                  <a:lnTo>
                    <a:pt x="2104219" y="2596174"/>
                  </a:lnTo>
                  <a:cubicBezTo>
                    <a:pt x="2115957" y="2571212"/>
                    <a:pt x="2128437" y="2546250"/>
                    <a:pt x="2142107" y="2521586"/>
                  </a:cubicBezTo>
                  <a:cubicBezTo>
                    <a:pt x="2148347" y="2510145"/>
                    <a:pt x="2154737" y="2498555"/>
                    <a:pt x="2161423" y="2487115"/>
                  </a:cubicBezTo>
                  <a:close/>
                  <a:moveTo>
                    <a:pt x="5197399" y="2611181"/>
                  </a:moveTo>
                  <a:cubicBezTo>
                    <a:pt x="5203343" y="2627673"/>
                    <a:pt x="5208988" y="2644760"/>
                    <a:pt x="5214932" y="2663482"/>
                  </a:cubicBezTo>
                  <a:cubicBezTo>
                    <a:pt x="5262627" y="2813549"/>
                    <a:pt x="5291006" y="2969560"/>
                    <a:pt x="5299475" y="3127355"/>
                  </a:cubicBezTo>
                  <a:lnTo>
                    <a:pt x="5174072" y="3127355"/>
                  </a:lnTo>
                  <a:cubicBezTo>
                    <a:pt x="5166791" y="2992591"/>
                    <a:pt x="5144058" y="2859313"/>
                    <a:pt x="5106318" y="2730641"/>
                  </a:cubicBezTo>
                  <a:lnTo>
                    <a:pt x="5104238" y="2723509"/>
                  </a:lnTo>
                  <a:lnTo>
                    <a:pt x="4970217" y="2762734"/>
                  </a:lnTo>
                  <a:cubicBezTo>
                    <a:pt x="4954616" y="2711176"/>
                    <a:pt x="4936341" y="2660213"/>
                    <a:pt x="4915688" y="2611032"/>
                  </a:cubicBezTo>
                  <a:lnTo>
                    <a:pt x="5197251" y="2611032"/>
                  </a:lnTo>
                  <a:close/>
                  <a:moveTo>
                    <a:pt x="5162037" y="3234185"/>
                  </a:moveTo>
                  <a:cubicBezTo>
                    <a:pt x="5161442" y="3394654"/>
                    <a:pt x="5138709" y="3555717"/>
                    <a:pt x="5094283" y="3709053"/>
                  </a:cubicBezTo>
                  <a:lnTo>
                    <a:pt x="4974675" y="3673988"/>
                  </a:lnTo>
                  <a:cubicBezTo>
                    <a:pt x="5016426" y="3531646"/>
                    <a:pt x="5038416" y="3383510"/>
                    <a:pt x="5039605" y="3234185"/>
                  </a:cubicBezTo>
                  <a:lnTo>
                    <a:pt x="5162037" y="3234185"/>
                  </a:lnTo>
                  <a:close/>
                  <a:moveTo>
                    <a:pt x="5039605" y="3216950"/>
                  </a:moveTo>
                  <a:cubicBezTo>
                    <a:pt x="5038268" y="3067327"/>
                    <a:pt x="5016426" y="2919488"/>
                    <a:pt x="4974675" y="2777147"/>
                  </a:cubicBezTo>
                  <a:lnTo>
                    <a:pt x="5094432" y="2742081"/>
                  </a:lnTo>
                  <a:cubicBezTo>
                    <a:pt x="5131280" y="2869565"/>
                    <a:pt x="5153270" y="3001803"/>
                    <a:pt x="5159956" y="3135230"/>
                  </a:cubicBezTo>
                  <a:cubicBezTo>
                    <a:pt x="5161294" y="3162420"/>
                    <a:pt x="5162037" y="3189759"/>
                    <a:pt x="5162185" y="3216950"/>
                  </a:cubicBezTo>
                  <a:lnTo>
                    <a:pt x="5039754" y="3216950"/>
                  </a:lnTo>
                  <a:close/>
                  <a:moveTo>
                    <a:pt x="4899938" y="2611181"/>
                  </a:moveTo>
                  <a:cubicBezTo>
                    <a:pt x="4921482" y="2662144"/>
                    <a:pt x="4940203" y="2714297"/>
                    <a:pt x="4956251" y="2767192"/>
                  </a:cubicBezTo>
                  <a:lnTo>
                    <a:pt x="4848677" y="2798691"/>
                  </a:lnTo>
                  <a:cubicBezTo>
                    <a:pt x="4829510" y="2734652"/>
                    <a:pt x="4805737" y="2671654"/>
                    <a:pt x="4778249" y="2611181"/>
                  </a:cubicBezTo>
                  <a:lnTo>
                    <a:pt x="4900087" y="2611181"/>
                  </a:lnTo>
                  <a:close/>
                  <a:moveTo>
                    <a:pt x="4848529" y="3652444"/>
                  </a:moveTo>
                  <a:lnTo>
                    <a:pt x="4956102" y="3683943"/>
                  </a:lnTo>
                  <a:cubicBezTo>
                    <a:pt x="4940055" y="3736838"/>
                    <a:pt x="4921334" y="3788842"/>
                    <a:pt x="4899938" y="3839954"/>
                  </a:cubicBezTo>
                  <a:lnTo>
                    <a:pt x="4778249" y="3839954"/>
                  </a:lnTo>
                  <a:cubicBezTo>
                    <a:pt x="4805886" y="3779184"/>
                    <a:pt x="4829361" y="3716482"/>
                    <a:pt x="4848529" y="3652444"/>
                  </a:cubicBezTo>
                  <a:close/>
                  <a:moveTo>
                    <a:pt x="5398579" y="3007003"/>
                  </a:moveTo>
                  <a:lnTo>
                    <a:pt x="5304229" y="3007003"/>
                  </a:lnTo>
                  <a:cubicBezTo>
                    <a:pt x="5303041" y="2997345"/>
                    <a:pt x="5301704" y="2987836"/>
                    <a:pt x="5300515" y="2978178"/>
                  </a:cubicBezTo>
                  <a:lnTo>
                    <a:pt x="5395310" y="2978178"/>
                  </a:lnTo>
                  <a:cubicBezTo>
                    <a:pt x="5396499" y="2987687"/>
                    <a:pt x="5397688" y="2997345"/>
                    <a:pt x="5398728" y="3007003"/>
                  </a:cubicBezTo>
                  <a:close/>
                  <a:moveTo>
                    <a:pt x="5328448" y="2663333"/>
                  </a:moveTo>
                  <a:cubicBezTo>
                    <a:pt x="5357570" y="2760357"/>
                    <a:pt x="5379115" y="2861096"/>
                    <a:pt x="5393082" y="2963320"/>
                  </a:cubicBezTo>
                  <a:lnTo>
                    <a:pt x="5298435" y="2963320"/>
                  </a:lnTo>
                  <a:cubicBezTo>
                    <a:pt x="5283725" y="2860056"/>
                    <a:pt x="5260695" y="2758277"/>
                    <a:pt x="5229196" y="2659024"/>
                  </a:cubicBezTo>
                  <a:cubicBezTo>
                    <a:pt x="5223846" y="2642086"/>
                    <a:pt x="5218498" y="2626336"/>
                    <a:pt x="5213297" y="2611181"/>
                  </a:cubicBezTo>
                  <a:lnTo>
                    <a:pt x="5312402" y="2611181"/>
                  </a:lnTo>
                  <a:cubicBezTo>
                    <a:pt x="5317602" y="2627079"/>
                    <a:pt x="5322951" y="2644314"/>
                    <a:pt x="5328597" y="2663333"/>
                  </a:cubicBezTo>
                  <a:close/>
                  <a:moveTo>
                    <a:pt x="5388179" y="2490978"/>
                  </a:moveTo>
                  <a:lnTo>
                    <a:pt x="5602582" y="2276574"/>
                  </a:lnTo>
                  <a:cubicBezTo>
                    <a:pt x="5632299" y="2344030"/>
                    <a:pt x="5659043" y="2413418"/>
                    <a:pt x="5682222" y="2483252"/>
                  </a:cubicBezTo>
                  <a:lnTo>
                    <a:pt x="5569151" y="2596322"/>
                  </a:lnTo>
                  <a:lnTo>
                    <a:pt x="5208097" y="2596322"/>
                  </a:lnTo>
                  <a:cubicBezTo>
                    <a:pt x="5198885" y="2570469"/>
                    <a:pt x="5188781" y="2543873"/>
                    <a:pt x="5177043" y="2515345"/>
                  </a:cubicBezTo>
                  <a:lnTo>
                    <a:pt x="5162334" y="2518317"/>
                  </a:lnTo>
                  <a:lnTo>
                    <a:pt x="5163076" y="2520249"/>
                  </a:lnTo>
                  <a:cubicBezTo>
                    <a:pt x="5174220" y="2547439"/>
                    <a:pt x="5183730" y="2572104"/>
                    <a:pt x="5192347" y="2596322"/>
                  </a:cubicBezTo>
                  <a:lnTo>
                    <a:pt x="4771415" y="2596322"/>
                  </a:lnTo>
                  <a:cubicBezTo>
                    <a:pt x="4758785" y="2569132"/>
                    <a:pt x="4744967" y="2541644"/>
                    <a:pt x="4730109" y="2514602"/>
                  </a:cubicBezTo>
                  <a:cubicBezTo>
                    <a:pt x="4725800" y="2506728"/>
                    <a:pt x="4721342" y="2498853"/>
                    <a:pt x="4716736" y="2490978"/>
                  </a:cubicBezTo>
                  <a:lnTo>
                    <a:pt x="5388030" y="2490978"/>
                  </a:lnTo>
                  <a:close/>
                  <a:moveTo>
                    <a:pt x="5262032" y="2476120"/>
                  </a:moveTo>
                  <a:lnTo>
                    <a:pt x="5160402" y="2476120"/>
                  </a:lnTo>
                  <a:cubicBezTo>
                    <a:pt x="5132320" y="2411932"/>
                    <a:pt x="5100524" y="2349676"/>
                    <a:pt x="5065755" y="2289352"/>
                  </a:cubicBezTo>
                  <a:lnTo>
                    <a:pt x="5107656" y="2289352"/>
                  </a:lnTo>
                  <a:lnTo>
                    <a:pt x="5149704" y="2247303"/>
                  </a:lnTo>
                  <a:cubicBezTo>
                    <a:pt x="5192050" y="2321148"/>
                    <a:pt x="5229641" y="2397520"/>
                    <a:pt x="5262032" y="2476120"/>
                  </a:cubicBezTo>
                  <a:close/>
                  <a:moveTo>
                    <a:pt x="5142126" y="2233931"/>
                  </a:moveTo>
                  <a:lnTo>
                    <a:pt x="5101564" y="2274494"/>
                  </a:lnTo>
                  <a:lnTo>
                    <a:pt x="5057435" y="2274494"/>
                  </a:lnTo>
                  <a:cubicBezTo>
                    <a:pt x="5044805" y="2252949"/>
                    <a:pt x="5031582" y="2231554"/>
                    <a:pt x="5018061" y="2210603"/>
                  </a:cubicBezTo>
                  <a:lnTo>
                    <a:pt x="5080911" y="2210603"/>
                  </a:lnTo>
                  <a:lnTo>
                    <a:pt x="5110330" y="2181184"/>
                  </a:lnTo>
                  <a:cubicBezTo>
                    <a:pt x="5121177" y="2198568"/>
                    <a:pt x="5131875" y="2216250"/>
                    <a:pt x="5142275" y="2233931"/>
                  </a:cubicBezTo>
                  <a:close/>
                  <a:moveTo>
                    <a:pt x="5576877" y="2024579"/>
                  </a:moveTo>
                  <a:cubicBezTo>
                    <a:pt x="5576877" y="2034980"/>
                    <a:pt x="5568408" y="2043449"/>
                    <a:pt x="5558008" y="2043449"/>
                  </a:cubicBezTo>
                  <a:cubicBezTo>
                    <a:pt x="5547607" y="2043449"/>
                    <a:pt x="5539138" y="2034980"/>
                    <a:pt x="5539138" y="2024579"/>
                  </a:cubicBezTo>
                  <a:cubicBezTo>
                    <a:pt x="5539138" y="2014178"/>
                    <a:pt x="5547607" y="2005709"/>
                    <a:pt x="5558008" y="2005709"/>
                  </a:cubicBezTo>
                  <a:cubicBezTo>
                    <a:pt x="5568408" y="2005709"/>
                    <a:pt x="5576877" y="2014178"/>
                    <a:pt x="5576877" y="2024579"/>
                  </a:cubicBezTo>
                  <a:close/>
                  <a:moveTo>
                    <a:pt x="5558008" y="1938847"/>
                  </a:moveTo>
                  <a:cubicBezTo>
                    <a:pt x="5568408" y="1938847"/>
                    <a:pt x="5576877" y="1947316"/>
                    <a:pt x="5576877" y="1957717"/>
                  </a:cubicBezTo>
                  <a:cubicBezTo>
                    <a:pt x="5576877" y="1968118"/>
                    <a:pt x="5568408" y="1976587"/>
                    <a:pt x="5558008" y="1976587"/>
                  </a:cubicBezTo>
                  <a:cubicBezTo>
                    <a:pt x="5547607" y="1976587"/>
                    <a:pt x="5539138" y="1968118"/>
                    <a:pt x="5539138" y="1957717"/>
                  </a:cubicBezTo>
                  <a:cubicBezTo>
                    <a:pt x="5539138" y="1947316"/>
                    <a:pt x="5547607" y="1938847"/>
                    <a:pt x="5558008" y="1938847"/>
                  </a:cubicBezTo>
                  <a:close/>
                  <a:moveTo>
                    <a:pt x="5241676" y="1965146"/>
                  </a:moveTo>
                  <a:lnTo>
                    <a:pt x="5525171" y="1965146"/>
                  </a:lnTo>
                  <a:cubicBezTo>
                    <a:pt x="5528440" y="1979261"/>
                    <a:pt x="5540475" y="1989959"/>
                    <a:pt x="5555333" y="1991148"/>
                  </a:cubicBezTo>
                  <a:cubicBezTo>
                    <a:pt x="5540475" y="1992337"/>
                    <a:pt x="5528440" y="2003034"/>
                    <a:pt x="5525171" y="2017150"/>
                  </a:cubicBezTo>
                  <a:lnTo>
                    <a:pt x="5252969" y="2017150"/>
                  </a:lnTo>
                  <a:lnTo>
                    <a:pt x="5112707" y="2157411"/>
                  </a:lnTo>
                  <a:cubicBezTo>
                    <a:pt x="5104535" y="2144633"/>
                    <a:pt x="5096066" y="2131855"/>
                    <a:pt x="5087597" y="2119226"/>
                  </a:cubicBezTo>
                  <a:lnTo>
                    <a:pt x="5241528" y="1965295"/>
                  </a:lnTo>
                  <a:close/>
                  <a:moveTo>
                    <a:pt x="5068579" y="2117294"/>
                  </a:moveTo>
                  <a:lnTo>
                    <a:pt x="5029204" y="2156668"/>
                  </a:lnTo>
                  <a:lnTo>
                    <a:pt x="4981807" y="2156668"/>
                  </a:lnTo>
                  <a:cubicBezTo>
                    <a:pt x="4930694" y="2082971"/>
                    <a:pt x="4874530" y="2012692"/>
                    <a:pt x="4813017" y="1946425"/>
                  </a:cubicBezTo>
                  <a:lnTo>
                    <a:pt x="4879285" y="1880157"/>
                  </a:lnTo>
                  <a:cubicBezTo>
                    <a:pt x="4948376" y="1954299"/>
                    <a:pt x="5011671" y="2033642"/>
                    <a:pt x="5068579" y="2117294"/>
                  </a:cubicBezTo>
                  <a:close/>
                  <a:moveTo>
                    <a:pt x="4841545" y="1594137"/>
                  </a:moveTo>
                  <a:lnTo>
                    <a:pt x="5147476" y="1594137"/>
                  </a:lnTo>
                  <a:cubicBezTo>
                    <a:pt x="5195319" y="1644357"/>
                    <a:pt x="5241528" y="1697253"/>
                    <a:pt x="5284914" y="1751634"/>
                  </a:cubicBezTo>
                  <a:lnTo>
                    <a:pt x="4986710" y="1751634"/>
                  </a:lnTo>
                  <a:lnTo>
                    <a:pt x="4879582" y="1858761"/>
                  </a:lnTo>
                  <a:cubicBezTo>
                    <a:pt x="4830550" y="1806906"/>
                    <a:pt x="4778844" y="1757428"/>
                    <a:pt x="4724463" y="1711071"/>
                  </a:cubicBezTo>
                  <a:lnTo>
                    <a:pt x="4841545" y="1593988"/>
                  </a:lnTo>
                  <a:close/>
                  <a:moveTo>
                    <a:pt x="4625507" y="1789076"/>
                  </a:moveTo>
                  <a:lnTo>
                    <a:pt x="4438739" y="1975844"/>
                  </a:lnTo>
                  <a:cubicBezTo>
                    <a:pt x="4429081" y="1968118"/>
                    <a:pt x="4419424" y="1960540"/>
                    <a:pt x="4409617" y="1953111"/>
                  </a:cubicBezTo>
                  <a:lnTo>
                    <a:pt x="4596831" y="1765897"/>
                  </a:lnTo>
                  <a:cubicBezTo>
                    <a:pt x="4606785" y="1773772"/>
                    <a:pt x="4616295" y="1781499"/>
                    <a:pt x="4625358" y="1789225"/>
                  </a:cubicBezTo>
                  <a:close/>
                  <a:moveTo>
                    <a:pt x="4326857" y="1384785"/>
                  </a:moveTo>
                  <a:lnTo>
                    <a:pt x="4565183" y="1146459"/>
                  </a:lnTo>
                  <a:cubicBezTo>
                    <a:pt x="4723125" y="1232785"/>
                    <a:pt x="4871262" y="1337387"/>
                    <a:pt x="5006026" y="1457441"/>
                  </a:cubicBezTo>
                  <a:lnTo>
                    <a:pt x="4884485" y="1457441"/>
                  </a:lnTo>
                  <a:lnTo>
                    <a:pt x="4673202" y="1668725"/>
                  </a:lnTo>
                  <a:cubicBezTo>
                    <a:pt x="4565628" y="1582844"/>
                    <a:pt x="4449437" y="1508553"/>
                    <a:pt x="4327006" y="1446743"/>
                  </a:cubicBezTo>
                  <a:lnTo>
                    <a:pt x="4327006" y="1384785"/>
                  </a:lnTo>
                  <a:close/>
                  <a:moveTo>
                    <a:pt x="4311999" y="1455807"/>
                  </a:moveTo>
                  <a:lnTo>
                    <a:pt x="4311999" y="1561003"/>
                  </a:lnTo>
                  <a:cubicBezTo>
                    <a:pt x="4290157" y="1549413"/>
                    <a:pt x="4267573" y="1537824"/>
                    <a:pt x="4244245" y="1526680"/>
                  </a:cubicBezTo>
                  <a:lnTo>
                    <a:pt x="4244245" y="1423416"/>
                  </a:lnTo>
                  <a:cubicBezTo>
                    <a:pt x="4267127" y="1433668"/>
                    <a:pt x="4289711" y="1444515"/>
                    <a:pt x="4311999" y="1455658"/>
                  </a:cubicBezTo>
                  <a:close/>
                  <a:moveTo>
                    <a:pt x="4032813" y="934581"/>
                  </a:moveTo>
                  <a:cubicBezTo>
                    <a:pt x="4173223" y="971429"/>
                    <a:pt x="4310959" y="1021650"/>
                    <a:pt x="4442305" y="1083906"/>
                  </a:cubicBezTo>
                  <a:lnTo>
                    <a:pt x="4229387" y="1296824"/>
                  </a:lnTo>
                  <a:lnTo>
                    <a:pt x="4229387" y="1519846"/>
                  </a:lnTo>
                  <a:cubicBezTo>
                    <a:pt x="4165051" y="1489683"/>
                    <a:pt x="4098783" y="1462939"/>
                    <a:pt x="4032219" y="1440503"/>
                  </a:cubicBezTo>
                  <a:lnTo>
                    <a:pt x="4032219" y="1255667"/>
                  </a:lnTo>
                  <a:lnTo>
                    <a:pt x="4116019" y="1171866"/>
                  </a:lnTo>
                  <a:cubicBezTo>
                    <a:pt x="4123597" y="1176473"/>
                    <a:pt x="4132363" y="1179296"/>
                    <a:pt x="4141872" y="1179296"/>
                  </a:cubicBezTo>
                  <a:cubicBezTo>
                    <a:pt x="4169212" y="1179296"/>
                    <a:pt x="4191350" y="1157008"/>
                    <a:pt x="4191350" y="1129818"/>
                  </a:cubicBezTo>
                  <a:cubicBezTo>
                    <a:pt x="4191350" y="1102627"/>
                    <a:pt x="4169063" y="1080340"/>
                    <a:pt x="4141872" y="1080340"/>
                  </a:cubicBezTo>
                  <a:cubicBezTo>
                    <a:pt x="4114682" y="1080340"/>
                    <a:pt x="4092394" y="1102627"/>
                    <a:pt x="4092394" y="1129818"/>
                  </a:cubicBezTo>
                  <a:cubicBezTo>
                    <a:pt x="4092394" y="1142299"/>
                    <a:pt x="4097149" y="1153442"/>
                    <a:pt x="4104727" y="1162209"/>
                  </a:cubicBezTo>
                  <a:lnTo>
                    <a:pt x="4017509" y="1249426"/>
                  </a:lnTo>
                  <a:lnTo>
                    <a:pt x="4017509" y="1321489"/>
                  </a:lnTo>
                  <a:cubicBezTo>
                    <a:pt x="3949013" y="1300390"/>
                    <a:pt x="3878733" y="1282857"/>
                    <a:pt x="3808157" y="1269188"/>
                  </a:cubicBezTo>
                  <a:lnTo>
                    <a:pt x="3808157" y="1159237"/>
                  </a:lnTo>
                  <a:lnTo>
                    <a:pt x="4032962" y="934432"/>
                  </a:lnTo>
                  <a:close/>
                  <a:moveTo>
                    <a:pt x="4107104" y="1129966"/>
                  </a:moveTo>
                  <a:cubicBezTo>
                    <a:pt x="4107104" y="1110799"/>
                    <a:pt x="4122705" y="1095347"/>
                    <a:pt x="4141724" y="1095347"/>
                  </a:cubicBezTo>
                  <a:cubicBezTo>
                    <a:pt x="4160742" y="1095347"/>
                    <a:pt x="4176343" y="1110948"/>
                    <a:pt x="4176343" y="1129966"/>
                  </a:cubicBezTo>
                  <a:cubicBezTo>
                    <a:pt x="4176343" y="1148985"/>
                    <a:pt x="4160742" y="1164586"/>
                    <a:pt x="4141724" y="1164586"/>
                  </a:cubicBezTo>
                  <a:cubicBezTo>
                    <a:pt x="4122705" y="1164586"/>
                    <a:pt x="4107104" y="1148985"/>
                    <a:pt x="4107104" y="1129966"/>
                  </a:cubicBezTo>
                  <a:close/>
                  <a:moveTo>
                    <a:pt x="3799094" y="1393254"/>
                  </a:moveTo>
                  <a:cubicBezTo>
                    <a:pt x="3873830" y="1408409"/>
                    <a:pt x="3947230" y="1427873"/>
                    <a:pt x="4017361" y="1451201"/>
                  </a:cubicBezTo>
                  <a:lnTo>
                    <a:pt x="4017361" y="1576158"/>
                  </a:lnTo>
                  <a:cubicBezTo>
                    <a:pt x="3927914" y="1544064"/>
                    <a:pt x="3835645" y="1519400"/>
                    <a:pt x="3742335" y="1502461"/>
                  </a:cubicBezTo>
                  <a:lnTo>
                    <a:pt x="3742335" y="1382853"/>
                  </a:lnTo>
                  <a:cubicBezTo>
                    <a:pt x="3760759" y="1385973"/>
                    <a:pt x="3779778" y="1389391"/>
                    <a:pt x="3799094" y="1393254"/>
                  </a:cubicBezTo>
                  <a:close/>
                  <a:moveTo>
                    <a:pt x="3796568" y="1012289"/>
                  </a:moveTo>
                  <a:lnTo>
                    <a:pt x="3796568" y="885400"/>
                  </a:lnTo>
                  <a:cubicBezTo>
                    <a:pt x="3832673" y="891046"/>
                    <a:pt x="3868779" y="897287"/>
                    <a:pt x="3904290" y="904567"/>
                  </a:cubicBezTo>
                  <a:lnTo>
                    <a:pt x="3796568" y="1012289"/>
                  </a:lnTo>
                  <a:close/>
                  <a:moveTo>
                    <a:pt x="3781710" y="883172"/>
                  </a:moveTo>
                  <a:lnTo>
                    <a:pt x="3781710" y="1027148"/>
                  </a:lnTo>
                  <a:lnTo>
                    <a:pt x="3727477" y="1081380"/>
                  </a:lnTo>
                  <a:lnTo>
                    <a:pt x="3727477" y="1255518"/>
                  </a:lnTo>
                  <a:cubicBezTo>
                    <a:pt x="3672204" y="1247198"/>
                    <a:pt x="3616041" y="1241254"/>
                    <a:pt x="3559877" y="1237540"/>
                  </a:cubicBezTo>
                  <a:lnTo>
                    <a:pt x="3559877" y="1021204"/>
                  </a:lnTo>
                  <a:lnTo>
                    <a:pt x="3610840" y="970241"/>
                  </a:lnTo>
                  <a:lnTo>
                    <a:pt x="3610840" y="863707"/>
                  </a:lnTo>
                  <a:cubicBezTo>
                    <a:pt x="3668044" y="868016"/>
                    <a:pt x="3725100" y="874702"/>
                    <a:pt x="3781858" y="883023"/>
                  </a:cubicBezTo>
                  <a:close/>
                  <a:moveTo>
                    <a:pt x="3584393" y="693284"/>
                  </a:moveTo>
                  <a:cubicBezTo>
                    <a:pt x="3584393" y="682883"/>
                    <a:pt x="3592862" y="674414"/>
                    <a:pt x="3603262" y="674414"/>
                  </a:cubicBezTo>
                  <a:cubicBezTo>
                    <a:pt x="3613663" y="674414"/>
                    <a:pt x="3622132" y="682883"/>
                    <a:pt x="3622132" y="693284"/>
                  </a:cubicBezTo>
                  <a:cubicBezTo>
                    <a:pt x="3622132" y="703684"/>
                    <a:pt x="3613663" y="712154"/>
                    <a:pt x="3603262" y="712154"/>
                  </a:cubicBezTo>
                  <a:cubicBezTo>
                    <a:pt x="3592862" y="712154"/>
                    <a:pt x="3584393" y="703684"/>
                    <a:pt x="3584393" y="693284"/>
                  </a:cubicBezTo>
                  <a:close/>
                  <a:moveTo>
                    <a:pt x="3429422" y="856724"/>
                  </a:moveTo>
                  <a:cubicBezTo>
                    <a:pt x="3483951" y="856724"/>
                    <a:pt x="3539818" y="858804"/>
                    <a:pt x="3595833" y="862667"/>
                  </a:cubicBezTo>
                  <a:lnTo>
                    <a:pt x="3595833" y="964000"/>
                  </a:lnTo>
                  <a:lnTo>
                    <a:pt x="3481128" y="1078706"/>
                  </a:lnTo>
                  <a:lnTo>
                    <a:pt x="3481128" y="1342439"/>
                  </a:lnTo>
                  <a:cubicBezTo>
                    <a:pt x="3464487" y="1341993"/>
                    <a:pt x="3447994" y="1341399"/>
                    <a:pt x="3431353" y="1341399"/>
                  </a:cubicBezTo>
                  <a:lnTo>
                    <a:pt x="3431353" y="1341399"/>
                  </a:lnTo>
                  <a:cubicBezTo>
                    <a:pt x="3431353" y="1341399"/>
                    <a:pt x="3430164" y="1341399"/>
                    <a:pt x="3429570" y="1341399"/>
                  </a:cubicBezTo>
                  <a:cubicBezTo>
                    <a:pt x="3428976" y="1341399"/>
                    <a:pt x="3428382" y="1341399"/>
                    <a:pt x="3427787" y="1341399"/>
                  </a:cubicBezTo>
                  <a:lnTo>
                    <a:pt x="3427787" y="1341399"/>
                  </a:lnTo>
                  <a:cubicBezTo>
                    <a:pt x="3411146" y="1341399"/>
                    <a:pt x="3394653" y="1341993"/>
                    <a:pt x="3378012" y="1342439"/>
                  </a:cubicBezTo>
                  <a:lnTo>
                    <a:pt x="3378012" y="1078706"/>
                  </a:lnTo>
                  <a:lnTo>
                    <a:pt x="3263307" y="964000"/>
                  </a:lnTo>
                  <a:lnTo>
                    <a:pt x="3263307" y="862667"/>
                  </a:lnTo>
                  <a:cubicBezTo>
                    <a:pt x="3319174" y="858804"/>
                    <a:pt x="3375189" y="856724"/>
                    <a:pt x="3429719" y="856724"/>
                  </a:cubicBezTo>
                  <a:close/>
                  <a:moveTo>
                    <a:pt x="3236859" y="693284"/>
                  </a:moveTo>
                  <a:cubicBezTo>
                    <a:pt x="3236859" y="682883"/>
                    <a:pt x="3245328" y="674414"/>
                    <a:pt x="3255729" y="674414"/>
                  </a:cubicBezTo>
                  <a:cubicBezTo>
                    <a:pt x="3266130" y="674414"/>
                    <a:pt x="3274599" y="682883"/>
                    <a:pt x="3274599" y="693284"/>
                  </a:cubicBezTo>
                  <a:cubicBezTo>
                    <a:pt x="3274599" y="703684"/>
                    <a:pt x="3266130" y="712154"/>
                    <a:pt x="3255729" y="712154"/>
                  </a:cubicBezTo>
                  <a:cubicBezTo>
                    <a:pt x="3245328" y="712154"/>
                    <a:pt x="3236859" y="703684"/>
                    <a:pt x="3236859" y="693284"/>
                  </a:cubicBezTo>
                  <a:close/>
                  <a:moveTo>
                    <a:pt x="3062424" y="885549"/>
                  </a:moveTo>
                  <a:lnTo>
                    <a:pt x="3062424" y="1012438"/>
                  </a:lnTo>
                  <a:lnTo>
                    <a:pt x="2954702" y="904716"/>
                  </a:lnTo>
                  <a:cubicBezTo>
                    <a:pt x="2990213" y="897435"/>
                    <a:pt x="3026318" y="891195"/>
                    <a:pt x="3062424" y="885549"/>
                  </a:cubicBezTo>
                  <a:close/>
                  <a:moveTo>
                    <a:pt x="3077282" y="1027148"/>
                  </a:moveTo>
                  <a:lnTo>
                    <a:pt x="3077282" y="883172"/>
                  </a:lnTo>
                  <a:cubicBezTo>
                    <a:pt x="3133892" y="874702"/>
                    <a:pt x="3190947" y="868165"/>
                    <a:pt x="3248300" y="863856"/>
                  </a:cubicBezTo>
                  <a:lnTo>
                    <a:pt x="3248300" y="970389"/>
                  </a:lnTo>
                  <a:lnTo>
                    <a:pt x="3299264" y="1021353"/>
                  </a:lnTo>
                  <a:lnTo>
                    <a:pt x="3299264" y="1237688"/>
                  </a:lnTo>
                  <a:cubicBezTo>
                    <a:pt x="3243100" y="1241403"/>
                    <a:pt x="3186936" y="1247346"/>
                    <a:pt x="3131663" y="1255667"/>
                  </a:cubicBezTo>
                  <a:lnTo>
                    <a:pt x="3131663" y="1081529"/>
                  </a:lnTo>
                  <a:lnTo>
                    <a:pt x="3077431" y="1027296"/>
                  </a:lnTo>
                  <a:close/>
                  <a:moveTo>
                    <a:pt x="3116656" y="1502461"/>
                  </a:moveTo>
                  <a:cubicBezTo>
                    <a:pt x="3023347" y="1519400"/>
                    <a:pt x="2931078" y="1544064"/>
                    <a:pt x="2841631" y="1576158"/>
                  </a:cubicBezTo>
                  <a:lnTo>
                    <a:pt x="2841631" y="1451201"/>
                  </a:lnTo>
                  <a:cubicBezTo>
                    <a:pt x="2911762" y="1427873"/>
                    <a:pt x="2985013" y="1408261"/>
                    <a:pt x="3059898" y="1393254"/>
                  </a:cubicBezTo>
                  <a:cubicBezTo>
                    <a:pt x="3079362" y="1389391"/>
                    <a:pt x="3098381" y="1385973"/>
                    <a:pt x="3116656" y="1382853"/>
                  </a:cubicBezTo>
                  <a:lnTo>
                    <a:pt x="3116656" y="1502461"/>
                  </a:lnTo>
                  <a:close/>
                  <a:moveTo>
                    <a:pt x="2416538" y="1083906"/>
                  </a:moveTo>
                  <a:cubicBezTo>
                    <a:pt x="2547884" y="1021650"/>
                    <a:pt x="2685620" y="971578"/>
                    <a:pt x="2826030" y="934581"/>
                  </a:cubicBezTo>
                  <a:lnTo>
                    <a:pt x="3050835" y="1159386"/>
                  </a:lnTo>
                  <a:lnTo>
                    <a:pt x="3050835" y="1269336"/>
                  </a:lnTo>
                  <a:cubicBezTo>
                    <a:pt x="2980258" y="1283006"/>
                    <a:pt x="2909979" y="1300539"/>
                    <a:pt x="2841483" y="1321637"/>
                  </a:cubicBezTo>
                  <a:lnTo>
                    <a:pt x="2841483" y="1249575"/>
                  </a:lnTo>
                  <a:lnTo>
                    <a:pt x="2754265" y="1162357"/>
                  </a:lnTo>
                  <a:cubicBezTo>
                    <a:pt x="2761843" y="1153591"/>
                    <a:pt x="2766597" y="1142447"/>
                    <a:pt x="2766597" y="1129966"/>
                  </a:cubicBezTo>
                  <a:cubicBezTo>
                    <a:pt x="2766597" y="1102627"/>
                    <a:pt x="2744310" y="1080489"/>
                    <a:pt x="2717119" y="1080489"/>
                  </a:cubicBezTo>
                  <a:cubicBezTo>
                    <a:pt x="2689929" y="1080489"/>
                    <a:pt x="2667641" y="1102776"/>
                    <a:pt x="2667641" y="1129966"/>
                  </a:cubicBezTo>
                  <a:cubicBezTo>
                    <a:pt x="2667641" y="1157157"/>
                    <a:pt x="2689929" y="1179444"/>
                    <a:pt x="2717119" y="1179444"/>
                  </a:cubicBezTo>
                  <a:cubicBezTo>
                    <a:pt x="2726629" y="1179444"/>
                    <a:pt x="2735395" y="1176621"/>
                    <a:pt x="2742973" y="1172015"/>
                  </a:cubicBezTo>
                  <a:lnTo>
                    <a:pt x="2826773" y="1255815"/>
                  </a:lnTo>
                  <a:lnTo>
                    <a:pt x="2826773" y="1440651"/>
                  </a:lnTo>
                  <a:cubicBezTo>
                    <a:pt x="2760208" y="1463087"/>
                    <a:pt x="2693941" y="1489683"/>
                    <a:pt x="2629605" y="1519994"/>
                  </a:cubicBezTo>
                  <a:lnTo>
                    <a:pt x="2629605" y="1296973"/>
                  </a:lnTo>
                  <a:lnTo>
                    <a:pt x="2416686" y="1084055"/>
                  </a:lnTo>
                  <a:close/>
                  <a:moveTo>
                    <a:pt x="2717119" y="1164586"/>
                  </a:moveTo>
                  <a:cubicBezTo>
                    <a:pt x="2697952" y="1164586"/>
                    <a:pt x="2682500" y="1148985"/>
                    <a:pt x="2682500" y="1129966"/>
                  </a:cubicBezTo>
                  <a:cubicBezTo>
                    <a:pt x="2682500" y="1110948"/>
                    <a:pt x="2698101" y="1095347"/>
                    <a:pt x="2717119" y="1095347"/>
                  </a:cubicBezTo>
                  <a:cubicBezTo>
                    <a:pt x="2736138" y="1095347"/>
                    <a:pt x="2751739" y="1110948"/>
                    <a:pt x="2751739" y="1129966"/>
                  </a:cubicBezTo>
                  <a:cubicBezTo>
                    <a:pt x="2751739" y="1148985"/>
                    <a:pt x="2736138" y="1164586"/>
                    <a:pt x="2717119" y="1164586"/>
                  </a:cubicBezTo>
                  <a:close/>
                  <a:moveTo>
                    <a:pt x="2614746" y="1423564"/>
                  </a:moveTo>
                  <a:lnTo>
                    <a:pt x="2614746" y="1526829"/>
                  </a:lnTo>
                  <a:cubicBezTo>
                    <a:pt x="2591419" y="1537973"/>
                    <a:pt x="2568835" y="1549413"/>
                    <a:pt x="2546993" y="1561151"/>
                  </a:cubicBezTo>
                  <a:lnTo>
                    <a:pt x="2546993" y="1455955"/>
                  </a:lnTo>
                  <a:cubicBezTo>
                    <a:pt x="2569429" y="1444812"/>
                    <a:pt x="2592013" y="1433965"/>
                    <a:pt x="2614746" y="1423564"/>
                  </a:cubicBezTo>
                  <a:close/>
                  <a:moveTo>
                    <a:pt x="1852966" y="1457441"/>
                  </a:moveTo>
                  <a:cubicBezTo>
                    <a:pt x="1987730" y="1337387"/>
                    <a:pt x="2135867" y="1232785"/>
                    <a:pt x="2293809" y="1146459"/>
                  </a:cubicBezTo>
                  <a:lnTo>
                    <a:pt x="2532135" y="1384785"/>
                  </a:lnTo>
                  <a:lnTo>
                    <a:pt x="2532135" y="1446743"/>
                  </a:lnTo>
                  <a:cubicBezTo>
                    <a:pt x="2409703" y="1508553"/>
                    <a:pt x="2293661" y="1582844"/>
                    <a:pt x="2185939" y="1668725"/>
                  </a:cubicBezTo>
                  <a:lnTo>
                    <a:pt x="1974655" y="1457441"/>
                  </a:lnTo>
                  <a:lnTo>
                    <a:pt x="1853115" y="1457441"/>
                  </a:lnTo>
                  <a:close/>
                  <a:moveTo>
                    <a:pt x="2262013" y="1765897"/>
                  </a:moveTo>
                  <a:lnTo>
                    <a:pt x="2449226" y="1953111"/>
                  </a:lnTo>
                  <a:cubicBezTo>
                    <a:pt x="2439420" y="1960540"/>
                    <a:pt x="2429762" y="1968118"/>
                    <a:pt x="2420104" y="1975844"/>
                  </a:cubicBezTo>
                  <a:lnTo>
                    <a:pt x="2233336" y="1789076"/>
                  </a:lnTo>
                  <a:cubicBezTo>
                    <a:pt x="2242400" y="1781350"/>
                    <a:pt x="2251909" y="1773772"/>
                    <a:pt x="2261864" y="1765749"/>
                  </a:cubicBezTo>
                  <a:close/>
                  <a:moveTo>
                    <a:pt x="1872133" y="1751634"/>
                  </a:moveTo>
                  <a:lnTo>
                    <a:pt x="1573929" y="1751634"/>
                  </a:lnTo>
                  <a:cubicBezTo>
                    <a:pt x="1617315" y="1697253"/>
                    <a:pt x="1663376" y="1644357"/>
                    <a:pt x="1711368" y="1594137"/>
                  </a:cubicBezTo>
                  <a:lnTo>
                    <a:pt x="2017298" y="1594137"/>
                  </a:lnTo>
                  <a:lnTo>
                    <a:pt x="2134381" y="1711219"/>
                  </a:lnTo>
                  <a:cubicBezTo>
                    <a:pt x="2080000" y="1757577"/>
                    <a:pt x="2028293" y="1807055"/>
                    <a:pt x="1979261" y="1858910"/>
                  </a:cubicBezTo>
                  <a:lnTo>
                    <a:pt x="1872133" y="1751782"/>
                  </a:lnTo>
                  <a:close/>
                  <a:moveTo>
                    <a:pt x="1979707" y="1880157"/>
                  </a:moveTo>
                  <a:lnTo>
                    <a:pt x="2045974" y="1946425"/>
                  </a:lnTo>
                  <a:cubicBezTo>
                    <a:pt x="1984461" y="2012692"/>
                    <a:pt x="1928297" y="2082971"/>
                    <a:pt x="1877185" y="2156668"/>
                  </a:cubicBezTo>
                  <a:lnTo>
                    <a:pt x="1829788" y="2156668"/>
                  </a:lnTo>
                  <a:lnTo>
                    <a:pt x="1790413" y="2117294"/>
                  </a:lnTo>
                  <a:cubicBezTo>
                    <a:pt x="1847320" y="2033642"/>
                    <a:pt x="1910616" y="1954299"/>
                    <a:pt x="1979707" y="1880157"/>
                  </a:cubicBezTo>
                  <a:close/>
                  <a:moveTo>
                    <a:pt x="1281966" y="1957717"/>
                  </a:moveTo>
                  <a:cubicBezTo>
                    <a:pt x="1281966" y="1947316"/>
                    <a:pt x="1290435" y="1938847"/>
                    <a:pt x="1300836" y="1938847"/>
                  </a:cubicBezTo>
                  <a:cubicBezTo>
                    <a:pt x="1311236" y="1938847"/>
                    <a:pt x="1319705" y="1947316"/>
                    <a:pt x="1319705" y="1957717"/>
                  </a:cubicBezTo>
                  <a:cubicBezTo>
                    <a:pt x="1319705" y="1968118"/>
                    <a:pt x="1311236" y="1976587"/>
                    <a:pt x="1300836" y="1976587"/>
                  </a:cubicBezTo>
                  <a:cubicBezTo>
                    <a:pt x="1290435" y="1976587"/>
                    <a:pt x="1281966" y="1968118"/>
                    <a:pt x="1281966" y="1957717"/>
                  </a:cubicBezTo>
                  <a:close/>
                  <a:moveTo>
                    <a:pt x="1300836" y="2043449"/>
                  </a:moveTo>
                  <a:cubicBezTo>
                    <a:pt x="1290435" y="2043449"/>
                    <a:pt x="1281966" y="2034980"/>
                    <a:pt x="1281966" y="2024579"/>
                  </a:cubicBezTo>
                  <a:cubicBezTo>
                    <a:pt x="1281966" y="2014178"/>
                    <a:pt x="1290435" y="2005709"/>
                    <a:pt x="1300836" y="2005709"/>
                  </a:cubicBezTo>
                  <a:cubicBezTo>
                    <a:pt x="1311236" y="2005709"/>
                    <a:pt x="1319705" y="2014178"/>
                    <a:pt x="1319705" y="2024579"/>
                  </a:cubicBezTo>
                  <a:cubicBezTo>
                    <a:pt x="1319705" y="2034980"/>
                    <a:pt x="1311236" y="2043449"/>
                    <a:pt x="1300836" y="2043449"/>
                  </a:cubicBezTo>
                  <a:close/>
                  <a:moveTo>
                    <a:pt x="1605874" y="2017150"/>
                  </a:moveTo>
                  <a:lnTo>
                    <a:pt x="1333672" y="2017150"/>
                  </a:lnTo>
                  <a:cubicBezTo>
                    <a:pt x="1330403" y="2003034"/>
                    <a:pt x="1318368" y="1992337"/>
                    <a:pt x="1303510" y="1991148"/>
                  </a:cubicBezTo>
                  <a:cubicBezTo>
                    <a:pt x="1318368" y="1989959"/>
                    <a:pt x="1330403" y="1979261"/>
                    <a:pt x="1333672" y="1965146"/>
                  </a:cubicBezTo>
                  <a:lnTo>
                    <a:pt x="1617167" y="1965146"/>
                  </a:lnTo>
                  <a:lnTo>
                    <a:pt x="1771098" y="2119077"/>
                  </a:lnTo>
                  <a:cubicBezTo>
                    <a:pt x="1762628" y="2131706"/>
                    <a:pt x="1754159" y="2144484"/>
                    <a:pt x="1745987" y="2157263"/>
                  </a:cubicBezTo>
                  <a:lnTo>
                    <a:pt x="1605726" y="2017001"/>
                  </a:lnTo>
                  <a:close/>
                  <a:moveTo>
                    <a:pt x="1748810" y="2181036"/>
                  </a:moveTo>
                  <a:lnTo>
                    <a:pt x="1778230" y="2210455"/>
                  </a:lnTo>
                  <a:lnTo>
                    <a:pt x="1841080" y="2210455"/>
                  </a:lnTo>
                  <a:cubicBezTo>
                    <a:pt x="1827559" y="2231554"/>
                    <a:pt x="1814335" y="2252801"/>
                    <a:pt x="1801706" y="2274345"/>
                  </a:cubicBezTo>
                  <a:lnTo>
                    <a:pt x="1757577" y="2274345"/>
                  </a:lnTo>
                  <a:lnTo>
                    <a:pt x="1717014" y="2233782"/>
                  </a:lnTo>
                  <a:cubicBezTo>
                    <a:pt x="1727415" y="2216101"/>
                    <a:pt x="1737964" y="2198420"/>
                    <a:pt x="1748959" y="2181036"/>
                  </a:cubicBezTo>
                  <a:close/>
                  <a:moveTo>
                    <a:pt x="1709288" y="2247155"/>
                  </a:moveTo>
                  <a:lnTo>
                    <a:pt x="1751336" y="2289203"/>
                  </a:lnTo>
                  <a:lnTo>
                    <a:pt x="1793236" y="2289203"/>
                  </a:lnTo>
                  <a:cubicBezTo>
                    <a:pt x="1758468" y="2349676"/>
                    <a:pt x="1726672" y="2411784"/>
                    <a:pt x="1698590" y="2475971"/>
                  </a:cubicBezTo>
                  <a:lnTo>
                    <a:pt x="1596960" y="2475971"/>
                  </a:lnTo>
                  <a:cubicBezTo>
                    <a:pt x="1629350" y="2397371"/>
                    <a:pt x="1666942" y="2321000"/>
                    <a:pt x="1709288" y="2247155"/>
                  </a:cubicBezTo>
                  <a:close/>
                  <a:moveTo>
                    <a:pt x="1176918" y="2483252"/>
                  </a:moveTo>
                  <a:cubicBezTo>
                    <a:pt x="1200097" y="2413418"/>
                    <a:pt x="1226842" y="2344030"/>
                    <a:pt x="1256558" y="2276574"/>
                  </a:cubicBezTo>
                  <a:lnTo>
                    <a:pt x="1470962" y="2490978"/>
                  </a:lnTo>
                  <a:lnTo>
                    <a:pt x="2142255" y="2490978"/>
                  </a:lnTo>
                  <a:cubicBezTo>
                    <a:pt x="2137798" y="2498853"/>
                    <a:pt x="2133192" y="2506728"/>
                    <a:pt x="2128883" y="2514602"/>
                  </a:cubicBezTo>
                  <a:cubicBezTo>
                    <a:pt x="2114025" y="2541644"/>
                    <a:pt x="2100207" y="2569132"/>
                    <a:pt x="2087577" y="2596322"/>
                  </a:cubicBezTo>
                  <a:lnTo>
                    <a:pt x="1666644" y="2596322"/>
                  </a:lnTo>
                  <a:cubicBezTo>
                    <a:pt x="1675262" y="2572252"/>
                    <a:pt x="1684771" y="2547439"/>
                    <a:pt x="1695915" y="2520249"/>
                  </a:cubicBezTo>
                  <a:lnTo>
                    <a:pt x="1696658" y="2518317"/>
                  </a:lnTo>
                  <a:lnTo>
                    <a:pt x="1681948" y="2515345"/>
                  </a:lnTo>
                  <a:cubicBezTo>
                    <a:pt x="1670211" y="2543873"/>
                    <a:pt x="1660107" y="2570469"/>
                    <a:pt x="1650895" y="2596322"/>
                  </a:cubicBezTo>
                  <a:lnTo>
                    <a:pt x="1289840" y="2596322"/>
                  </a:lnTo>
                  <a:lnTo>
                    <a:pt x="1176770" y="2483252"/>
                  </a:lnTo>
                  <a:close/>
                  <a:moveTo>
                    <a:pt x="1530543" y="2663333"/>
                  </a:moveTo>
                  <a:cubicBezTo>
                    <a:pt x="1536041" y="2644314"/>
                    <a:pt x="1541538" y="2627079"/>
                    <a:pt x="1546739" y="2611181"/>
                  </a:cubicBezTo>
                  <a:lnTo>
                    <a:pt x="1645843" y="2611181"/>
                  </a:lnTo>
                  <a:cubicBezTo>
                    <a:pt x="1640494" y="2626336"/>
                    <a:pt x="1635294" y="2641937"/>
                    <a:pt x="1629945" y="2659024"/>
                  </a:cubicBezTo>
                  <a:cubicBezTo>
                    <a:pt x="1598445" y="2758277"/>
                    <a:pt x="1575267" y="2860056"/>
                    <a:pt x="1560706" y="2963320"/>
                  </a:cubicBezTo>
                  <a:lnTo>
                    <a:pt x="1466059" y="2963320"/>
                  </a:lnTo>
                  <a:cubicBezTo>
                    <a:pt x="1479877" y="2861244"/>
                    <a:pt x="1501570" y="2760357"/>
                    <a:pt x="1530692" y="2663333"/>
                  </a:cubicBezTo>
                  <a:close/>
                  <a:moveTo>
                    <a:pt x="1463830" y="2978178"/>
                  </a:moveTo>
                  <a:lnTo>
                    <a:pt x="1558625" y="2978178"/>
                  </a:lnTo>
                  <a:cubicBezTo>
                    <a:pt x="1557288" y="2987836"/>
                    <a:pt x="1555951" y="2997345"/>
                    <a:pt x="1554911" y="3007003"/>
                  </a:cubicBezTo>
                  <a:lnTo>
                    <a:pt x="1460561" y="3007003"/>
                  </a:lnTo>
                  <a:cubicBezTo>
                    <a:pt x="1461601" y="2997345"/>
                    <a:pt x="1462790" y="2987687"/>
                    <a:pt x="1463979" y="2978178"/>
                  </a:cubicBezTo>
                  <a:close/>
                  <a:moveTo>
                    <a:pt x="1458778" y="3021861"/>
                  </a:moveTo>
                  <a:lnTo>
                    <a:pt x="1553128" y="3021861"/>
                  </a:lnTo>
                  <a:cubicBezTo>
                    <a:pt x="1549265" y="3056927"/>
                    <a:pt x="1546442" y="3092141"/>
                    <a:pt x="1544510" y="3127355"/>
                  </a:cubicBezTo>
                  <a:lnTo>
                    <a:pt x="1450606" y="3127355"/>
                  </a:lnTo>
                  <a:cubicBezTo>
                    <a:pt x="1452389" y="3091992"/>
                    <a:pt x="1455212" y="3056630"/>
                    <a:pt x="1458778" y="3021861"/>
                  </a:cubicBezTo>
                  <a:close/>
                  <a:moveTo>
                    <a:pt x="1447783" y="3224230"/>
                  </a:moveTo>
                  <a:cubicBezTo>
                    <a:pt x="1447783" y="3196148"/>
                    <a:pt x="1448526" y="3168661"/>
                    <a:pt x="1449863" y="3142361"/>
                  </a:cubicBezTo>
                  <a:lnTo>
                    <a:pt x="1543767" y="3142361"/>
                  </a:lnTo>
                  <a:cubicBezTo>
                    <a:pt x="1542579" y="3168512"/>
                    <a:pt x="1541836" y="3194365"/>
                    <a:pt x="1541687" y="3219773"/>
                  </a:cubicBezTo>
                  <a:lnTo>
                    <a:pt x="1541538" y="3219773"/>
                  </a:lnTo>
                  <a:cubicBezTo>
                    <a:pt x="1541538" y="3221853"/>
                    <a:pt x="1541538" y="3223933"/>
                    <a:pt x="1541538" y="3226013"/>
                  </a:cubicBezTo>
                  <a:cubicBezTo>
                    <a:pt x="1541538" y="3227945"/>
                    <a:pt x="1541538" y="3229876"/>
                    <a:pt x="1541538" y="3231659"/>
                  </a:cubicBezTo>
                  <a:lnTo>
                    <a:pt x="1541538" y="3231659"/>
                  </a:lnTo>
                  <a:cubicBezTo>
                    <a:pt x="1541984" y="3297778"/>
                    <a:pt x="1545847" y="3363897"/>
                    <a:pt x="1553128" y="3429422"/>
                  </a:cubicBezTo>
                  <a:lnTo>
                    <a:pt x="1459075" y="3429422"/>
                  </a:lnTo>
                  <a:cubicBezTo>
                    <a:pt x="1451795" y="3361223"/>
                    <a:pt x="1447932" y="3292726"/>
                    <a:pt x="1447783" y="3224379"/>
                  </a:cubicBezTo>
                  <a:close/>
                  <a:moveTo>
                    <a:pt x="1460561" y="3444131"/>
                  </a:moveTo>
                  <a:lnTo>
                    <a:pt x="1554762" y="3444131"/>
                  </a:lnTo>
                  <a:cubicBezTo>
                    <a:pt x="1555951" y="3453789"/>
                    <a:pt x="1557140" y="3463299"/>
                    <a:pt x="1558477" y="3472956"/>
                  </a:cubicBezTo>
                  <a:lnTo>
                    <a:pt x="1463979" y="3472956"/>
                  </a:lnTo>
                  <a:cubicBezTo>
                    <a:pt x="1462790" y="3463299"/>
                    <a:pt x="1461601" y="3453789"/>
                    <a:pt x="1460561" y="3444131"/>
                  </a:cubicBezTo>
                  <a:close/>
                  <a:moveTo>
                    <a:pt x="1466207" y="3487815"/>
                  </a:moveTo>
                  <a:lnTo>
                    <a:pt x="1560557" y="3487815"/>
                  </a:lnTo>
                  <a:cubicBezTo>
                    <a:pt x="1577644" y="3607572"/>
                    <a:pt x="1606023" y="3725546"/>
                    <a:pt x="1645843" y="3839954"/>
                  </a:cubicBezTo>
                  <a:lnTo>
                    <a:pt x="1546887" y="3839954"/>
                  </a:lnTo>
                  <a:cubicBezTo>
                    <a:pt x="1509445" y="3725992"/>
                    <a:pt x="1482551" y="3607720"/>
                    <a:pt x="1466207" y="3487815"/>
                  </a:cubicBezTo>
                  <a:close/>
                  <a:moveTo>
                    <a:pt x="1470813" y="3960305"/>
                  </a:moveTo>
                  <a:lnTo>
                    <a:pt x="1256410" y="4174710"/>
                  </a:lnTo>
                  <a:cubicBezTo>
                    <a:pt x="1226693" y="4107253"/>
                    <a:pt x="1199948" y="4037865"/>
                    <a:pt x="1176770" y="3968032"/>
                  </a:cubicBezTo>
                  <a:lnTo>
                    <a:pt x="1289840" y="3854961"/>
                  </a:lnTo>
                  <a:lnTo>
                    <a:pt x="1650746" y="3854961"/>
                  </a:lnTo>
                  <a:cubicBezTo>
                    <a:pt x="1660404" y="3882151"/>
                    <a:pt x="1670805" y="3909193"/>
                    <a:pt x="1681800" y="3935938"/>
                  </a:cubicBezTo>
                  <a:lnTo>
                    <a:pt x="1696509" y="3932966"/>
                  </a:lnTo>
                  <a:cubicBezTo>
                    <a:pt x="1685960" y="3907113"/>
                    <a:pt x="1676005" y="3881111"/>
                    <a:pt x="1666496" y="3854961"/>
                  </a:cubicBezTo>
                  <a:lnTo>
                    <a:pt x="2087429" y="3854961"/>
                  </a:lnTo>
                  <a:cubicBezTo>
                    <a:pt x="2104219" y="3890769"/>
                    <a:pt x="2122494" y="3925983"/>
                    <a:pt x="2141958" y="3960305"/>
                  </a:cubicBezTo>
                  <a:lnTo>
                    <a:pt x="1470516" y="3960305"/>
                  </a:lnTo>
                  <a:close/>
                  <a:moveTo>
                    <a:pt x="1596960" y="3975164"/>
                  </a:moveTo>
                  <a:lnTo>
                    <a:pt x="1698590" y="3975164"/>
                  </a:lnTo>
                  <a:cubicBezTo>
                    <a:pt x="1726672" y="4039351"/>
                    <a:pt x="1758468" y="4101607"/>
                    <a:pt x="1793236" y="4161931"/>
                  </a:cubicBezTo>
                  <a:lnTo>
                    <a:pt x="1751336" y="4161931"/>
                  </a:lnTo>
                  <a:lnTo>
                    <a:pt x="1709288" y="4203980"/>
                  </a:lnTo>
                  <a:cubicBezTo>
                    <a:pt x="1666942" y="4130135"/>
                    <a:pt x="1629350" y="4053764"/>
                    <a:pt x="1596960" y="3975164"/>
                  </a:cubicBezTo>
                  <a:close/>
                  <a:moveTo>
                    <a:pt x="1716865" y="4217353"/>
                  </a:moveTo>
                  <a:lnTo>
                    <a:pt x="1757428" y="4176789"/>
                  </a:lnTo>
                  <a:lnTo>
                    <a:pt x="1801557" y="4176789"/>
                  </a:lnTo>
                  <a:cubicBezTo>
                    <a:pt x="1814186" y="4198334"/>
                    <a:pt x="1827410" y="4219730"/>
                    <a:pt x="1840931" y="4240680"/>
                  </a:cubicBezTo>
                  <a:lnTo>
                    <a:pt x="1778081" y="4240680"/>
                  </a:lnTo>
                  <a:lnTo>
                    <a:pt x="1748662" y="4270099"/>
                  </a:lnTo>
                  <a:cubicBezTo>
                    <a:pt x="1737815" y="4252715"/>
                    <a:pt x="1727117" y="4235034"/>
                    <a:pt x="1716717" y="4217353"/>
                  </a:cubicBezTo>
                  <a:close/>
                  <a:moveTo>
                    <a:pt x="1300836" y="4407686"/>
                  </a:moveTo>
                  <a:cubicBezTo>
                    <a:pt x="1325352" y="4407389"/>
                    <a:pt x="1325352" y="4445723"/>
                    <a:pt x="1300836" y="4445426"/>
                  </a:cubicBezTo>
                  <a:cubicBezTo>
                    <a:pt x="1276320" y="4445723"/>
                    <a:pt x="1276320" y="4407389"/>
                    <a:pt x="1300836" y="4407686"/>
                  </a:cubicBezTo>
                  <a:close/>
                  <a:moveTo>
                    <a:pt x="1300836" y="4512288"/>
                  </a:moveTo>
                  <a:cubicBezTo>
                    <a:pt x="1276320" y="4512585"/>
                    <a:pt x="1276320" y="4474251"/>
                    <a:pt x="1300836" y="4474548"/>
                  </a:cubicBezTo>
                  <a:cubicBezTo>
                    <a:pt x="1325352" y="4474251"/>
                    <a:pt x="1325352" y="4512585"/>
                    <a:pt x="1300836" y="4512288"/>
                  </a:cubicBezTo>
                  <a:close/>
                  <a:moveTo>
                    <a:pt x="1617167" y="4485989"/>
                  </a:moveTo>
                  <a:lnTo>
                    <a:pt x="1332781" y="4485989"/>
                  </a:lnTo>
                  <a:cubicBezTo>
                    <a:pt x="1330255" y="4472616"/>
                    <a:pt x="1320597" y="4461176"/>
                    <a:pt x="1303956" y="4459987"/>
                  </a:cubicBezTo>
                  <a:cubicBezTo>
                    <a:pt x="1320597" y="4458798"/>
                    <a:pt x="1330255" y="4447357"/>
                    <a:pt x="1332781" y="4433985"/>
                  </a:cubicBezTo>
                  <a:lnTo>
                    <a:pt x="1605874" y="4433985"/>
                  </a:lnTo>
                  <a:lnTo>
                    <a:pt x="1746136" y="4293724"/>
                  </a:lnTo>
                  <a:cubicBezTo>
                    <a:pt x="1754308" y="4306502"/>
                    <a:pt x="1762777" y="4319280"/>
                    <a:pt x="1771246" y="4331909"/>
                  </a:cubicBezTo>
                  <a:lnTo>
                    <a:pt x="1617315" y="4485840"/>
                  </a:lnTo>
                  <a:close/>
                  <a:moveTo>
                    <a:pt x="1790413" y="4333841"/>
                  </a:moveTo>
                  <a:lnTo>
                    <a:pt x="1829788" y="4294467"/>
                  </a:lnTo>
                  <a:lnTo>
                    <a:pt x="1877185" y="4294467"/>
                  </a:lnTo>
                  <a:cubicBezTo>
                    <a:pt x="1928297" y="4368163"/>
                    <a:pt x="1984461" y="4438443"/>
                    <a:pt x="2045974" y="4504710"/>
                  </a:cubicBezTo>
                  <a:lnTo>
                    <a:pt x="1979707" y="4570978"/>
                  </a:lnTo>
                  <a:cubicBezTo>
                    <a:pt x="1910616" y="4496835"/>
                    <a:pt x="1847320" y="4417493"/>
                    <a:pt x="1790413" y="4333841"/>
                  </a:cubicBezTo>
                  <a:close/>
                  <a:moveTo>
                    <a:pt x="2017447" y="4856998"/>
                  </a:moveTo>
                  <a:lnTo>
                    <a:pt x="1711516" y="4856998"/>
                  </a:lnTo>
                  <a:cubicBezTo>
                    <a:pt x="1663673" y="4806777"/>
                    <a:pt x="1617464" y="4753882"/>
                    <a:pt x="1574078" y="4699501"/>
                  </a:cubicBezTo>
                  <a:lnTo>
                    <a:pt x="1872282" y="4699501"/>
                  </a:lnTo>
                  <a:lnTo>
                    <a:pt x="1979410" y="4592374"/>
                  </a:lnTo>
                  <a:cubicBezTo>
                    <a:pt x="2028442" y="4644228"/>
                    <a:pt x="2080148" y="4693707"/>
                    <a:pt x="2134529" y="4740064"/>
                  </a:cubicBezTo>
                  <a:lnTo>
                    <a:pt x="2017447" y="4857147"/>
                  </a:lnTo>
                  <a:close/>
                  <a:moveTo>
                    <a:pt x="2233336" y="4662059"/>
                  </a:moveTo>
                  <a:lnTo>
                    <a:pt x="2420550" y="4474845"/>
                  </a:lnTo>
                  <a:cubicBezTo>
                    <a:pt x="2430207" y="4482572"/>
                    <a:pt x="2440014" y="4490001"/>
                    <a:pt x="2449820" y="4497430"/>
                  </a:cubicBezTo>
                  <a:lnTo>
                    <a:pt x="2261864" y="4685386"/>
                  </a:lnTo>
                  <a:cubicBezTo>
                    <a:pt x="2252355" y="4677659"/>
                    <a:pt x="2242846" y="4669933"/>
                    <a:pt x="2233336" y="4662059"/>
                  </a:cubicBezTo>
                  <a:close/>
                  <a:moveTo>
                    <a:pt x="2531986" y="4882108"/>
                  </a:moveTo>
                  <a:lnTo>
                    <a:pt x="2531986" y="4987899"/>
                  </a:lnTo>
                  <a:cubicBezTo>
                    <a:pt x="2413418" y="4927426"/>
                    <a:pt x="2300941" y="4855066"/>
                    <a:pt x="2196488" y="4771861"/>
                  </a:cubicBezTo>
                  <a:lnTo>
                    <a:pt x="2263053" y="4705296"/>
                  </a:lnTo>
                  <a:cubicBezTo>
                    <a:pt x="2347447" y="4772009"/>
                    <a:pt x="2437637" y="4830996"/>
                    <a:pt x="2531986" y="4882108"/>
                  </a:cubicBezTo>
                  <a:close/>
                  <a:moveTo>
                    <a:pt x="2531986" y="5066350"/>
                  </a:moveTo>
                  <a:lnTo>
                    <a:pt x="2293661" y="5304676"/>
                  </a:lnTo>
                  <a:cubicBezTo>
                    <a:pt x="2135718" y="5218350"/>
                    <a:pt x="1987582" y="5113748"/>
                    <a:pt x="1852818" y="4993694"/>
                  </a:cubicBezTo>
                  <a:lnTo>
                    <a:pt x="1974358" y="4993694"/>
                  </a:lnTo>
                  <a:lnTo>
                    <a:pt x="2185642" y="4782410"/>
                  </a:lnTo>
                  <a:cubicBezTo>
                    <a:pt x="2293215" y="4868290"/>
                    <a:pt x="2409406" y="4942581"/>
                    <a:pt x="2531838" y="5004392"/>
                  </a:cubicBezTo>
                  <a:lnTo>
                    <a:pt x="2531838" y="5066350"/>
                  </a:lnTo>
                  <a:close/>
                  <a:moveTo>
                    <a:pt x="2546844" y="4995328"/>
                  </a:moveTo>
                  <a:lnTo>
                    <a:pt x="2546844" y="4889983"/>
                  </a:lnTo>
                  <a:cubicBezTo>
                    <a:pt x="2569280" y="4901870"/>
                    <a:pt x="2591865" y="4913162"/>
                    <a:pt x="2614598" y="4924157"/>
                  </a:cubicBezTo>
                  <a:lnTo>
                    <a:pt x="2614598" y="5027719"/>
                  </a:lnTo>
                  <a:cubicBezTo>
                    <a:pt x="2591716" y="5017467"/>
                    <a:pt x="2569132" y="5006620"/>
                    <a:pt x="2546844" y="4995328"/>
                  </a:cubicBezTo>
                  <a:close/>
                  <a:moveTo>
                    <a:pt x="2826030" y="5516554"/>
                  </a:moveTo>
                  <a:cubicBezTo>
                    <a:pt x="2685620" y="5479705"/>
                    <a:pt x="2547884" y="5429485"/>
                    <a:pt x="2416538" y="5367229"/>
                  </a:cubicBezTo>
                  <a:lnTo>
                    <a:pt x="2629456" y="5154311"/>
                  </a:lnTo>
                  <a:lnTo>
                    <a:pt x="2629456" y="4931289"/>
                  </a:lnTo>
                  <a:cubicBezTo>
                    <a:pt x="2693643" y="4961303"/>
                    <a:pt x="2759465" y="4987751"/>
                    <a:pt x="2826624" y="5010484"/>
                  </a:cubicBezTo>
                  <a:lnTo>
                    <a:pt x="2826624" y="5195468"/>
                  </a:lnTo>
                  <a:lnTo>
                    <a:pt x="2743270" y="5278823"/>
                  </a:lnTo>
                  <a:cubicBezTo>
                    <a:pt x="2736138" y="5274365"/>
                    <a:pt x="2727520" y="5271691"/>
                    <a:pt x="2716971" y="5271691"/>
                  </a:cubicBezTo>
                  <a:cubicBezTo>
                    <a:pt x="2652783" y="5270799"/>
                    <a:pt x="2652783" y="5371686"/>
                    <a:pt x="2716971" y="5370795"/>
                  </a:cubicBezTo>
                  <a:cubicBezTo>
                    <a:pt x="2764220" y="5371389"/>
                    <a:pt x="2776552" y="5317157"/>
                    <a:pt x="2754265" y="5288629"/>
                  </a:cubicBezTo>
                  <a:lnTo>
                    <a:pt x="2841334" y="5201560"/>
                  </a:lnTo>
                  <a:lnTo>
                    <a:pt x="2841334" y="5129497"/>
                  </a:lnTo>
                  <a:cubicBezTo>
                    <a:pt x="2909830" y="5150596"/>
                    <a:pt x="2980110" y="5168129"/>
                    <a:pt x="3050686" y="5181799"/>
                  </a:cubicBezTo>
                  <a:lnTo>
                    <a:pt x="3050686" y="5291749"/>
                  </a:lnTo>
                  <a:lnTo>
                    <a:pt x="2825881" y="5516554"/>
                  </a:lnTo>
                  <a:close/>
                  <a:moveTo>
                    <a:pt x="2717119" y="5355937"/>
                  </a:moveTo>
                  <a:cubicBezTo>
                    <a:pt x="2672099" y="5356531"/>
                    <a:pt x="2672099" y="5285954"/>
                    <a:pt x="2717119" y="5286549"/>
                  </a:cubicBezTo>
                  <a:cubicBezTo>
                    <a:pt x="2762140" y="5285954"/>
                    <a:pt x="2762140" y="5356531"/>
                    <a:pt x="2717119" y="5355937"/>
                  </a:cubicBezTo>
                  <a:close/>
                  <a:moveTo>
                    <a:pt x="3050835" y="5166643"/>
                  </a:moveTo>
                  <a:cubicBezTo>
                    <a:pt x="2980258" y="5152974"/>
                    <a:pt x="2909979" y="5135292"/>
                    <a:pt x="2841483" y="5114045"/>
                  </a:cubicBezTo>
                  <a:lnTo>
                    <a:pt x="2841483" y="5015238"/>
                  </a:lnTo>
                  <a:cubicBezTo>
                    <a:pt x="2910127" y="5037823"/>
                    <a:pt x="2979961" y="5056544"/>
                    <a:pt x="3050835" y="5071105"/>
                  </a:cubicBezTo>
                  <a:lnTo>
                    <a:pt x="3050835" y="5166643"/>
                  </a:lnTo>
                  <a:close/>
                  <a:moveTo>
                    <a:pt x="2841631" y="4999637"/>
                  </a:moveTo>
                  <a:lnTo>
                    <a:pt x="2841631" y="4874828"/>
                  </a:lnTo>
                  <a:cubicBezTo>
                    <a:pt x="2931226" y="4906773"/>
                    <a:pt x="3023347" y="4931735"/>
                    <a:pt x="3116656" y="4948673"/>
                  </a:cubicBezTo>
                  <a:lnTo>
                    <a:pt x="3116656" y="5068430"/>
                  </a:lnTo>
                  <a:cubicBezTo>
                    <a:pt x="3023347" y="5052532"/>
                    <a:pt x="2931375" y="5029502"/>
                    <a:pt x="2841631" y="4999637"/>
                  </a:cubicBezTo>
                  <a:close/>
                  <a:moveTo>
                    <a:pt x="3363005" y="5108399"/>
                  </a:moveTo>
                  <a:lnTo>
                    <a:pt x="3363005" y="5201857"/>
                  </a:lnTo>
                  <a:cubicBezTo>
                    <a:pt x="3285446" y="5199182"/>
                    <a:pt x="3207737" y="5192199"/>
                    <a:pt x="3131515" y="5180610"/>
                  </a:cubicBezTo>
                  <a:lnTo>
                    <a:pt x="3131515" y="5085814"/>
                  </a:lnTo>
                  <a:cubicBezTo>
                    <a:pt x="3208034" y="5098147"/>
                    <a:pt x="3285446" y="5105725"/>
                    <a:pt x="3363005" y="5108399"/>
                  </a:cubicBezTo>
                  <a:close/>
                  <a:moveTo>
                    <a:pt x="3062424" y="5438845"/>
                  </a:moveTo>
                  <a:lnTo>
                    <a:pt x="3062424" y="5566032"/>
                  </a:lnTo>
                  <a:cubicBezTo>
                    <a:pt x="3026170" y="5560385"/>
                    <a:pt x="2990213" y="5553848"/>
                    <a:pt x="2954702" y="5546716"/>
                  </a:cubicBezTo>
                  <a:lnTo>
                    <a:pt x="3062424" y="5438994"/>
                  </a:lnTo>
                  <a:close/>
                  <a:moveTo>
                    <a:pt x="3077282" y="5568112"/>
                  </a:moveTo>
                  <a:lnTo>
                    <a:pt x="3077282" y="5423987"/>
                  </a:lnTo>
                  <a:lnTo>
                    <a:pt x="3131515" y="5369755"/>
                  </a:lnTo>
                  <a:lnTo>
                    <a:pt x="3131515" y="5195617"/>
                  </a:lnTo>
                  <a:cubicBezTo>
                    <a:pt x="3186787" y="5203937"/>
                    <a:pt x="3242951" y="5209880"/>
                    <a:pt x="3299115" y="5213595"/>
                  </a:cubicBezTo>
                  <a:lnTo>
                    <a:pt x="3299115" y="5429930"/>
                  </a:lnTo>
                  <a:lnTo>
                    <a:pt x="3248152" y="5480894"/>
                  </a:lnTo>
                  <a:lnTo>
                    <a:pt x="3248152" y="5587427"/>
                  </a:lnTo>
                  <a:cubicBezTo>
                    <a:pt x="3190947" y="5583118"/>
                    <a:pt x="3133743" y="5576581"/>
                    <a:pt x="3077134" y="5568112"/>
                  </a:cubicBezTo>
                  <a:close/>
                  <a:moveTo>
                    <a:pt x="3429422" y="5594411"/>
                  </a:moveTo>
                  <a:cubicBezTo>
                    <a:pt x="3374446" y="5594411"/>
                    <a:pt x="3318728" y="5592331"/>
                    <a:pt x="3263010" y="5588319"/>
                  </a:cubicBezTo>
                  <a:lnTo>
                    <a:pt x="3263010" y="5486986"/>
                  </a:lnTo>
                  <a:lnTo>
                    <a:pt x="3377715" y="5372280"/>
                  </a:lnTo>
                  <a:lnTo>
                    <a:pt x="3377715" y="5108993"/>
                  </a:lnTo>
                  <a:cubicBezTo>
                    <a:pt x="3394356" y="5109439"/>
                    <a:pt x="3410849" y="5109736"/>
                    <a:pt x="3427490" y="5109736"/>
                  </a:cubicBezTo>
                  <a:lnTo>
                    <a:pt x="3427490" y="5109736"/>
                  </a:lnTo>
                  <a:cubicBezTo>
                    <a:pt x="3427490" y="5109736"/>
                    <a:pt x="3428679" y="5109736"/>
                    <a:pt x="3429273" y="5109736"/>
                  </a:cubicBezTo>
                  <a:cubicBezTo>
                    <a:pt x="3429867" y="5109736"/>
                    <a:pt x="3430462" y="5109736"/>
                    <a:pt x="3431056" y="5109736"/>
                  </a:cubicBezTo>
                  <a:lnTo>
                    <a:pt x="3431056" y="5109736"/>
                  </a:lnTo>
                  <a:cubicBezTo>
                    <a:pt x="3447697" y="5109736"/>
                    <a:pt x="3464190" y="5109439"/>
                    <a:pt x="3480831" y="5108993"/>
                  </a:cubicBezTo>
                  <a:lnTo>
                    <a:pt x="3480831" y="5372280"/>
                  </a:lnTo>
                  <a:lnTo>
                    <a:pt x="3595536" y="5486986"/>
                  </a:lnTo>
                  <a:lnTo>
                    <a:pt x="3595536" y="5588319"/>
                  </a:lnTo>
                  <a:cubicBezTo>
                    <a:pt x="3539818" y="5592182"/>
                    <a:pt x="3484248" y="5594411"/>
                    <a:pt x="3429124" y="5594411"/>
                  </a:cubicBezTo>
                  <a:close/>
                  <a:moveTo>
                    <a:pt x="3796568" y="5565883"/>
                  </a:moveTo>
                  <a:lnTo>
                    <a:pt x="3796568" y="5438697"/>
                  </a:lnTo>
                  <a:lnTo>
                    <a:pt x="3904290" y="5546419"/>
                  </a:lnTo>
                  <a:cubicBezTo>
                    <a:pt x="3868779" y="5553699"/>
                    <a:pt x="3832822" y="5560237"/>
                    <a:pt x="3796568" y="5565735"/>
                  </a:cubicBezTo>
                  <a:close/>
                  <a:moveTo>
                    <a:pt x="3781710" y="5423987"/>
                  </a:moveTo>
                  <a:lnTo>
                    <a:pt x="3781710" y="5568112"/>
                  </a:lnTo>
                  <a:cubicBezTo>
                    <a:pt x="3725100" y="5576581"/>
                    <a:pt x="3667896" y="5583118"/>
                    <a:pt x="3610692" y="5587427"/>
                  </a:cubicBezTo>
                  <a:lnTo>
                    <a:pt x="3610692" y="5480894"/>
                  </a:lnTo>
                  <a:lnTo>
                    <a:pt x="3559728" y="5429930"/>
                  </a:lnTo>
                  <a:lnTo>
                    <a:pt x="3559728" y="5213595"/>
                  </a:lnTo>
                  <a:cubicBezTo>
                    <a:pt x="3615892" y="5209880"/>
                    <a:pt x="3672056" y="5203937"/>
                    <a:pt x="3727329" y="5195617"/>
                  </a:cubicBezTo>
                  <a:lnTo>
                    <a:pt x="3727329" y="5369755"/>
                  </a:lnTo>
                  <a:lnTo>
                    <a:pt x="3781561" y="5423987"/>
                  </a:lnTo>
                  <a:close/>
                  <a:moveTo>
                    <a:pt x="3727477" y="5180610"/>
                  </a:moveTo>
                  <a:cubicBezTo>
                    <a:pt x="3651255" y="5192199"/>
                    <a:pt x="3573398" y="5199331"/>
                    <a:pt x="3495986" y="5201857"/>
                  </a:cubicBezTo>
                  <a:lnTo>
                    <a:pt x="3495986" y="5108399"/>
                  </a:lnTo>
                  <a:cubicBezTo>
                    <a:pt x="3573695" y="5105725"/>
                    <a:pt x="3650957" y="5098147"/>
                    <a:pt x="3727477" y="5085814"/>
                  </a:cubicBezTo>
                  <a:lnTo>
                    <a:pt x="3727477" y="5180610"/>
                  </a:lnTo>
                  <a:close/>
                  <a:moveTo>
                    <a:pt x="3742335" y="4948673"/>
                  </a:moveTo>
                  <a:cubicBezTo>
                    <a:pt x="3835645" y="4931735"/>
                    <a:pt x="3927914" y="4906773"/>
                    <a:pt x="4017361" y="4874828"/>
                  </a:cubicBezTo>
                  <a:lnTo>
                    <a:pt x="4017361" y="4999637"/>
                  </a:lnTo>
                  <a:cubicBezTo>
                    <a:pt x="3927617" y="5029353"/>
                    <a:pt x="3835645" y="5052383"/>
                    <a:pt x="3742335" y="5068430"/>
                  </a:cubicBezTo>
                  <a:lnTo>
                    <a:pt x="3742335" y="4948673"/>
                  </a:lnTo>
                  <a:close/>
                  <a:moveTo>
                    <a:pt x="4017361" y="5015238"/>
                  </a:moveTo>
                  <a:lnTo>
                    <a:pt x="4017361" y="5114045"/>
                  </a:lnTo>
                  <a:cubicBezTo>
                    <a:pt x="3948864" y="5135292"/>
                    <a:pt x="3878585" y="5152974"/>
                    <a:pt x="3808009" y="5166643"/>
                  </a:cubicBezTo>
                  <a:lnTo>
                    <a:pt x="3808009" y="5071105"/>
                  </a:lnTo>
                  <a:cubicBezTo>
                    <a:pt x="3878733" y="5056544"/>
                    <a:pt x="3948716" y="5037823"/>
                    <a:pt x="4017361" y="5015238"/>
                  </a:cubicBezTo>
                  <a:close/>
                  <a:moveTo>
                    <a:pt x="4442305" y="5367229"/>
                  </a:moveTo>
                  <a:cubicBezTo>
                    <a:pt x="4310959" y="5429485"/>
                    <a:pt x="4173223" y="5479557"/>
                    <a:pt x="4032813" y="5516554"/>
                  </a:cubicBezTo>
                  <a:lnTo>
                    <a:pt x="3808009" y="5291749"/>
                  </a:lnTo>
                  <a:lnTo>
                    <a:pt x="3808009" y="5181799"/>
                  </a:lnTo>
                  <a:cubicBezTo>
                    <a:pt x="3878585" y="5168129"/>
                    <a:pt x="3948864" y="5150596"/>
                    <a:pt x="4017361" y="5129497"/>
                  </a:cubicBezTo>
                  <a:lnTo>
                    <a:pt x="4017361" y="5201560"/>
                  </a:lnTo>
                  <a:lnTo>
                    <a:pt x="4104430" y="5288629"/>
                  </a:lnTo>
                  <a:cubicBezTo>
                    <a:pt x="4082142" y="5317008"/>
                    <a:pt x="4094475" y="5371389"/>
                    <a:pt x="4141724" y="5370795"/>
                  </a:cubicBezTo>
                  <a:cubicBezTo>
                    <a:pt x="4205911" y="5371686"/>
                    <a:pt x="4205911" y="5270799"/>
                    <a:pt x="4141724" y="5271691"/>
                  </a:cubicBezTo>
                  <a:cubicBezTo>
                    <a:pt x="4131175" y="5271691"/>
                    <a:pt x="4122557" y="5274365"/>
                    <a:pt x="4115425" y="5278823"/>
                  </a:cubicBezTo>
                  <a:lnTo>
                    <a:pt x="4032070" y="5195468"/>
                  </a:lnTo>
                  <a:lnTo>
                    <a:pt x="4032070" y="5010484"/>
                  </a:lnTo>
                  <a:cubicBezTo>
                    <a:pt x="4099229" y="4987751"/>
                    <a:pt x="4165051" y="4961303"/>
                    <a:pt x="4229239" y="4931289"/>
                  </a:cubicBezTo>
                  <a:lnTo>
                    <a:pt x="4229239" y="5154311"/>
                  </a:lnTo>
                  <a:lnTo>
                    <a:pt x="4442157" y="5367229"/>
                  </a:lnTo>
                  <a:close/>
                  <a:moveTo>
                    <a:pt x="4141872" y="5286549"/>
                  </a:moveTo>
                  <a:cubicBezTo>
                    <a:pt x="4186893" y="5285954"/>
                    <a:pt x="4186893" y="5356531"/>
                    <a:pt x="4141872" y="5355937"/>
                  </a:cubicBezTo>
                  <a:cubicBezTo>
                    <a:pt x="4096852" y="5356531"/>
                    <a:pt x="4096852" y="5285954"/>
                    <a:pt x="4141872" y="5286549"/>
                  </a:cubicBezTo>
                  <a:close/>
                  <a:moveTo>
                    <a:pt x="4244245" y="5027570"/>
                  </a:moveTo>
                  <a:lnTo>
                    <a:pt x="4244245" y="4924009"/>
                  </a:lnTo>
                  <a:cubicBezTo>
                    <a:pt x="4267127" y="4913014"/>
                    <a:pt x="4289711" y="4901721"/>
                    <a:pt x="4311999" y="4889835"/>
                  </a:cubicBezTo>
                  <a:lnTo>
                    <a:pt x="4311999" y="4995180"/>
                  </a:lnTo>
                  <a:cubicBezTo>
                    <a:pt x="4289563" y="5006323"/>
                    <a:pt x="4266978" y="5017169"/>
                    <a:pt x="4244245" y="5027422"/>
                  </a:cubicBezTo>
                  <a:close/>
                  <a:moveTo>
                    <a:pt x="5006026" y="4993842"/>
                  </a:moveTo>
                  <a:cubicBezTo>
                    <a:pt x="4871262" y="5113897"/>
                    <a:pt x="4723125" y="5218498"/>
                    <a:pt x="4565183" y="5304825"/>
                  </a:cubicBezTo>
                  <a:lnTo>
                    <a:pt x="4326857" y="5066499"/>
                  </a:lnTo>
                  <a:lnTo>
                    <a:pt x="4326857" y="5004540"/>
                  </a:lnTo>
                  <a:cubicBezTo>
                    <a:pt x="4449289" y="4942730"/>
                    <a:pt x="4565331" y="4868439"/>
                    <a:pt x="4673053" y="4782559"/>
                  </a:cubicBezTo>
                  <a:lnTo>
                    <a:pt x="4884337" y="4993842"/>
                  </a:lnTo>
                  <a:lnTo>
                    <a:pt x="5005877" y="4993842"/>
                  </a:lnTo>
                  <a:close/>
                  <a:moveTo>
                    <a:pt x="4662504" y="4771861"/>
                  </a:moveTo>
                  <a:cubicBezTo>
                    <a:pt x="4558050" y="4855066"/>
                    <a:pt x="4445574" y="4927426"/>
                    <a:pt x="4327006" y="4987899"/>
                  </a:cubicBezTo>
                  <a:lnTo>
                    <a:pt x="4327006" y="4882108"/>
                  </a:lnTo>
                  <a:cubicBezTo>
                    <a:pt x="4421504" y="4831145"/>
                    <a:pt x="4511545" y="4772009"/>
                    <a:pt x="4595939" y="4705296"/>
                  </a:cubicBezTo>
                  <a:lnTo>
                    <a:pt x="4662504" y="4771861"/>
                  </a:lnTo>
                  <a:close/>
                  <a:moveTo>
                    <a:pt x="4597128" y="4685386"/>
                  </a:moveTo>
                  <a:lnTo>
                    <a:pt x="4409171" y="4497430"/>
                  </a:lnTo>
                  <a:cubicBezTo>
                    <a:pt x="4418978" y="4490001"/>
                    <a:pt x="4428784" y="4482423"/>
                    <a:pt x="4438442" y="4474845"/>
                  </a:cubicBezTo>
                  <a:lnTo>
                    <a:pt x="4625656" y="4662059"/>
                  </a:lnTo>
                  <a:cubicBezTo>
                    <a:pt x="4616295" y="4669933"/>
                    <a:pt x="4606785" y="4677659"/>
                    <a:pt x="4597128" y="4685386"/>
                  </a:cubicBezTo>
                  <a:close/>
                  <a:moveTo>
                    <a:pt x="4986710" y="4699501"/>
                  </a:moveTo>
                  <a:lnTo>
                    <a:pt x="5284914" y="4699501"/>
                  </a:lnTo>
                  <a:cubicBezTo>
                    <a:pt x="5241528" y="4753882"/>
                    <a:pt x="5195468" y="4806777"/>
                    <a:pt x="5147476" y="4856998"/>
                  </a:cubicBezTo>
                  <a:lnTo>
                    <a:pt x="4841545" y="4856998"/>
                  </a:lnTo>
                  <a:lnTo>
                    <a:pt x="4724463" y="4739915"/>
                  </a:lnTo>
                  <a:cubicBezTo>
                    <a:pt x="4778844" y="4693558"/>
                    <a:pt x="4830550" y="4644080"/>
                    <a:pt x="4879582" y="4592225"/>
                  </a:cubicBezTo>
                  <a:lnTo>
                    <a:pt x="4986710" y="4699353"/>
                  </a:lnTo>
                  <a:close/>
                  <a:moveTo>
                    <a:pt x="4879285" y="4570978"/>
                  </a:moveTo>
                  <a:lnTo>
                    <a:pt x="4813017" y="4504710"/>
                  </a:lnTo>
                  <a:cubicBezTo>
                    <a:pt x="4874530" y="4438443"/>
                    <a:pt x="4930694" y="4368163"/>
                    <a:pt x="4981807" y="4294467"/>
                  </a:cubicBezTo>
                  <a:lnTo>
                    <a:pt x="5029204" y="4294467"/>
                  </a:lnTo>
                  <a:lnTo>
                    <a:pt x="5068579" y="4333841"/>
                  </a:lnTo>
                  <a:cubicBezTo>
                    <a:pt x="5011671" y="4417493"/>
                    <a:pt x="4948376" y="4496835"/>
                    <a:pt x="4879285" y="4570978"/>
                  </a:cubicBezTo>
                  <a:close/>
                  <a:moveTo>
                    <a:pt x="5558008" y="4512288"/>
                  </a:moveTo>
                  <a:cubicBezTo>
                    <a:pt x="5533492" y="4512585"/>
                    <a:pt x="5533492" y="4474251"/>
                    <a:pt x="5558008" y="4474548"/>
                  </a:cubicBezTo>
                  <a:cubicBezTo>
                    <a:pt x="5582524" y="4474251"/>
                    <a:pt x="5582524" y="4512585"/>
                    <a:pt x="5558008" y="4512288"/>
                  </a:cubicBezTo>
                  <a:close/>
                  <a:moveTo>
                    <a:pt x="5558008" y="4407686"/>
                  </a:moveTo>
                  <a:cubicBezTo>
                    <a:pt x="5582524" y="4407389"/>
                    <a:pt x="5582524" y="4445723"/>
                    <a:pt x="5558008" y="4445426"/>
                  </a:cubicBezTo>
                  <a:cubicBezTo>
                    <a:pt x="5533492" y="4445723"/>
                    <a:pt x="5533492" y="4407389"/>
                    <a:pt x="5558008" y="4407686"/>
                  </a:cubicBezTo>
                  <a:close/>
                  <a:moveTo>
                    <a:pt x="5252969" y="4433985"/>
                  </a:moveTo>
                  <a:lnTo>
                    <a:pt x="5526063" y="4433985"/>
                  </a:lnTo>
                  <a:cubicBezTo>
                    <a:pt x="5528588" y="4447357"/>
                    <a:pt x="5538246" y="4458798"/>
                    <a:pt x="5554887" y="4459987"/>
                  </a:cubicBezTo>
                  <a:cubicBezTo>
                    <a:pt x="5538246" y="4461176"/>
                    <a:pt x="5528588" y="4472616"/>
                    <a:pt x="5526063" y="4485989"/>
                  </a:cubicBezTo>
                  <a:lnTo>
                    <a:pt x="5241676" y="4485989"/>
                  </a:lnTo>
                  <a:lnTo>
                    <a:pt x="5087746" y="4332058"/>
                  </a:lnTo>
                  <a:cubicBezTo>
                    <a:pt x="5096215" y="4319428"/>
                    <a:pt x="5104684" y="4306650"/>
                    <a:pt x="5112856" y="4293872"/>
                  </a:cubicBezTo>
                  <a:lnTo>
                    <a:pt x="5253117" y="4434134"/>
                  </a:lnTo>
                  <a:close/>
                  <a:moveTo>
                    <a:pt x="5110181" y="4270099"/>
                  </a:moveTo>
                  <a:lnTo>
                    <a:pt x="5080762" y="4240680"/>
                  </a:lnTo>
                  <a:lnTo>
                    <a:pt x="5017912" y="4240680"/>
                  </a:lnTo>
                  <a:cubicBezTo>
                    <a:pt x="5031433" y="4219581"/>
                    <a:pt x="5044657" y="4198334"/>
                    <a:pt x="5057286" y="4176789"/>
                  </a:cubicBezTo>
                  <a:lnTo>
                    <a:pt x="5101415" y="4176789"/>
                  </a:lnTo>
                  <a:lnTo>
                    <a:pt x="5141978" y="4217353"/>
                  </a:lnTo>
                  <a:cubicBezTo>
                    <a:pt x="5131577" y="4235034"/>
                    <a:pt x="5121028" y="4252715"/>
                    <a:pt x="5110033" y="4270099"/>
                  </a:cubicBezTo>
                  <a:close/>
                  <a:moveTo>
                    <a:pt x="5149704" y="4203980"/>
                  </a:moveTo>
                  <a:lnTo>
                    <a:pt x="5107656" y="4161931"/>
                  </a:lnTo>
                  <a:lnTo>
                    <a:pt x="5065755" y="4161931"/>
                  </a:lnTo>
                  <a:cubicBezTo>
                    <a:pt x="5100524" y="4101458"/>
                    <a:pt x="5132320" y="4039351"/>
                    <a:pt x="5160402" y="3975164"/>
                  </a:cubicBezTo>
                  <a:lnTo>
                    <a:pt x="5262032" y="3975164"/>
                  </a:lnTo>
                  <a:cubicBezTo>
                    <a:pt x="5229641" y="4053764"/>
                    <a:pt x="5192050" y="4130135"/>
                    <a:pt x="5149704" y="4203980"/>
                  </a:cubicBezTo>
                  <a:close/>
                  <a:moveTo>
                    <a:pt x="5682074" y="3968032"/>
                  </a:moveTo>
                  <a:cubicBezTo>
                    <a:pt x="5658895" y="4037865"/>
                    <a:pt x="5632150" y="4107253"/>
                    <a:pt x="5602434" y="4174710"/>
                  </a:cubicBezTo>
                  <a:lnTo>
                    <a:pt x="5388030" y="3960305"/>
                  </a:lnTo>
                  <a:lnTo>
                    <a:pt x="4716588" y="3960305"/>
                  </a:lnTo>
                  <a:cubicBezTo>
                    <a:pt x="4736201" y="3925835"/>
                    <a:pt x="4754476" y="3890769"/>
                    <a:pt x="4771117" y="3854961"/>
                  </a:cubicBezTo>
                  <a:lnTo>
                    <a:pt x="5192050" y="3854961"/>
                  </a:lnTo>
                  <a:cubicBezTo>
                    <a:pt x="5182689" y="3881111"/>
                    <a:pt x="5172735" y="3907262"/>
                    <a:pt x="5162037" y="3932966"/>
                  </a:cubicBezTo>
                  <a:lnTo>
                    <a:pt x="5176746" y="3935938"/>
                  </a:lnTo>
                  <a:cubicBezTo>
                    <a:pt x="5187741" y="3909193"/>
                    <a:pt x="5198142" y="3882151"/>
                    <a:pt x="5207800" y="3854961"/>
                  </a:cubicBezTo>
                  <a:lnTo>
                    <a:pt x="5568706" y="3854961"/>
                  </a:lnTo>
                  <a:lnTo>
                    <a:pt x="5681776" y="3968032"/>
                  </a:lnTo>
                  <a:close/>
                  <a:moveTo>
                    <a:pt x="5312104" y="3839954"/>
                  </a:moveTo>
                  <a:lnTo>
                    <a:pt x="5213149" y="3839954"/>
                  </a:lnTo>
                  <a:cubicBezTo>
                    <a:pt x="5252969" y="3725546"/>
                    <a:pt x="5281348" y="3607572"/>
                    <a:pt x="5298435" y="3487815"/>
                  </a:cubicBezTo>
                  <a:lnTo>
                    <a:pt x="5392785" y="3487815"/>
                  </a:lnTo>
                  <a:cubicBezTo>
                    <a:pt x="5376440" y="3607720"/>
                    <a:pt x="5349547" y="3725992"/>
                    <a:pt x="5312104" y="3839954"/>
                  </a:cubicBezTo>
                  <a:close/>
                  <a:moveTo>
                    <a:pt x="5394865" y="3472956"/>
                  </a:moveTo>
                  <a:lnTo>
                    <a:pt x="5300367" y="3472956"/>
                  </a:lnTo>
                  <a:cubicBezTo>
                    <a:pt x="5301704" y="3463299"/>
                    <a:pt x="5302892" y="3453789"/>
                    <a:pt x="5304081" y="3444131"/>
                  </a:cubicBezTo>
                  <a:lnTo>
                    <a:pt x="5398282" y="3444131"/>
                  </a:lnTo>
                  <a:cubicBezTo>
                    <a:pt x="5397242" y="3453789"/>
                    <a:pt x="5396053" y="3463299"/>
                    <a:pt x="5394865" y="3472956"/>
                  </a:cubicBezTo>
                  <a:close/>
                  <a:moveTo>
                    <a:pt x="5411060" y="3224230"/>
                  </a:moveTo>
                  <a:cubicBezTo>
                    <a:pt x="5411060" y="3292578"/>
                    <a:pt x="5407048" y="3361223"/>
                    <a:pt x="5399768" y="3429273"/>
                  </a:cubicBezTo>
                  <a:lnTo>
                    <a:pt x="5305715" y="3429273"/>
                  </a:lnTo>
                  <a:cubicBezTo>
                    <a:pt x="5312996" y="3363600"/>
                    <a:pt x="5316859" y="3297630"/>
                    <a:pt x="5317305" y="3231511"/>
                  </a:cubicBezTo>
                  <a:lnTo>
                    <a:pt x="5317305" y="3231511"/>
                  </a:lnTo>
                  <a:cubicBezTo>
                    <a:pt x="5317305" y="3229579"/>
                    <a:pt x="5317305" y="3227648"/>
                    <a:pt x="5317305" y="3225864"/>
                  </a:cubicBezTo>
                  <a:cubicBezTo>
                    <a:pt x="5317305" y="3223784"/>
                    <a:pt x="5317305" y="3221704"/>
                    <a:pt x="5317305" y="3219624"/>
                  </a:cubicBezTo>
                  <a:lnTo>
                    <a:pt x="5317156" y="3219624"/>
                  </a:lnTo>
                  <a:cubicBezTo>
                    <a:pt x="5317008" y="3194365"/>
                    <a:pt x="5316264" y="3168512"/>
                    <a:pt x="5315076" y="3142213"/>
                  </a:cubicBezTo>
                  <a:lnTo>
                    <a:pt x="5408980" y="3142213"/>
                  </a:lnTo>
                  <a:cubicBezTo>
                    <a:pt x="5410168" y="3168661"/>
                    <a:pt x="5410912" y="3196148"/>
                    <a:pt x="5411060" y="3224082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2A57C5A-4BCD-DF59-004C-DD8909169337}"/>
                </a:ext>
              </a:extLst>
            </p:cNvPr>
            <p:cNvSpPr/>
            <p:nvPr/>
          </p:nvSpPr>
          <p:spPr>
            <a:xfrm>
              <a:off x="8609903" y="2741770"/>
              <a:ext cx="260909" cy="168343"/>
            </a:xfrm>
            <a:custGeom>
              <a:avLst/>
              <a:gdLst>
                <a:gd name="connsiteX0" fmla="*/ 163291 w 260909"/>
                <a:gd name="connsiteY0" fmla="*/ 41157 h 168343"/>
                <a:gd name="connsiteX1" fmla="*/ 194345 w 260909"/>
                <a:gd name="connsiteY1" fmla="*/ 41157 h 168343"/>
                <a:gd name="connsiteX2" fmla="*/ 227182 w 260909"/>
                <a:gd name="connsiteY2" fmla="*/ 67456 h 168343"/>
                <a:gd name="connsiteX3" fmla="*/ 260910 w 260909"/>
                <a:gd name="connsiteY3" fmla="*/ 33728 h 168343"/>
                <a:gd name="connsiteX4" fmla="*/ 227182 w 260909"/>
                <a:gd name="connsiteY4" fmla="*/ 0 h 168343"/>
                <a:gd name="connsiteX5" fmla="*/ 194345 w 260909"/>
                <a:gd name="connsiteY5" fmla="*/ 26299 h 168343"/>
                <a:gd name="connsiteX6" fmla="*/ 163291 w 260909"/>
                <a:gd name="connsiteY6" fmla="*/ 26299 h 168343"/>
                <a:gd name="connsiteX7" fmla="*/ 130455 w 260909"/>
                <a:gd name="connsiteY7" fmla="*/ 0 h 168343"/>
                <a:gd name="connsiteX8" fmla="*/ 96727 w 260909"/>
                <a:gd name="connsiteY8" fmla="*/ 33728 h 168343"/>
                <a:gd name="connsiteX9" fmla="*/ 123026 w 260909"/>
                <a:gd name="connsiteY9" fmla="*/ 66565 h 168343"/>
                <a:gd name="connsiteX10" fmla="*/ 123026 w 260909"/>
                <a:gd name="connsiteY10" fmla="*/ 101779 h 168343"/>
                <a:gd name="connsiteX11" fmla="*/ 97618 w 260909"/>
                <a:gd name="connsiteY11" fmla="*/ 127186 h 168343"/>
                <a:gd name="connsiteX12" fmla="*/ 66564 w 260909"/>
                <a:gd name="connsiteY12" fmla="*/ 127186 h 168343"/>
                <a:gd name="connsiteX13" fmla="*/ 41157 w 260909"/>
                <a:gd name="connsiteY13" fmla="*/ 101779 h 168343"/>
                <a:gd name="connsiteX14" fmla="*/ 41157 w 260909"/>
                <a:gd name="connsiteY14" fmla="*/ 66565 h 168343"/>
                <a:gd name="connsiteX15" fmla="*/ 67456 w 260909"/>
                <a:gd name="connsiteY15" fmla="*/ 33728 h 168343"/>
                <a:gd name="connsiteX16" fmla="*/ 33728 w 260909"/>
                <a:gd name="connsiteY16" fmla="*/ 0 h 168343"/>
                <a:gd name="connsiteX17" fmla="*/ 0 w 260909"/>
                <a:gd name="connsiteY17" fmla="*/ 33728 h 168343"/>
                <a:gd name="connsiteX18" fmla="*/ 26299 w 260909"/>
                <a:gd name="connsiteY18" fmla="*/ 66565 h 168343"/>
                <a:gd name="connsiteX19" fmla="*/ 26299 w 260909"/>
                <a:gd name="connsiteY19" fmla="*/ 101779 h 168343"/>
                <a:gd name="connsiteX20" fmla="*/ 0 w 260909"/>
                <a:gd name="connsiteY20" fmla="*/ 134615 h 168343"/>
                <a:gd name="connsiteX21" fmla="*/ 33728 w 260909"/>
                <a:gd name="connsiteY21" fmla="*/ 168343 h 168343"/>
                <a:gd name="connsiteX22" fmla="*/ 66564 w 260909"/>
                <a:gd name="connsiteY22" fmla="*/ 142044 h 168343"/>
                <a:gd name="connsiteX23" fmla="*/ 97618 w 260909"/>
                <a:gd name="connsiteY23" fmla="*/ 142044 h 168343"/>
                <a:gd name="connsiteX24" fmla="*/ 130455 w 260909"/>
                <a:gd name="connsiteY24" fmla="*/ 168343 h 168343"/>
                <a:gd name="connsiteX25" fmla="*/ 163291 w 260909"/>
                <a:gd name="connsiteY25" fmla="*/ 142044 h 168343"/>
                <a:gd name="connsiteX26" fmla="*/ 194345 w 260909"/>
                <a:gd name="connsiteY26" fmla="*/ 142044 h 168343"/>
                <a:gd name="connsiteX27" fmla="*/ 227182 w 260909"/>
                <a:gd name="connsiteY27" fmla="*/ 168343 h 168343"/>
                <a:gd name="connsiteX28" fmla="*/ 260910 w 260909"/>
                <a:gd name="connsiteY28" fmla="*/ 134615 h 168343"/>
                <a:gd name="connsiteX29" fmla="*/ 227182 w 260909"/>
                <a:gd name="connsiteY29" fmla="*/ 100887 h 168343"/>
                <a:gd name="connsiteX30" fmla="*/ 194345 w 260909"/>
                <a:gd name="connsiteY30" fmla="*/ 127186 h 168343"/>
                <a:gd name="connsiteX31" fmla="*/ 163291 w 260909"/>
                <a:gd name="connsiteY31" fmla="*/ 127186 h 168343"/>
                <a:gd name="connsiteX32" fmla="*/ 137884 w 260909"/>
                <a:gd name="connsiteY32" fmla="*/ 101779 h 168343"/>
                <a:gd name="connsiteX33" fmla="*/ 137884 w 260909"/>
                <a:gd name="connsiteY33" fmla="*/ 66565 h 168343"/>
                <a:gd name="connsiteX34" fmla="*/ 163291 w 260909"/>
                <a:gd name="connsiteY34" fmla="*/ 41157 h 168343"/>
                <a:gd name="connsiteX35" fmla="*/ 227182 w 260909"/>
                <a:gd name="connsiteY35" fmla="*/ 14858 h 168343"/>
                <a:gd name="connsiteX36" fmla="*/ 246052 w 260909"/>
                <a:gd name="connsiteY36" fmla="*/ 33728 h 168343"/>
                <a:gd name="connsiteX37" fmla="*/ 227182 w 260909"/>
                <a:gd name="connsiteY37" fmla="*/ 52598 h 168343"/>
                <a:gd name="connsiteX38" fmla="*/ 208312 w 260909"/>
                <a:gd name="connsiteY38" fmla="*/ 33728 h 168343"/>
                <a:gd name="connsiteX39" fmla="*/ 227182 w 260909"/>
                <a:gd name="connsiteY39" fmla="*/ 14858 h 168343"/>
                <a:gd name="connsiteX40" fmla="*/ 15006 w 260909"/>
                <a:gd name="connsiteY40" fmla="*/ 33728 h 168343"/>
                <a:gd name="connsiteX41" fmla="*/ 33877 w 260909"/>
                <a:gd name="connsiteY41" fmla="*/ 14858 h 168343"/>
                <a:gd name="connsiteX42" fmla="*/ 52746 w 260909"/>
                <a:gd name="connsiteY42" fmla="*/ 33728 h 168343"/>
                <a:gd name="connsiteX43" fmla="*/ 33877 w 260909"/>
                <a:gd name="connsiteY43" fmla="*/ 52598 h 168343"/>
                <a:gd name="connsiteX44" fmla="*/ 15006 w 260909"/>
                <a:gd name="connsiteY44" fmla="*/ 33728 h 168343"/>
                <a:gd name="connsiteX45" fmla="*/ 33877 w 260909"/>
                <a:gd name="connsiteY45" fmla="*/ 153485 h 168343"/>
                <a:gd name="connsiteX46" fmla="*/ 15006 w 260909"/>
                <a:gd name="connsiteY46" fmla="*/ 134615 h 168343"/>
                <a:gd name="connsiteX47" fmla="*/ 33877 w 260909"/>
                <a:gd name="connsiteY47" fmla="*/ 115745 h 168343"/>
                <a:gd name="connsiteX48" fmla="*/ 52746 w 260909"/>
                <a:gd name="connsiteY48" fmla="*/ 134615 h 168343"/>
                <a:gd name="connsiteX49" fmla="*/ 33877 w 260909"/>
                <a:gd name="connsiteY49" fmla="*/ 153485 h 168343"/>
                <a:gd name="connsiteX50" fmla="*/ 227182 w 260909"/>
                <a:gd name="connsiteY50" fmla="*/ 115745 h 168343"/>
                <a:gd name="connsiteX51" fmla="*/ 246052 w 260909"/>
                <a:gd name="connsiteY51" fmla="*/ 134615 h 168343"/>
                <a:gd name="connsiteX52" fmla="*/ 227182 w 260909"/>
                <a:gd name="connsiteY52" fmla="*/ 153485 h 168343"/>
                <a:gd name="connsiteX53" fmla="*/ 208312 w 260909"/>
                <a:gd name="connsiteY53" fmla="*/ 134615 h 168343"/>
                <a:gd name="connsiteX54" fmla="*/ 227182 w 260909"/>
                <a:gd name="connsiteY54" fmla="*/ 115745 h 168343"/>
                <a:gd name="connsiteX55" fmla="*/ 111585 w 260909"/>
                <a:gd name="connsiteY55" fmla="*/ 33728 h 168343"/>
                <a:gd name="connsiteX56" fmla="*/ 130455 w 260909"/>
                <a:gd name="connsiteY56" fmla="*/ 14858 h 168343"/>
                <a:gd name="connsiteX57" fmla="*/ 149325 w 260909"/>
                <a:gd name="connsiteY57" fmla="*/ 33728 h 168343"/>
                <a:gd name="connsiteX58" fmla="*/ 130455 w 260909"/>
                <a:gd name="connsiteY58" fmla="*/ 52598 h 168343"/>
                <a:gd name="connsiteX59" fmla="*/ 111585 w 260909"/>
                <a:gd name="connsiteY59" fmla="*/ 33728 h 168343"/>
                <a:gd name="connsiteX60" fmla="*/ 149325 w 260909"/>
                <a:gd name="connsiteY60" fmla="*/ 134615 h 168343"/>
                <a:gd name="connsiteX61" fmla="*/ 130455 w 260909"/>
                <a:gd name="connsiteY61" fmla="*/ 153485 h 168343"/>
                <a:gd name="connsiteX62" fmla="*/ 111585 w 260909"/>
                <a:gd name="connsiteY62" fmla="*/ 134615 h 168343"/>
                <a:gd name="connsiteX63" fmla="*/ 130455 w 260909"/>
                <a:gd name="connsiteY63" fmla="*/ 115745 h 168343"/>
                <a:gd name="connsiteX64" fmla="*/ 149325 w 260909"/>
                <a:gd name="connsiteY64" fmla="*/ 134615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60909" h="168343">
                  <a:moveTo>
                    <a:pt x="163291" y="41157"/>
                  </a:moveTo>
                  <a:lnTo>
                    <a:pt x="194345" y="41157"/>
                  </a:lnTo>
                  <a:cubicBezTo>
                    <a:pt x="197763" y="56164"/>
                    <a:pt x="211135" y="67456"/>
                    <a:pt x="227182" y="67456"/>
                  </a:cubicBezTo>
                  <a:cubicBezTo>
                    <a:pt x="245755" y="67456"/>
                    <a:pt x="260910" y="52301"/>
                    <a:pt x="260910" y="33728"/>
                  </a:cubicBezTo>
                  <a:cubicBezTo>
                    <a:pt x="260910" y="15155"/>
                    <a:pt x="245755" y="0"/>
                    <a:pt x="227182" y="0"/>
                  </a:cubicBezTo>
                  <a:cubicBezTo>
                    <a:pt x="211135" y="0"/>
                    <a:pt x="197763" y="11292"/>
                    <a:pt x="194345" y="26299"/>
                  </a:cubicBezTo>
                  <a:lnTo>
                    <a:pt x="163291" y="26299"/>
                  </a:lnTo>
                  <a:cubicBezTo>
                    <a:pt x="159874" y="11292"/>
                    <a:pt x="146502" y="0"/>
                    <a:pt x="130455" y="0"/>
                  </a:cubicBezTo>
                  <a:cubicBezTo>
                    <a:pt x="111882" y="0"/>
                    <a:pt x="96727" y="15155"/>
                    <a:pt x="96727" y="33728"/>
                  </a:cubicBezTo>
                  <a:cubicBezTo>
                    <a:pt x="96727" y="49775"/>
                    <a:pt x="108019" y="63147"/>
                    <a:pt x="123026" y="66565"/>
                  </a:cubicBezTo>
                  <a:lnTo>
                    <a:pt x="123026" y="101779"/>
                  </a:lnTo>
                  <a:cubicBezTo>
                    <a:pt x="110396" y="104602"/>
                    <a:pt x="100441" y="114557"/>
                    <a:pt x="97618" y="127186"/>
                  </a:cubicBezTo>
                  <a:lnTo>
                    <a:pt x="66564" y="127186"/>
                  </a:lnTo>
                  <a:cubicBezTo>
                    <a:pt x="63742" y="114557"/>
                    <a:pt x="53787" y="104602"/>
                    <a:pt x="41157" y="101779"/>
                  </a:cubicBezTo>
                  <a:lnTo>
                    <a:pt x="41157" y="66565"/>
                  </a:lnTo>
                  <a:cubicBezTo>
                    <a:pt x="56164" y="63147"/>
                    <a:pt x="67456" y="49775"/>
                    <a:pt x="67456" y="33728"/>
                  </a:cubicBezTo>
                  <a:cubicBezTo>
                    <a:pt x="67456" y="15155"/>
                    <a:pt x="52301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49775"/>
                    <a:pt x="11292" y="63147"/>
                    <a:pt x="26299" y="66565"/>
                  </a:cubicBezTo>
                  <a:lnTo>
                    <a:pt x="26299" y="101779"/>
                  </a:lnTo>
                  <a:cubicBezTo>
                    <a:pt x="11292" y="105196"/>
                    <a:pt x="0" y="118568"/>
                    <a:pt x="0" y="134615"/>
                  </a:cubicBezTo>
                  <a:cubicBezTo>
                    <a:pt x="0" y="153188"/>
                    <a:pt x="15155" y="168343"/>
                    <a:pt x="33728" y="168343"/>
                  </a:cubicBezTo>
                  <a:cubicBezTo>
                    <a:pt x="49775" y="168343"/>
                    <a:pt x="63147" y="157051"/>
                    <a:pt x="66564" y="142044"/>
                  </a:cubicBezTo>
                  <a:lnTo>
                    <a:pt x="97618" y="142044"/>
                  </a:lnTo>
                  <a:cubicBezTo>
                    <a:pt x="101036" y="157051"/>
                    <a:pt x="114408" y="168343"/>
                    <a:pt x="130455" y="168343"/>
                  </a:cubicBezTo>
                  <a:cubicBezTo>
                    <a:pt x="146502" y="168343"/>
                    <a:pt x="159874" y="157051"/>
                    <a:pt x="163291" y="142044"/>
                  </a:cubicBezTo>
                  <a:lnTo>
                    <a:pt x="194345" y="142044"/>
                  </a:lnTo>
                  <a:cubicBezTo>
                    <a:pt x="197763" y="157051"/>
                    <a:pt x="211135" y="168343"/>
                    <a:pt x="227182" y="168343"/>
                  </a:cubicBezTo>
                  <a:cubicBezTo>
                    <a:pt x="245755" y="168343"/>
                    <a:pt x="260910" y="153188"/>
                    <a:pt x="260910" y="134615"/>
                  </a:cubicBezTo>
                  <a:cubicBezTo>
                    <a:pt x="260910" y="116043"/>
                    <a:pt x="245755" y="100887"/>
                    <a:pt x="227182" y="100887"/>
                  </a:cubicBezTo>
                  <a:cubicBezTo>
                    <a:pt x="211135" y="100887"/>
                    <a:pt x="197763" y="112179"/>
                    <a:pt x="194345" y="127186"/>
                  </a:cubicBezTo>
                  <a:lnTo>
                    <a:pt x="163291" y="127186"/>
                  </a:lnTo>
                  <a:cubicBezTo>
                    <a:pt x="160468" y="114557"/>
                    <a:pt x="150514" y="104602"/>
                    <a:pt x="137884" y="101779"/>
                  </a:cubicBezTo>
                  <a:lnTo>
                    <a:pt x="137884" y="66565"/>
                  </a:lnTo>
                  <a:cubicBezTo>
                    <a:pt x="150514" y="63742"/>
                    <a:pt x="160468" y="53787"/>
                    <a:pt x="163291" y="41157"/>
                  </a:cubicBezTo>
                  <a:close/>
                  <a:moveTo>
                    <a:pt x="227182" y="14858"/>
                  </a:moveTo>
                  <a:cubicBezTo>
                    <a:pt x="237583" y="14858"/>
                    <a:pt x="246052" y="23327"/>
                    <a:pt x="246052" y="33728"/>
                  </a:cubicBezTo>
                  <a:cubicBezTo>
                    <a:pt x="246052" y="44129"/>
                    <a:pt x="237583" y="52598"/>
                    <a:pt x="227182" y="52598"/>
                  </a:cubicBezTo>
                  <a:cubicBezTo>
                    <a:pt x="216781" y="52598"/>
                    <a:pt x="208312" y="44129"/>
                    <a:pt x="208312" y="33728"/>
                  </a:cubicBezTo>
                  <a:cubicBezTo>
                    <a:pt x="208312" y="23327"/>
                    <a:pt x="216781" y="14858"/>
                    <a:pt x="227182" y="14858"/>
                  </a:cubicBezTo>
                  <a:close/>
                  <a:moveTo>
                    <a:pt x="15006" y="33728"/>
                  </a:moveTo>
                  <a:cubicBezTo>
                    <a:pt x="15006" y="23327"/>
                    <a:pt x="23476" y="14858"/>
                    <a:pt x="33877" y="14858"/>
                  </a:cubicBezTo>
                  <a:cubicBezTo>
                    <a:pt x="44277" y="14858"/>
                    <a:pt x="52746" y="23327"/>
                    <a:pt x="52746" y="33728"/>
                  </a:cubicBezTo>
                  <a:cubicBezTo>
                    <a:pt x="52746" y="44129"/>
                    <a:pt x="44277" y="52598"/>
                    <a:pt x="33877" y="52598"/>
                  </a:cubicBezTo>
                  <a:cubicBezTo>
                    <a:pt x="23476" y="52598"/>
                    <a:pt x="15006" y="44129"/>
                    <a:pt x="15006" y="33728"/>
                  </a:cubicBezTo>
                  <a:close/>
                  <a:moveTo>
                    <a:pt x="33877" y="153485"/>
                  </a:moveTo>
                  <a:cubicBezTo>
                    <a:pt x="23476" y="153485"/>
                    <a:pt x="15006" y="145016"/>
                    <a:pt x="15006" y="134615"/>
                  </a:cubicBezTo>
                  <a:cubicBezTo>
                    <a:pt x="15006" y="124215"/>
                    <a:pt x="23476" y="115745"/>
                    <a:pt x="33877" y="115745"/>
                  </a:cubicBezTo>
                  <a:cubicBezTo>
                    <a:pt x="44277" y="115745"/>
                    <a:pt x="52746" y="124215"/>
                    <a:pt x="52746" y="134615"/>
                  </a:cubicBezTo>
                  <a:cubicBezTo>
                    <a:pt x="52746" y="145016"/>
                    <a:pt x="44277" y="153485"/>
                    <a:pt x="33877" y="153485"/>
                  </a:cubicBezTo>
                  <a:close/>
                  <a:moveTo>
                    <a:pt x="227182" y="115745"/>
                  </a:moveTo>
                  <a:cubicBezTo>
                    <a:pt x="237583" y="115745"/>
                    <a:pt x="246052" y="124215"/>
                    <a:pt x="246052" y="134615"/>
                  </a:cubicBezTo>
                  <a:cubicBezTo>
                    <a:pt x="246052" y="145016"/>
                    <a:pt x="237583" y="153485"/>
                    <a:pt x="227182" y="153485"/>
                  </a:cubicBezTo>
                  <a:cubicBezTo>
                    <a:pt x="216781" y="153485"/>
                    <a:pt x="208312" y="145016"/>
                    <a:pt x="208312" y="134615"/>
                  </a:cubicBezTo>
                  <a:cubicBezTo>
                    <a:pt x="208312" y="124215"/>
                    <a:pt x="216781" y="115745"/>
                    <a:pt x="227182" y="115745"/>
                  </a:cubicBezTo>
                  <a:close/>
                  <a:moveTo>
                    <a:pt x="111585" y="33728"/>
                  </a:moveTo>
                  <a:cubicBezTo>
                    <a:pt x="111585" y="23327"/>
                    <a:pt x="120054" y="14858"/>
                    <a:pt x="130455" y="14858"/>
                  </a:cubicBezTo>
                  <a:cubicBezTo>
                    <a:pt x="140855" y="14858"/>
                    <a:pt x="149325" y="23327"/>
                    <a:pt x="149325" y="33728"/>
                  </a:cubicBezTo>
                  <a:cubicBezTo>
                    <a:pt x="149325" y="44129"/>
                    <a:pt x="140855" y="52598"/>
                    <a:pt x="130455" y="52598"/>
                  </a:cubicBezTo>
                  <a:cubicBezTo>
                    <a:pt x="120054" y="52598"/>
                    <a:pt x="111585" y="44129"/>
                    <a:pt x="111585" y="33728"/>
                  </a:cubicBezTo>
                  <a:close/>
                  <a:moveTo>
                    <a:pt x="149325" y="134615"/>
                  </a:moveTo>
                  <a:cubicBezTo>
                    <a:pt x="149325" y="145016"/>
                    <a:pt x="140855" y="153485"/>
                    <a:pt x="130455" y="153485"/>
                  </a:cubicBezTo>
                  <a:cubicBezTo>
                    <a:pt x="120054" y="153485"/>
                    <a:pt x="111585" y="145016"/>
                    <a:pt x="111585" y="134615"/>
                  </a:cubicBezTo>
                  <a:cubicBezTo>
                    <a:pt x="111585" y="124215"/>
                    <a:pt x="120054" y="115745"/>
                    <a:pt x="130455" y="115745"/>
                  </a:cubicBezTo>
                  <a:cubicBezTo>
                    <a:pt x="140855" y="115745"/>
                    <a:pt x="149325" y="124215"/>
                    <a:pt x="149325" y="134615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DC3301F-4875-716B-C464-045B14F2265F}"/>
                </a:ext>
              </a:extLst>
            </p:cNvPr>
            <p:cNvSpPr/>
            <p:nvPr/>
          </p:nvSpPr>
          <p:spPr>
            <a:xfrm>
              <a:off x="6240317" y="2452035"/>
              <a:ext cx="168343" cy="164183"/>
            </a:xfrm>
            <a:custGeom>
              <a:avLst/>
              <a:gdLst>
                <a:gd name="connsiteX0" fmla="*/ 101779 w 168343"/>
                <a:gd name="connsiteY0" fmla="*/ 123026 h 164183"/>
                <a:gd name="connsiteX1" fmla="*/ 66565 w 168343"/>
                <a:gd name="connsiteY1" fmla="*/ 123026 h 164183"/>
                <a:gd name="connsiteX2" fmla="*/ 33728 w 168343"/>
                <a:gd name="connsiteY2" fmla="*/ 96727 h 164183"/>
                <a:gd name="connsiteX3" fmla="*/ 0 w 168343"/>
                <a:gd name="connsiteY3" fmla="*/ 130455 h 164183"/>
                <a:gd name="connsiteX4" fmla="*/ 33728 w 168343"/>
                <a:gd name="connsiteY4" fmla="*/ 164183 h 164183"/>
                <a:gd name="connsiteX5" fmla="*/ 66565 w 168343"/>
                <a:gd name="connsiteY5" fmla="*/ 137884 h 164183"/>
                <a:gd name="connsiteX6" fmla="*/ 101779 w 168343"/>
                <a:gd name="connsiteY6" fmla="*/ 137884 h 164183"/>
                <a:gd name="connsiteX7" fmla="*/ 134615 w 168343"/>
                <a:gd name="connsiteY7" fmla="*/ 164183 h 164183"/>
                <a:gd name="connsiteX8" fmla="*/ 168343 w 168343"/>
                <a:gd name="connsiteY8" fmla="*/ 130455 h 164183"/>
                <a:gd name="connsiteX9" fmla="*/ 142044 w 168343"/>
                <a:gd name="connsiteY9" fmla="*/ 97619 h 164183"/>
                <a:gd name="connsiteX10" fmla="*/ 142044 w 168343"/>
                <a:gd name="connsiteY10" fmla="*/ 66565 h 164183"/>
                <a:gd name="connsiteX11" fmla="*/ 168343 w 168343"/>
                <a:gd name="connsiteY11" fmla="*/ 33728 h 164183"/>
                <a:gd name="connsiteX12" fmla="*/ 134615 w 168343"/>
                <a:gd name="connsiteY12" fmla="*/ 0 h 164183"/>
                <a:gd name="connsiteX13" fmla="*/ 101779 w 168343"/>
                <a:gd name="connsiteY13" fmla="*/ 26299 h 164183"/>
                <a:gd name="connsiteX14" fmla="*/ 66565 w 168343"/>
                <a:gd name="connsiteY14" fmla="*/ 26299 h 164183"/>
                <a:gd name="connsiteX15" fmla="*/ 33728 w 168343"/>
                <a:gd name="connsiteY15" fmla="*/ 0 h 164183"/>
                <a:gd name="connsiteX16" fmla="*/ 0 w 168343"/>
                <a:gd name="connsiteY16" fmla="*/ 33728 h 164183"/>
                <a:gd name="connsiteX17" fmla="*/ 33728 w 168343"/>
                <a:gd name="connsiteY17" fmla="*/ 67456 h 164183"/>
                <a:gd name="connsiteX18" fmla="*/ 66565 w 168343"/>
                <a:gd name="connsiteY18" fmla="*/ 41157 h 164183"/>
                <a:gd name="connsiteX19" fmla="*/ 101779 w 168343"/>
                <a:gd name="connsiteY19" fmla="*/ 41157 h 164183"/>
                <a:gd name="connsiteX20" fmla="*/ 127186 w 168343"/>
                <a:gd name="connsiteY20" fmla="*/ 66565 h 164183"/>
                <a:gd name="connsiteX21" fmla="*/ 127186 w 168343"/>
                <a:gd name="connsiteY21" fmla="*/ 97619 h 164183"/>
                <a:gd name="connsiteX22" fmla="*/ 101779 w 168343"/>
                <a:gd name="connsiteY22" fmla="*/ 123026 h 164183"/>
                <a:gd name="connsiteX23" fmla="*/ 33728 w 168343"/>
                <a:gd name="connsiteY23" fmla="*/ 149325 h 164183"/>
                <a:gd name="connsiteX24" fmla="*/ 14858 w 168343"/>
                <a:gd name="connsiteY24" fmla="*/ 130455 h 164183"/>
                <a:gd name="connsiteX25" fmla="*/ 33728 w 168343"/>
                <a:gd name="connsiteY25" fmla="*/ 111585 h 164183"/>
                <a:gd name="connsiteX26" fmla="*/ 52598 w 168343"/>
                <a:gd name="connsiteY26" fmla="*/ 130455 h 164183"/>
                <a:gd name="connsiteX27" fmla="*/ 33728 w 168343"/>
                <a:gd name="connsiteY27" fmla="*/ 149325 h 164183"/>
                <a:gd name="connsiteX28" fmla="*/ 33728 w 168343"/>
                <a:gd name="connsiteY28" fmla="*/ 52747 h 164183"/>
                <a:gd name="connsiteX29" fmla="*/ 14858 w 168343"/>
                <a:gd name="connsiteY29" fmla="*/ 33877 h 164183"/>
                <a:gd name="connsiteX30" fmla="*/ 33728 w 168343"/>
                <a:gd name="connsiteY30" fmla="*/ 15007 h 164183"/>
                <a:gd name="connsiteX31" fmla="*/ 52598 w 168343"/>
                <a:gd name="connsiteY31" fmla="*/ 33877 h 164183"/>
                <a:gd name="connsiteX32" fmla="*/ 33728 w 168343"/>
                <a:gd name="connsiteY32" fmla="*/ 52747 h 164183"/>
                <a:gd name="connsiteX33" fmla="*/ 153485 w 168343"/>
                <a:gd name="connsiteY33" fmla="*/ 130455 h 164183"/>
                <a:gd name="connsiteX34" fmla="*/ 134615 w 168343"/>
                <a:gd name="connsiteY34" fmla="*/ 149325 h 164183"/>
                <a:gd name="connsiteX35" fmla="*/ 115746 w 168343"/>
                <a:gd name="connsiteY35" fmla="*/ 130455 h 164183"/>
                <a:gd name="connsiteX36" fmla="*/ 134615 w 168343"/>
                <a:gd name="connsiteY36" fmla="*/ 111585 h 164183"/>
                <a:gd name="connsiteX37" fmla="*/ 153485 w 168343"/>
                <a:gd name="connsiteY37" fmla="*/ 130455 h 164183"/>
                <a:gd name="connsiteX38" fmla="*/ 115746 w 168343"/>
                <a:gd name="connsiteY38" fmla="*/ 33877 h 164183"/>
                <a:gd name="connsiteX39" fmla="*/ 134615 w 168343"/>
                <a:gd name="connsiteY39" fmla="*/ 15007 h 164183"/>
                <a:gd name="connsiteX40" fmla="*/ 153485 w 168343"/>
                <a:gd name="connsiteY40" fmla="*/ 33877 h 164183"/>
                <a:gd name="connsiteX41" fmla="*/ 134615 w 168343"/>
                <a:gd name="connsiteY41" fmla="*/ 52747 h 164183"/>
                <a:gd name="connsiteX42" fmla="*/ 115746 w 168343"/>
                <a:gd name="connsiteY42" fmla="*/ 33877 h 16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8343" h="164183">
                  <a:moveTo>
                    <a:pt x="101779" y="123026"/>
                  </a:moveTo>
                  <a:lnTo>
                    <a:pt x="66565" y="123026"/>
                  </a:lnTo>
                  <a:cubicBezTo>
                    <a:pt x="63147" y="108019"/>
                    <a:pt x="49775" y="96727"/>
                    <a:pt x="33728" y="96727"/>
                  </a:cubicBezTo>
                  <a:cubicBezTo>
                    <a:pt x="15155" y="96727"/>
                    <a:pt x="0" y="111882"/>
                    <a:pt x="0" y="130455"/>
                  </a:cubicBezTo>
                  <a:cubicBezTo>
                    <a:pt x="0" y="149028"/>
                    <a:pt x="15155" y="164183"/>
                    <a:pt x="33728" y="164183"/>
                  </a:cubicBezTo>
                  <a:cubicBezTo>
                    <a:pt x="49775" y="164183"/>
                    <a:pt x="63147" y="152891"/>
                    <a:pt x="66565" y="137884"/>
                  </a:cubicBezTo>
                  <a:lnTo>
                    <a:pt x="101779" y="137884"/>
                  </a:lnTo>
                  <a:cubicBezTo>
                    <a:pt x="105196" y="152891"/>
                    <a:pt x="118569" y="164183"/>
                    <a:pt x="134615" y="164183"/>
                  </a:cubicBezTo>
                  <a:cubicBezTo>
                    <a:pt x="153188" y="164183"/>
                    <a:pt x="168343" y="149028"/>
                    <a:pt x="168343" y="130455"/>
                  </a:cubicBezTo>
                  <a:cubicBezTo>
                    <a:pt x="168343" y="114408"/>
                    <a:pt x="157051" y="101036"/>
                    <a:pt x="142044" y="97619"/>
                  </a:cubicBezTo>
                  <a:lnTo>
                    <a:pt x="142044" y="66565"/>
                  </a:lnTo>
                  <a:cubicBezTo>
                    <a:pt x="157051" y="63147"/>
                    <a:pt x="168343" y="49775"/>
                    <a:pt x="168343" y="33728"/>
                  </a:cubicBezTo>
                  <a:cubicBezTo>
                    <a:pt x="168343" y="15155"/>
                    <a:pt x="153188" y="0"/>
                    <a:pt x="134615" y="0"/>
                  </a:cubicBezTo>
                  <a:cubicBezTo>
                    <a:pt x="118569" y="0"/>
                    <a:pt x="105196" y="11292"/>
                    <a:pt x="101779" y="26299"/>
                  </a:cubicBezTo>
                  <a:lnTo>
                    <a:pt x="66565" y="26299"/>
                  </a:lnTo>
                  <a:cubicBezTo>
                    <a:pt x="63147" y="11292"/>
                    <a:pt x="49775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52301"/>
                    <a:pt x="15155" y="67456"/>
                    <a:pt x="33728" y="67456"/>
                  </a:cubicBezTo>
                  <a:cubicBezTo>
                    <a:pt x="49775" y="67456"/>
                    <a:pt x="63147" y="56164"/>
                    <a:pt x="66565" y="41157"/>
                  </a:cubicBezTo>
                  <a:lnTo>
                    <a:pt x="101779" y="41157"/>
                  </a:lnTo>
                  <a:cubicBezTo>
                    <a:pt x="104602" y="53787"/>
                    <a:pt x="114557" y="63742"/>
                    <a:pt x="127186" y="66565"/>
                  </a:cubicBezTo>
                  <a:lnTo>
                    <a:pt x="127186" y="97619"/>
                  </a:lnTo>
                  <a:cubicBezTo>
                    <a:pt x="114557" y="100441"/>
                    <a:pt x="104602" y="110397"/>
                    <a:pt x="101779" y="123026"/>
                  </a:cubicBezTo>
                  <a:close/>
                  <a:moveTo>
                    <a:pt x="33728" y="149325"/>
                  </a:moveTo>
                  <a:cubicBezTo>
                    <a:pt x="23327" y="149325"/>
                    <a:pt x="14858" y="140856"/>
                    <a:pt x="14858" y="130455"/>
                  </a:cubicBezTo>
                  <a:cubicBezTo>
                    <a:pt x="14858" y="120054"/>
                    <a:pt x="23327" y="111585"/>
                    <a:pt x="33728" y="111585"/>
                  </a:cubicBezTo>
                  <a:cubicBezTo>
                    <a:pt x="44129" y="111585"/>
                    <a:pt x="52598" y="120054"/>
                    <a:pt x="52598" y="130455"/>
                  </a:cubicBezTo>
                  <a:cubicBezTo>
                    <a:pt x="52598" y="140856"/>
                    <a:pt x="44129" y="149325"/>
                    <a:pt x="33728" y="149325"/>
                  </a:cubicBezTo>
                  <a:close/>
                  <a:moveTo>
                    <a:pt x="33728" y="52747"/>
                  </a:moveTo>
                  <a:cubicBezTo>
                    <a:pt x="23327" y="52747"/>
                    <a:pt x="14858" y="44277"/>
                    <a:pt x="14858" y="33877"/>
                  </a:cubicBezTo>
                  <a:cubicBezTo>
                    <a:pt x="14858" y="23476"/>
                    <a:pt x="23327" y="15007"/>
                    <a:pt x="33728" y="15007"/>
                  </a:cubicBezTo>
                  <a:cubicBezTo>
                    <a:pt x="44129" y="15007"/>
                    <a:pt x="52598" y="23476"/>
                    <a:pt x="52598" y="33877"/>
                  </a:cubicBezTo>
                  <a:cubicBezTo>
                    <a:pt x="52598" y="44277"/>
                    <a:pt x="44129" y="52747"/>
                    <a:pt x="33728" y="52747"/>
                  </a:cubicBezTo>
                  <a:close/>
                  <a:moveTo>
                    <a:pt x="153485" y="130455"/>
                  </a:moveTo>
                  <a:cubicBezTo>
                    <a:pt x="153485" y="140856"/>
                    <a:pt x="145016" y="149325"/>
                    <a:pt x="134615" y="149325"/>
                  </a:cubicBezTo>
                  <a:cubicBezTo>
                    <a:pt x="124215" y="149325"/>
                    <a:pt x="115746" y="140856"/>
                    <a:pt x="115746" y="130455"/>
                  </a:cubicBezTo>
                  <a:cubicBezTo>
                    <a:pt x="115746" y="120054"/>
                    <a:pt x="124215" y="111585"/>
                    <a:pt x="134615" y="111585"/>
                  </a:cubicBezTo>
                  <a:cubicBezTo>
                    <a:pt x="145016" y="111585"/>
                    <a:pt x="153485" y="120054"/>
                    <a:pt x="153485" y="130455"/>
                  </a:cubicBezTo>
                  <a:close/>
                  <a:moveTo>
                    <a:pt x="115746" y="33877"/>
                  </a:moveTo>
                  <a:cubicBezTo>
                    <a:pt x="115746" y="23476"/>
                    <a:pt x="124215" y="15007"/>
                    <a:pt x="134615" y="15007"/>
                  </a:cubicBezTo>
                  <a:cubicBezTo>
                    <a:pt x="145016" y="15007"/>
                    <a:pt x="153485" y="23476"/>
                    <a:pt x="153485" y="33877"/>
                  </a:cubicBezTo>
                  <a:cubicBezTo>
                    <a:pt x="153485" y="44277"/>
                    <a:pt x="145016" y="52747"/>
                    <a:pt x="134615" y="52747"/>
                  </a:cubicBezTo>
                  <a:cubicBezTo>
                    <a:pt x="124215" y="52747"/>
                    <a:pt x="115746" y="44277"/>
                    <a:pt x="115746" y="33877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7612358-E305-D494-52DF-FA526D507470}"/>
                </a:ext>
              </a:extLst>
            </p:cNvPr>
            <p:cNvSpPr/>
            <p:nvPr/>
          </p:nvSpPr>
          <p:spPr>
            <a:xfrm>
              <a:off x="8862938" y="739330"/>
              <a:ext cx="164182" cy="168343"/>
            </a:xfrm>
            <a:custGeom>
              <a:avLst/>
              <a:gdLst>
                <a:gd name="connsiteX0" fmla="*/ 164183 w 164182"/>
                <a:gd name="connsiteY0" fmla="*/ 33728 h 168343"/>
                <a:gd name="connsiteX1" fmla="*/ 130455 w 164182"/>
                <a:gd name="connsiteY1" fmla="*/ 0 h 168343"/>
                <a:gd name="connsiteX2" fmla="*/ 96727 w 164182"/>
                <a:gd name="connsiteY2" fmla="*/ 33728 h 168343"/>
                <a:gd name="connsiteX3" fmla="*/ 123026 w 164182"/>
                <a:gd name="connsiteY3" fmla="*/ 66565 h 168343"/>
                <a:gd name="connsiteX4" fmla="*/ 123026 w 164182"/>
                <a:gd name="connsiteY4" fmla="*/ 101779 h 168343"/>
                <a:gd name="connsiteX5" fmla="*/ 97618 w 164182"/>
                <a:gd name="connsiteY5" fmla="*/ 127186 h 168343"/>
                <a:gd name="connsiteX6" fmla="*/ 66564 w 164182"/>
                <a:gd name="connsiteY6" fmla="*/ 127186 h 168343"/>
                <a:gd name="connsiteX7" fmla="*/ 33728 w 164182"/>
                <a:gd name="connsiteY7" fmla="*/ 100887 h 168343"/>
                <a:gd name="connsiteX8" fmla="*/ 0 w 164182"/>
                <a:gd name="connsiteY8" fmla="*/ 134615 h 168343"/>
                <a:gd name="connsiteX9" fmla="*/ 33728 w 164182"/>
                <a:gd name="connsiteY9" fmla="*/ 168343 h 168343"/>
                <a:gd name="connsiteX10" fmla="*/ 66564 w 164182"/>
                <a:gd name="connsiteY10" fmla="*/ 142044 h 168343"/>
                <a:gd name="connsiteX11" fmla="*/ 97618 w 164182"/>
                <a:gd name="connsiteY11" fmla="*/ 142044 h 168343"/>
                <a:gd name="connsiteX12" fmla="*/ 130455 w 164182"/>
                <a:gd name="connsiteY12" fmla="*/ 168343 h 168343"/>
                <a:gd name="connsiteX13" fmla="*/ 164183 w 164182"/>
                <a:gd name="connsiteY13" fmla="*/ 134615 h 168343"/>
                <a:gd name="connsiteX14" fmla="*/ 137884 w 164182"/>
                <a:gd name="connsiteY14" fmla="*/ 101779 h 168343"/>
                <a:gd name="connsiteX15" fmla="*/ 137884 w 164182"/>
                <a:gd name="connsiteY15" fmla="*/ 66565 h 168343"/>
                <a:gd name="connsiteX16" fmla="*/ 164183 w 164182"/>
                <a:gd name="connsiteY16" fmla="*/ 33728 h 168343"/>
                <a:gd name="connsiteX17" fmla="*/ 33728 w 164182"/>
                <a:gd name="connsiteY17" fmla="*/ 153634 h 168343"/>
                <a:gd name="connsiteX18" fmla="*/ 14858 w 164182"/>
                <a:gd name="connsiteY18" fmla="*/ 134764 h 168343"/>
                <a:gd name="connsiteX19" fmla="*/ 33728 w 164182"/>
                <a:gd name="connsiteY19" fmla="*/ 115894 h 168343"/>
                <a:gd name="connsiteX20" fmla="*/ 52598 w 164182"/>
                <a:gd name="connsiteY20" fmla="*/ 134764 h 168343"/>
                <a:gd name="connsiteX21" fmla="*/ 33728 w 164182"/>
                <a:gd name="connsiteY21" fmla="*/ 153634 h 168343"/>
                <a:gd name="connsiteX22" fmla="*/ 111585 w 164182"/>
                <a:gd name="connsiteY22" fmla="*/ 33728 h 168343"/>
                <a:gd name="connsiteX23" fmla="*/ 130455 w 164182"/>
                <a:gd name="connsiteY23" fmla="*/ 14858 h 168343"/>
                <a:gd name="connsiteX24" fmla="*/ 149325 w 164182"/>
                <a:gd name="connsiteY24" fmla="*/ 33728 h 168343"/>
                <a:gd name="connsiteX25" fmla="*/ 130455 w 164182"/>
                <a:gd name="connsiteY25" fmla="*/ 52598 h 168343"/>
                <a:gd name="connsiteX26" fmla="*/ 111585 w 164182"/>
                <a:gd name="connsiteY26" fmla="*/ 33728 h 168343"/>
                <a:gd name="connsiteX27" fmla="*/ 149325 w 164182"/>
                <a:gd name="connsiteY27" fmla="*/ 134764 h 168343"/>
                <a:gd name="connsiteX28" fmla="*/ 130455 w 164182"/>
                <a:gd name="connsiteY28" fmla="*/ 153634 h 168343"/>
                <a:gd name="connsiteX29" fmla="*/ 111585 w 164182"/>
                <a:gd name="connsiteY29" fmla="*/ 134764 h 168343"/>
                <a:gd name="connsiteX30" fmla="*/ 130455 w 164182"/>
                <a:gd name="connsiteY30" fmla="*/ 115894 h 168343"/>
                <a:gd name="connsiteX31" fmla="*/ 149325 w 164182"/>
                <a:gd name="connsiteY31" fmla="*/ 134764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4182" h="168343">
                  <a:moveTo>
                    <a:pt x="164183" y="33728"/>
                  </a:moveTo>
                  <a:cubicBezTo>
                    <a:pt x="164183" y="15155"/>
                    <a:pt x="149028" y="0"/>
                    <a:pt x="130455" y="0"/>
                  </a:cubicBezTo>
                  <a:cubicBezTo>
                    <a:pt x="111882" y="0"/>
                    <a:pt x="96727" y="15155"/>
                    <a:pt x="96727" y="33728"/>
                  </a:cubicBezTo>
                  <a:cubicBezTo>
                    <a:pt x="96727" y="49775"/>
                    <a:pt x="108019" y="63147"/>
                    <a:pt x="123026" y="66565"/>
                  </a:cubicBezTo>
                  <a:lnTo>
                    <a:pt x="123026" y="101779"/>
                  </a:lnTo>
                  <a:cubicBezTo>
                    <a:pt x="110396" y="104602"/>
                    <a:pt x="100442" y="114557"/>
                    <a:pt x="97618" y="127186"/>
                  </a:cubicBezTo>
                  <a:lnTo>
                    <a:pt x="66564" y="127186"/>
                  </a:lnTo>
                  <a:cubicBezTo>
                    <a:pt x="63147" y="112179"/>
                    <a:pt x="49775" y="100887"/>
                    <a:pt x="33728" y="100887"/>
                  </a:cubicBezTo>
                  <a:cubicBezTo>
                    <a:pt x="15155" y="100887"/>
                    <a:pt x="0" y="116043"/>
                    <a:pt x="0" y="134615"/>
                  </a:cubicBezTo>
                  <a:cubicBezTo>
                    <a:pt x="0" y="153188"/>
                    <a:pt x="15155" y="168343"/>
                    <a:pt x="33728" y="168343"/>
                  </a:cubicBezTo>
                  <a:cubicBezTo>
                    <a:pt x="49775" y="168343"/>
                    <a:pt x="63147" y="157051"/>
                    <a:pt x="66564" y="142044"/>
                  </a:cubicBezTo>
                  <a:lnTo>
                    <a:pt x="97618" y="142044"/>
                  </a:lnTo>
                  <a:cubicBezTo>
                    <a:pt x="101036" y="157051"/>
                    <a:pt x="114408" y="168343"/>
                    <a:pt x="130455" y="168343"/>
                  </a:cubicBezTo>
                  <a:cubicBezTo>
                    <a:pt x="149028" y="168343"/>
                    <a:pt x="164183" y="153188"/>
                    <a:pt x="164183" y="134615"/>
                  </a:cubicBezTo>
                  <a:cubicBezTo>
                    <a:pt x="164183" y="118568"/>
                    <a:pt x="152891" y="105196"/>
                    <a:pt x="137884" y="101779"/>
                  </a:cubicBezTo>
                  <a:lnTo>
                    <a:pt x="137884" y="66565"/>
                  </a:lnTo>
                  <a:cubicBezTo>
                    <a:pt x="152891" y="63147"/>
                    <a:pt x="164183" y="49775"/>
                    <a:pt x="164183" y="33728"/>
                  </a:cubicBezTo>
                  <a:close/>
                  <a:moveTo>
                    <a:pt x="33728" y="153634"/>
                  </a:moveTo>
                  <a:cubicBezTo>
                    <a:pt x="23327" y="153634"/>
                    <a:pt x="14858" y="145165"/>
                    <a:pt x="14858" y="134764"/>
                  </a:cubicBezTo>
                  <a:cubicBezTo>
                    <a:pt x="14858" y="124363"/>
                    <a:pt x="23327" y="115894"/>
                    <a:pt x="33728" y="115894"/>
                  </a:cubicBezTo>
                  <a:cubicBezTo>
                    <a:pt x="44129" y="115894"/>
                    <a:pt x="52598" y="124363"/>
                    <a:pt x="52598" y="134764"/>
                  </a:cubicBezTo>
                  <a:cubicBezTo>
                    <a:pt x="52598" y="145165"/>
                    <a:pt x="44129" y="153634"/>
                    <a:pt x="33728" y="153634"/>
                  </a:cubicBezTo>
                  <a:close/>
                  <a:moveTo>
                    <a:pt x="111585" y="33728"/>
                  </a:moveTo>
                  <a:cubicBezTo>
                    <a:pt x="111585" y="23327"/>
                    <a:pt x="120054" y="14858"/>
                    <a:pt x="130455" y="14858"/>
                  </a:cubicBezTo>
                  <a:cubicBezTo>
                    <a:pt x="140855" y="14858"/>
                    <a:pt x="149325" y="23327"/>
                    <a:pt x="149325" y="33728"/>
                  </a:cubicBezTo>
                  <a:cubicBezTo>
                    <a:pt x="149325" y="44129"/>
                    <a:pt x="140855" y="52598"/>
                    <a:pt x="130455" y="52598"/>
                  </a:cubicBezTo>
                  <a:cubicBezTo>
                    <a:pt x="120054" y="52598"/>
                    <a:pt x="111585" y="44129"/>
                    <a:pt x="111585" y="33728"/>
                  </a:cubicBezTo>
                  <a:close/>
                  <a:moveTo>
                    <a:pt x="149325" y="134764"/>
                  </a:moveTo>
                  <a:cubicBezTo>
                    <a:pt x="149325" y="145165"/>
                    <a:pt x="140855" y="153634"/>
                    <a:pt x="130455" y="153634"/>
                  </a:cubicBezTo>
                  <a:cubicBezTo>
                    <a:pt x="120054" y="153634"/>
                    <a:pt x="111585" y="145165"/>
                    <a:pt x="111585" y="134764"/>
                  </a:cubicBezTo>
                  <a:cubicBezTo>
                    <a:pt x="111585" y="124363"/>
                    <a:pt x="120054" y="115894"/>
                    <a:pt x="130455" y="115894"/>
                  </a:cubicBezTo>
                  <a:cubicBezTo>
                    <a:pt x="140855" y="115894"/>
                    <a:pt x="149325" y="124363"/>
                    <a:pt x="149325" y="134764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B79A87D-A4D3-EF79-F2AD-A22AFE49B489}"/>
                </a:ext>
              </a:extLst>
            </p:cNvPr>
            <p:cNvSpPr/>
            <p:nvPr/>
          </p:nvSpPr>
          <p:spPr>
            <a:xfrm>
              <a:off x="7999974" y="2386807"/>
              <a:ext cx="164183" cy="168343"/>
            </a:xfrm>
            <a:custGeom>
              <a:avLst/>
              <a:gdLst>
                <a:gd name="connsiteX0" fmla="*/ 164183 w 164183"/>
                <a:gd name="connsiteY0" fmla="*/ 33728 h 168343"/>
                <a:gd name="connsiteX1" fmla="*/ 130455 w 164183"/>
                <a:gd name="connsiteY1" fmla="*/ 0 h 168343"/>
                <a:gd name="connsiteX2" fmla="*/ 96727 w 164183"/>
                <a:gd name="connsiteY2" fmla="*/ 33728 h 168343"/>
                <a:gd name="connsiteX3" fmla="*/ 123026 w 164183"/>
                <a:gd name="connsiteY3" fmla="*/ 66565 h 168343"/>
                <a:gd name="connsiteX4" fmla="*/ 123026 w 164183"/>
                <a:gd name="connsiteY4" fmla="*/ 101779 h 168343"/>
                <a:gd name="connsiteX5" fmla="*/ 97618 w 164183"/>
                <a:gd name="connsiteY5" fmla="*/ 127186 h 168343"/>
                <a:gd name="connsiteX6" fmla="*/ 66565 w 164183"/>
                <a:gd name="connsiteY6" fmla="*/ 127186 h 168343"/>
                <a:gd name="connsiteX7" fmla="*/ 33728 w 164183"/>
                <a:gd name="connsiteY7" fmla="*/ 100887 h 168343"/>
                <a:gd name="connsiteX8" fmla="*/ 0 w 164183"/>
                <a:gd name="connsiteY8" fmla="*/ 134615 h 168343"/>
                <a:gd name="connsiteX9" fmla="*/ 33728 w 164183"/>
                <a:gd name="connsiteY9" fmla="*/ 168343 h 168343"/>
                <a:gd name="connsiteX10" fmla="*/ 66565 w 164183"/>
                <a:gd name="connsiteY10" fmla="*/ 142044 h 168343"/>
                <a:gd name="connsiteX11" fmla="*/ 97618 w 164183"/>
                <a:gd name="connsiteY11" fmla="*/ 142044 h 168343"/>
                <a:gd name="connsiteX12" fmla="*/ 130455 w 164183"/>
                <a:gd name="connsiteY12" fmla="*/ 168343 h 168343"/>
                <a:gd name="connsiteX13" fmla="*/ 164183 w 164183"/>
                <a:gd name="connsiteY13" fmla="*/ 134615 h 168343"/>
                <a:gd name="connsiteX14" fmla="*/ 137884 w 164183"/>
                <a:gd name="connsiteY14" fmla="*/ 101779 h 168343"/>
                <a:gd name="connsiteX15" fmla="*/ 137884 w 164183"/>
                <a:gd name="connsiteY15" fmla="*/ 66565 h 168343"/>
                <a:gd name="connsiteX16" fmla="*/ 164183 w 164183"/>
                <a:gd name="connsiteY16" fmla="*/ 33728 h 168343"/>
                <a:gd name="connsiteX17" fmla="*/ 33728 w 164183"/>
                <a:gd name="connsiteY17" fmla="*/ 153485 h 168343"/>
                <a:gd name="connsiteX18" fmla="*/ 14858 w 164183"/>
                <a:gd name="connsiteY18" fmla="*/ 134615 h 168343"/>
                <a:gd name="connsiteX19" fmla="*/ 33728 w 164183"/>
                <a:gd name="connsiteY19" fmla="*/ 115745 h 168343"/>
                <a:gd name="connsiteX20" fmla="*/ 52598 w 164183"/>
                <a:gd name="connsiteY20" fmla="*/ 134615 h 168343"/>
                <a:gd name="connsiteX21" fmla="*/ 33728 w 164183"/>
                <a:gd name="connsiteY21" fmla="*/ 153485 h 168343"/>
                <a:gd name="connsiteX22" fmla="*/ 111585 w 164183"/>
                <a:gd name="connsiteY22" fmla="*/ 33728 h 168343"/>
                <a:gd name="connsiteX23" fmla="*/ 130455 w 164183"/>
                <a:gd name="connsiteY23" fmla="*/ 14858 h 168343"/>
                <a:gd name="connsiteX24" fmla="*/ 149325 w 164183"/>
                <a:gd name="connsiteY24" fmla="*/ 33728 h 168343"/>
                <a:gd name="connsiteX25" fmla="*/ 130455 w 164183"/>
                <a:gd name="connsiteY25" fmla="*/ 52598 h 168343"/>
                <a:gd name="connsiteX26" fmla="*/ 111585 w 164183"/>
                <a:gd name="connsiteY26" fmla="*/ 33728 h 168343"/>
                <a:gd name="connsiteX27" fmla="*/ 149325 w 164183"/>
                <a:gd name="connsiteY27" fmla="*/ 134615 h 168343"/>
                <a:gd name="connsiteX28" fmla="*/ 130455 w 164183"/>
                <a:gd name="connsiteY28" fmla="*/ 153485 h 168343"/>
                <a:gd name="connsiteX29" fmla="*/ 111585 w 164183"/>
                <a:gd name="connsiteY29" fmla="*/ 134615 h 168343"/>
                <a:gd name="connsiteX30" fmla="*/ 130455 w 164183"/>
                <a:gd name="connsiteY30" fmla="*/ 115745 h 168343"/>
                <a:gd name="connsiteX31" fmla="*/ 149325 w 164183"/>
                <a:gd name="connsiteY31" fmla="*/ 134615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4183" h="168343">
                  <a:moveTo>
                    <a:pt x="164183" y="33728"/>
                  </a:moveTo>
                  <a:cubicBezTo>
                    <a:pt x="164183" y="15155"/>
                    <a:pt x="149028" y="0"/>
                    <a:pt x="130455" y="0"/>
                  </a:cubicBezTo>
                  <a:cubicBezTo>
                    <a:pt x="111882" y="0"/>
                    <a:pt x="96727" y="15155"/>
                    <a:pt x="96727" y="33728"/>
                  </a:cubicBezTo>
                  <a:cubicBezTo>
                    <a:pt x="96727" y="49775"/>
                    <a:pt x="108019" y="63147"/>
                    <a:pt x="123026" y="66565"/>
                  </a:cubicBezTo>
                  <a:lnTo>
                    <a:pt x="123026" y="101779"/>
                  </a:lnTo>
                  <a:cubicBezTo>
                    <a:pt x="110397" y="104602"/>
                    <a:pt x="100442" y="114557"/>
                    <a:pt x="97618" y="127186"/>
                  </a:cubicBezTo>
                  <a:lnTo>
                    <a:pt x="66565" y="127186"/>
                  </a:lnTo>
                  <a:cubicBezTo>
                    <a:pt x="63147" y="112179"/>
                    <a:pt x="49775" y="100887"/>
                    <a:pt x="33728" y="100887"/>
                  </a:cubicBezTo>
                  <a:cubicBezTo>
                    <a:pt x="15156" y="100887"/>
                    <a:pt x="0" y="116043"/>
                    <a:pt x="0" y="134615"/>
                  </a:cubicBezTo>
                  <a:cubicBezTo>
                    <a:pt x="0" y="153188"/>
                    <a:pt x="15156" y="168343"/>
                    <a:pt x="33728" y="168343"/>
                  </a:cubicBezTo>
                  <a:cubicBezTo>
                    <a:pt x="49775" y="168343"/>
                    <a:pt x="63147" y="157051"/>
                    <a:pt x="66565" y="142044"/>
                  </a:cubicBezTo>
                  <a:lnTo>
                    <a:pt x="97618" y="142044"/>
                  </a:lnTo>
                  <a:cubicBezTo>
                    <a:pt x="101036" y="157051"/>
                    <a:pt x="114408" y="168343"/>
                    <a:pt x="130455" y="168343"/>
                  </a:cubicBezTo>
                  <a:cubicBezTo>
                    <a:pt x="149028" y="168343"/>
                    <a:pt x="164183" y="153188"/>
                    <a:pt x="164183" y="134615"/>
                  </a:cubicBezTo>
                  <a:cubicBezTo>
                    <a:pt x="164183" y="118568"/>
                    <a:pt x="152891" y="105196"/>
                    <a:pt x="137884" y="101779"/>
                  </a:cubicBezTo>
                  <a:lnTo>
                    <a:pt x="137884" y="66565"/>
                  </a:lnTo>
                  <a:cubicBezTo>
                    <a:pt x="152891" y="63147"/>
                    <a:pt x="164183" y="49775"/>
                    <a:pt x="164183" y="33728"/>
                  </a:cubicBezTo>
                  <a:close/>
                  <a:moveTo>
                    <a:pt x="33728" y="153485"/>
                  </a:moveTo>
                  <a:cubicBezTo>
                    <a:pt x="23327" y="153485"/>
                    <a:pt x="14858" y="145016"/>
                    <a:pt x="14858" y="134615"/>
                  </a:cubicBezTo>
                  <a:cubicBezTo>
                    <a:pt x="14858" y="124215"/>
                    <a:pt x="23327" y="115745"/>
                    <a:pt x="33728" y="115745"/>
                  </a:cubicBezTo>
                  <a:cubicBezTo>
                    <a:pt x="44129" y="115745"/>
                    <a:pt x="52598" y="124215"/>
                    <a:pt x="52598" y="134615"/>
                  </a:cubicBezTo>
                  <a:cubicBezTo>
                    <a:pt x="52598" y="145016"/>
                    <a:pt x="44129" y="153485"/>
                    <a:pt x="33728" y="153485"/>
                  </a:cubicBezTo>
                  <a:close/>
                  <a:moveTo>
                    <a:pt x="111585" y="33728"/>
                  </a:moveTo>
                  <a:cubicBezTo>
                    <a:pt x="111585" y="23327"/>
                    <a:pt x="120055" y="14858"/>
                    <a:pt x="130455" y="14858"/>
                  </a:cubicBezTo>
                  <a:cubicBezTo>
                    <a:pt x="140856" y="14858"/>
                    <a:pt x="149325" y="23327"/>
                    <a:pt x="149325" y="33728"/>
                  </a:cubicBezTo>
                  <a:cubicBezTo>
                    <a:pt x="149325" y="44129"/>
                    <a:pt x="140856" y="52598"/>
                    <a:pt x="130455" y="52598"/>
                  </a:cubicBezTo>
                  <a:cubicBezTo>
                    <a:pt x="120055" y="52598"/>
                    <a:pt x="111585" y="44129"/>
                    <a:pt x="111585" y="33728"/>
                  </a:cubicBezTo>
                  <a:close/>
                  <a:moveTo>
                    <a:pt x="149325" y="134615"/>
                  </a:moveTo>
                  <a:cubicBezTo>
                    <a:pt x="149325" y="145016"/>
                    <a:pt x="140856" y="153485"/>
                    <a:pt x="130455" y="153485"/>
                  </a:cubicBezTo>
                  <a:cubicBezTo>
                    <a:pt x="120055" y="153485"/>
                    <a:pt x="111585" y="145016"/>
                    <a:pt x="111585" y="134615"/>
                  </a:cubicBezTo>
                  <a:cubicBezTo>
                    <a:pt x="111585" y="124215"/>
                    <a:pt x="120055" y="115745"/>
                    <a:pt x="130455" y="115745"/>
                  </a:cubicBezTo>
                  <a:cubicBezTo>
                    <a:pt x="140856" y="115745"/>
                    <a:pt x="149325" y="124215"/>
                    <a:pt x="149325" y="134615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49A2BC6-8793-6323-0F18-B96239EA9BE1}"/>
                </a:ext>
              </a:extLst>
            </p:cNvPr>
            <p:cNvSpPr/>
            <p:nvPr/>
          </p:nvSpPr>
          <p:spPr>
            <a:xfrm>
              <a:off x="7179801" y="2564214"/>
              <a:ext cx="164182" cy="168343"/>
            </a:xfrm>
            <a:custGeom>
              <a:avLst/>
              <a:gdLst>
                <a:gd name="connsiteX0" fmla="*/ 97618 w 164182"/>
                <a:gd name="connsiteY0" fmla="*/ 41157 h 168343"/>
                <a:gd name="connsiteX1" fmla="*/ 123026 w 164182"/>
                <a:gd name="connsiteY1" fmla="*/ 66565 h 168343"/>
                <a:gd name="connsiteX2" fmla="*/ 123026 w 164182"/>
                <a:gd name="connsiteY2" fmla="*/ 101779 h 168343"/>
                <a:gd name="connsiteX3" fmla="*/ 96727 w 164182"/>
                <a:gd name="connsiteY3" fmla="*/ 134615 h 168343"/>
                <a:gd name="connsiteX4" fmla="*/ 130455 w 164182"/>
                <a:gd name="connsiteY4" fmla="*/ 168343 h 168343"/>
                <a:gd name="connsiteX5" fmla="*/ 164183 w 164182"/>
                <a:gd name="connsiteY5" fmla="*/ 134615 h 168343"/>
                <a:gd name="connsiteX6" fmla="*/ 137884 w 164182"/>
                <a:gd name="connsiteY6" fmla="*/ 101779 h 168343"/>
                <a:gd name="connsiteX7" fmla="*/ 137884 w 164182"/>
                <a:gd name="connsiteY7" fmla="*/ 66565 h 168343"/>
                <a:gd name="connsiteX8" fmla="*/ 164183 w 164182"/>
                <a:gd name="connsiteY8" fmla="*/ 33728 h 168343"/>
                <a:gd name="connsiteX9" fmla="*/ 130455 w 164182"/>
                <a:gd name="connsiteY9" fmla="*/ 0 h 168343"/>
                <a:gd name="connsiteX10" fmla="*/ 97618 w 164182"/>
                <a:gd name="connsiteY10" fmla="*/ 26299 h 168343"/>
                <a:gd name="connsiteX11" fmla="*/ 66564 w 164182"/>
                <a:gd name="connsiteY11" fmla="*/ 26299 h 168343"/>
                <a:gd name="connsiteX12" fmla="*/ 33728 w 164182"/>
                <a:gd name="connsiteY12" fmla="*/ 0 h 168343"/>
                <a:gd name="connsiteX13" fmla="*/ 0 w 164182"/>
                <a:gd name="connsiteY13" fmla="*/ 33728 h 168343"/>
                <a:gd name="connsiteX14" fmla="*/ 33728 w 164182"/>
                <a:gd name="connsiteY14" fmla="*/ 67456 h 168343"/>
                <a:gd name="connsiteX15" fmla="*/ 66564 w 164182"/>
                <a:gd name="connsiteY15" fmla="*/ 41157 h 168343"/>
                <a:gd name="connsiteX16" fmla="*/ 97618 w 164182"/>
                <a:gd name="connsiteY16" fmla="*/ 41157 h 168343"/>
                <a:gd name="connsiteX17" fmla="*/ 149325 w 164182"/>
                <a:gd name="connsiteY17" fmla="*/ 134615 h 168343"/>
                <a:gd name="connsiteX18" fmla="*/ 130455 w 164182"/>
                <a:gd name="connsiteY18" fmla="*/ 153485 h 168343"/>
                <a:gd name="connsiteX19" fmla="*/ 111585 w 164182"/>
                <a:gd name="connsiteY19" fmla="*/ 134615 h 168343"/>
                <a:gd name="connsiteX20" fmla="*/ 130455 w 164182"/>
                <a:gd name="connsiteY20" fmla="*/ 115745 h 168343"/>
                <a:gd name="connsiteX21" fmla="*/ 149325 w 164182"/>
                <a:gd name="connsiteY21" fmla="*/ 134615 h 168343"/>
                <a:gd name="connsiteX22" fmla="*/ 130455 w 164182"/>
                <a:gd name="connsiteY22" fmla="*/ 14858 h 168343"/>
                <a:gd name="connsiteX23" fmla="*/ 149325 w 164182"/>
                <a:gd name="connsiteY23" fmla="*/ 33728 h 168343"/>
                <a:gd name="connsiteX24" fmla="*/ 130455 w 164182"/>
                <a:gd name="connsiteY24" fmla="*/ 52598 h 168343"/>
                <a:gd name="connsiteX25" fmla="*/ 111585 w 164182"/>
                <a:gd name="connsiteY25" fmla="*/ 33728 h 168343"/>
                <a:gd name="connsiteX26" fmla="*/ 130455 w 164182"/>
                <a:gd name="connsiteY26" fmla="*/ 14858 h 168343"/>
                <a:gd name="connsiteX27" fmla="*/ 33877 w 164182"/>
                <a:gd name="connsiteY27" fmla="*/ 52598 h 168343"/>
                <a:gd name="connsiteX28" fmla="*/ 15006 w 164182"/>
                <a:gd name="connsiteY28" fmla="*/ 33728 h 168343"/>
                <a:gd name="connsiteX29" fmla="*/ 33877 w 164182"/>
                <a:gd name="connsiteY29" fmla="*/ 14858 h 168343"/>
                <a:gd name="connsiteX30" fmla="*/ 52746 w 164182"/>
                <a:gd name="connsiteY30" fmla="*/ 33728 h 168343"/>
                <a:gd name="connsiteX31" fmla="*/ 33877 w 164182"/>
                <a:gd name="connsiteY31" fmla="*/ 52598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4182" h="168343">
                  <a:moveTo>
                    <a:pt x="97618" y="41157"/>
                  </a:moveTo>
                  <a:cubicBezTo>
                    <a:pt x="100441" y="53787"/>
                    <a:pt x="110396" y="63742"/>
                    <a:pt x="123026" y="66565"/>
                  </a:cubicBezTo>
                  <a:lnTo>
                    <a:pt x="123026" y="101779"/>
                  </a:lnTo>
                  <a:cubicBezTo>
                    <a:pt x="108019" y="105196"/>
                    <a:pt x="96727" y="118568"/>
                    <a:pt x="96727" y="134615"/>
                  </a:cubicBezTo>
                  <a:cubicBezTo>
                    <a:pt x="96727" y="153188"/>
                    <a:pt x="111882" y="168343"/>
                    <a:pt x="130455" y="168343"/>
                  </a:cubicBezTo>
                  <a:cubicBezTo>
                    <a:pt x="149028" y="168343"/>
                    <a:pt x="164183" y="153188"/>
                    <a:pt x="164183" y="134615"/>
                  </a:cubicBezTo>
                  <a:cubicBezTo>
                    <a:pt x="164183" y="118568"/>
                    <a:pt x="152891" y="105196"/>
                    <a:pt x="137884" y="101779"/>
                  </a:cubicBezTo>
                  <a:lnTo>
                    <a:pt x="137884" y="66565"/>
                  </a:lnTo>
                  <a:cubicBezTo>
                    <a:pt x="152891" y="63147"/>
                    <a:pt x="164183" y="49775"/>
                    <a:pt x="164183" y="33728"/>
                  </a:cubicBezTo>
                  <a:cubicBezTo>
                    <a:pt x="164183" y="15155"/>
                    <a:pt x="149028" y="0"/>
                    <a:pt x="130455" y="0"/>
                  </a:cubicBezTo>
                  <a:cubicBezTo>
                    <a:pt x="114408" y="0"/>
                    <a:pt x="101036" y="11292"/>
                    <a:pt x="97618" y="26299"/>
                  </a:cubicBezTo>
                  <a:lnTo>
                    <a:pt x="66564" y="26299"/>
                  </a:lnTo>
                  <a:cubicBezTo>
                    <a:pt x="63147" y="11292"/>
                    <a:pt x="49775" y="0"/>
                    <a:pt x="33728" y="0"/>
                  </a:cubicBezTo>
                  <a:cubicBezTo>
                    <a:pt x="15155" y="0"/>
                    <a:pt x="0" y="15155"/>
                    <a:pt x="0" y="33728"/>
                  </a:cubicBezTo>
                  <a:cubicBezTo>
                    <a:pt x="0" y="52301"/>
                    <a:pt x="15155" y="67456"/>
                    <a:pt x="33728" y="67456"/>
                  </a:cubicBezTo>
                  <a:cubicBezTo>
                    <a:pt x="49775" y="67456"/>
                    <a:pt x="63147" y="56164"/>
                    <a:pt x="66564" y="41157"/>
                  </a:cubicBezTo>
                  <a:lnTo>
                    <a:pt x="97618" y="41157"/>
                  </a:lnTo>
                  <a:close/>
                  <a:moveTo>
                    <a:pt x="149325" y="134615"/>
                  </a:moveTo>
                  <a:cubicBezTo>
                    <a:pt x="149325" y="145016"/>
                    <a:pt x="140855" y="153485"/>
                    <a:pt x="130455" y="153485"/>
                  </a:cubicBezTo>
                  <a:cubicBezTo>
                    <a:pt x="120054" y="153485"/>
                    <a:pt x="111585" y="145016"/>
                    <a:pt x="111585" y="134615"/>
                  </a:cubicBezTo>
                  <a:cubicBezTo>
                    <a:pt x="111585" y="124215"/>
                    <a:pt x="120054" y="115745"/>
                    <a:pt x="130455" y="115745"/>
                  </a:cubicBezTo>
                  <a:cubicBezTo>
                    <a:pt x="140855" y="115745"/>
                    <a:pt x="149325" y="124215"/>
                    <a:pt x="149325" y="134615"/>
                  </a:cubicBezTo>
                  <a:close/>
                  <a:moveTo>
                    <a:pt x="130455" y="14858"/>
                  </a:moveTo>
                  <a:cubicBezTo>
                    <a:pt x="140855" y="14858"/>
                    <a:pt x="149325" y="23327"/>
                    <a:pt x="149325" y="33728"/>
                  </a:cubicBezTo>
                  <a:cubicBezTo>
                    <a:pt x="149325" y="44129"/>
                    <a:pt x="140855" y="52598"/>
                    <a:pt x="130455" y="52598"/>
                  </a:cubicBezTo>
                  <a:cubicBezTo>
                    <a:pt x="120054" y="52598"/>
                    <a:pt x="111585" y="44129"/>
                    <a:pt x="111585" y="33728"/>
                  </a:cubicBezTo>
                  <a:cubicBezTo>
                    <a:pt x="111585" y="23327"/>
                    <a:pt x="120054" y="14858"/>
                    <a:pt x="130455" y="14858"/>
                  </a:cubicBezTo>
                  <a:close/>
                  <a:moveTo>
                    <a:pt x="33877" y="52598"/>
                  </a:moveTo>
                  <a:cubicBezTo>
                    <a:pt x="23476" y="52598"/>
                    <a:pt x="15006" y="44129"/>
                    <a:pt x="15006" y="33728"/>
                  </a:cubicBezTo>
                  <a:cubicBezTo>
                    <a:pt x="15006" y="23327"/>
                    <a:pt x="23476" y="14858"/>
                    <a:pt x="33877" y="14858"/>
                  </a:cubicBezTo>
                  <a:cubicBezTo>
                    <a:pt x="44277" y="14858"/>
                    <a:pt x="52746" y="23327"/>
                    <a:pt x="52746" y="33728"/>
                  </a:cubicBezTo>
                  <a:cubicBezTo>
                    <a:pt x="52746" y="44129"/>
                    <a:pt x="44277" y="52598"/>
                    <a:pt x="33877" y="52598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B47EADD-B3A0-2481-CCBF-45F150742C4F}"/>
                </a:ext>
              </a:extLst>
            </p:cNvPr>
            <p:cNvSpPr/>
            <p:nvPr/>
          </p:nvSpPr>
          <p:spPr>
            <a:xfrm>
              <a:off x="7228239" y="1529192"/>
              <a:ext cx="164183" cy="168343"/>
            </a:xfrm>
            <a:custGeom>
              <a:avLst/>
              <a:gdLst>
                <a:gd name="connsiteX0" fmla="*/ 137885 w 164183"/>
                <a:gd name="connsiteY0" fmla="*/ 101779 h 168343"/>
                <a:gd name="connsiteX1" fmla="*/ 137885 w 164183"/>
                <a:gd name="connsiteY1" fmla="*/ 66565 h 168343"/>
                <a:gd name="connsiteX2" fmla="*/ 164183 w 164183"/>
                <a:gd name="connsiteY2" fmla="*/ 33728 h 168343"/>
                <a:gd name="connsiteX3" fmla="*/ 130455 w 164183"/>
                <a:gd name="connsiteY3" fmla="*/ 0 h 168343"/>
                <a:gd name="connsiteX4" fmla="*/ 96727 w 164183"/>
                <a:gd name="connsiteY4" fmla="*/ 33728 h 168343"/>
                <a:gd name="connsiteX5" fmla="*/ 123026 w 164183"/>
                <a:gd name="connsiteY5" fmla="*/ 66565 h 168343"/>
                <a:gd name="connsiteX6" fmla="*/ 123026 w 164183"/>
                <a:gd name="connsiteY6" fmla="*/ 101779 h 168343"/>
                <a:gd name="connsiteX7" fmla="*/ 97618 w 164183"/>
                <a:gd name="connsiteY7" fmla="*/ 127186 h 168343"/>
                <a:gd name="connsiteX8" fmla="*/ 66565 w 164183"/>
                <a:gd name="connsiteY8" fmla="*/ 127186 h 168343"/>
                <a:gd name="connsiteX9" fmla="*/ 41158 w 164183"/>
                <a:gd name="connsiteY9" fmla="*/ 101779 h 168343"/>
                <a:gd name="connsiteX10" fmla="*/ 41158 w 164183"/>
                <a:gd name="connsiteY10" fmla="*/ 66565 h 168343"/>
                <a:gd name="connsiteX11" fmla="*/ 67456 w 164183"/>
                <a:gd name="connsiteY11" fmla="*/ 33728 h 168343"/>
                <a:gd name="connsiteX12" fmla="*/ 33728 w 164183"/>
                <a:gd name="connsiteY12" fmla="*/ 0 h 168343"/>
                <a:gd name="connsiteX13" fmla="*/ 0 w 164183"/>
                <a:gd name="connsiteY13" fmla="*/ 33728 h 168343"/>
                <a:gd name="connsiteX14" fmla="*/ 26299 w 164183"/>
                <a:gd name="connsiteY14" fmla="*/ 66565 h 168343"/>
                <a:gd name="connsiteX15" fmla="*/ 26299 w 164183"/>
                <a:gd name="connsiteY15" fmla="*/ 101779 h 168343"/>
                <a:gd name="connsiteX16" fmla="*/ 0 w 164183"/>
                <a:gd name="connsiteY16" fmla="*/ 134615 h 168343"/>
                <a:gd name="connsiteX17" fmla="*/ 33728 w 164183"/>
                <a:gd name="connsiteY17" fmla="*/ 168343 h 168343"/>
                <a:gd name="connsiteX18" fmla="*/ 66565 w 164183"/>
                <a:gd name="connsiteY18" fmla="*/ 142044 h 168343"/>
                <a:gd name="connsiteX19" fmla="*/ 97618 w 164183"/>
                <a:gd name="connsiteY19" fmla="*/ 142044 h 168343"/>
                <a:gd name="connsiteX20" fmla="*/ 130455 w 164183"/>
                <a:gd name="connsiteY20" fmla="*/ 168343 h 168343"/>
                <a:gd name="connsiteX21" fmla="*/ 164183 w 164183"/>
                <a:gd name="connsiteY21" fmla="*/ 134615 h 168343"/>
                <a:gd name="connsiteX22" fmla="*/ 137885 w 164183"/>
                <a:gd name="connsiteY22" fmla="*/ 101779 h 168343"/>
                <a:gd name="connsiteX23" fmla="*/ 14858 w 164183"/>
                <a:gd name="connsiteY23" fmla="*/ 33580 h 168343"/>
                <a:gd name="connsiteX24" fmla="*/ 33728 w 164183"/>
                <a:gd name="connsiteY24" fmla="*/ 14710 h 168343"/>
                <a:gd name="connsiteX25" fmla="*/ 52598 w 164183"/>
                <a:gd name="connsiteY25" fmla="*/ 33580 h 168343"/>
                <a:gd name="connsiteX26" fmla="*/ 33728 w 164183"/>
                <a:gd name="connsiteY26" fmla="*/ 52449 h 168343"/>
                <a:gd name="connsiteX27" fmla="*/ 14858 w 164183"/>
                <a:gd name="connsiteY27" fmla="*/ 33580 h 168343"/>
                <a:gd name="connsiteX28" fmla="*/ 33728 w 164183"/>
                <a:gd name="connsiteY28" fmla="*/ 153485 h 168343"/>
                <a:gd name="connsiteX29" fmla="*/ 14858 w 164183"/>
                <a:gd name="connsiteY29" fmla="*/ 134615 h 168343"/>
                <a:gd name="connsiteX30" fmla="*/ 33728 w 164183"/>
                <a:gd name="connsiteY30" fmla="*/ 115745 h 168343"/>
                <a:gd name="connsiteX31" fmla="*/ 52598 w 164183"/>
                <a:gd name="connsiteY31" fmla="*/ 134615 h 168343"/>
                <a:gd name="connsiteX32" fmla="*/ 33728 w 164183"/>
                <a:gd name="connsiteY32" fmla="*/ 153485 h 168343"/>
                <a:gd name="connsiteX33" fmla="*/ 111585 w 164183"/>
                <a:gd name="connsiteY33" fmla="*/ 33580 h 168343"/>
                <a:gd name="connsiteX34" fmla="*/ 130455 w 164183"/>
                <a:gd name="connsiteY34" fmla="*/ 14710 h 168343"/>
                <a:gd name="connsiteX35" fmla="*/ 149325 w 164183"/>
                <a:gd name="connsiteY35" fmla="*/ 33580 h 168343"/>
                <a:gd name="connsiteX36" fmla="*/ 130455 w 164183"/>
                <a:gd name="connsiteY36" fmla="*/ 52449 h 168343"/>
                <a:gd name="connsiteX37" fmla="*/ 111585 w 164183"/>
                <a:gd name="connsiteY37" fmla="*/ 33580 h 168343"/>
                <a:gd name="connsiteX38" fmla="*/ 130455 w 164183"/>
                <a:gd name="connsiteY38" fmla="*/ 153485 h 168343"/>
                <a:gd name="connsiteX39" fmla="*/ 111585 w 164183"/>
                <a:gd name="connsiteY39" fmla="*/ 134615 h 168343"/>
                <a:gd name="connsiteX40" fmla="*/ 130455 w 164183"/>
                <a:gd name="connsiteY40" fmla="*/ 115745 h 168343"/>
                <a:gd name="connsiteX41" fmla="*/ 149325 w 164183"/>
                <a:gd name="connsiteY41" fmla="*/ 134615 h 168343"/>
                <a:gd name="connsiteX42" fmla="*/ 130455 w 164183"/>
                <a:gd name="connsiteY42" fmla="*/ 153485 h 16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4183" h="168343">
                  <a:moveTo>
                    <a:pt x="137885" y="101779"/>
                  </a:moveTo>
                  <a:lnTo>
                    <a:pt x="137885" y="66565"/>
                  </a:lnTo>
                  <a:cubicBezTo>
                    <a:pt x="152891" y="63147"/>
                    <a:pt x="164183" y="49775"/>
                    <a:pt x="164183" y="33728"/>
                  </a:cubicBezTo>
                  <a:cubicBezTo>
                    <a:pt x="164183" y="15155"/>
                    <a:pt x="149028" y="0"/>
                    <a:pt x="130455" y="0"/>
                  </a:cubicBezTo>
                  <a:cubicBezTo>
                    <a:pt x="111883" y="0"/>
                    <a:pt x="96727" y="15155"/>
                    <a:pt x="96727" y="33728"/>
                  </a:cubicBezTo>
                  <a:cubicBezTo>
                    <a:pt x="96727" y="49775"/>
                    <a:pt x="108019" y="63147"/>
                    <a:pt x="123026" y="66565"/>
                  </a:cubicBezTo>
                  <a:lnTo>
                    <a:pt x="123026" y="101779"/>
                  </a:lnTo>
                  <a:cubicBezTo>
                    <a:pt x="110397" y="104602"/>
                    <a:pt x="100442" y="114557"/>
                    <a:pt x="97618" y="127186"/>
                  </a:cubicBezTo>
                  <a:lnTo>
                    <a:pt x="66565" y="127186"/>
                  </a:lnTo>
                  <a:cubicBezTo>
                    <a:pt x="63742" y="114557"/>
                    <a:pt x="53787" y="104602"/>
                    <a:pt x="41158" y="101779"/>
                  </a:cubicBezTo>
                  <a:lnTo>
                    <a:pt x="41158" y="66565"/>
                  </a:lnTo>
                  <a:cubicBezTo>
                    <a:pt x="56164" y="63147"/>
                    <a:pt x="67456" y="49775"/>
                    <a:pt x="67456" y="33728"/>
                  </a:cubicBezTo>
                  <a:cubicBezTo>
                    <a:pt x="67456" y="15155"/>
                    <a:pt x="52301" y="0"/>
                    <a:pt x="33728" y="0"/>
                  </a:cubicBezTo>
                  <a:cubicBezTo>
                    <a:pt x="15156" y="0"/>
                    <a:pt x="0" y="15155"/>
                    <a:pt x="0" y="33728"/>
                  </a:cubicBezTo>
                  <a:cubicBezTo>
                    <a:pt x="0" y="49775"/>
                    <a:pt x="11292" y="63147"/>
                    <a:pt x="26299" y="66565"/>
                  </a:cubicBezTo>
                  <a:lnTo>
                    <a:pt x="26299" y="101779"/>
                  </a:lnTo>
                  <a:cubicBezTo>
                    <a:pt x="11292" y="105196"/>
                    <a:pt x="0" y="118569"/>
                    <a:pt x="0" y="134615"/>
                  </a:cubicBezTo>
                  <a:cubicBezTo>
                    <a:pt x="0" y="153188"/>
                    <a:pt x="15156" y="168343"/>
                    <a:pt x="33728" y="168343"/>
                  </a:cubicBezTo>
                  <a:cubicBezTo>
                    <a:pt x="49775" y="168343"/>
                    <a:pt x="63147" y="157051"/>
                    <a:pt x="66565" y="142044"/>
                  </a:cubicBezTo>
                  <a:lnTo>
                    <a:pt x="97618" y="142044"/>
                  </a:lnTo>
                  <a:cubicBezTo>
                    <a:pt x="101036" y="157051"/>
                    <a:pt x="114408" y="168343"/>
                    <a:pt x="130455" y="168343"/>
                  </a:cubicBezTo>
                  <a:cubicBezTo>
                    <a:pt x="149028" y="168343"/>
                    <a:pt x="164183" y="153188"/>
                    <a:pt x="164183" y="134615"/>
                  </a:cubicBezTo>
                  <a:cubicBezTo>
                    <a:pt x="164183" y="118569"/>
                    <a:pt x="152891" y="105196"/>
                    <a:pt x="137885" y="101779"/>
                  </a:cubicBezTo>
                  <a:close/>
                  <a:moveTo>
                    <a:pt x="14858" y="33580"/>
                  </a:moveTo>
                  <a:cubicBezTo>
                    <a:pt x="14858" y="23179"/>
                    <a:pt x="23327" y="14710"/>
                    <a:pt x="33728" y="14710"/>
                  </a:cubicBezTo>
                  <a:cubicBezTo>
                    <a:pt x="44129" y="14710"/>
                    <a:pt x="52598" y="23179"/>
                    <a:pt x="52598" y="33580"/>
                  </a:cubicBezTo>
                  <a:cubicBezTo>
                    <a:pt x="52598" y="43980"/>
                    <a:pt x="44129" y="52449"/>
                    <a:pt x="33728" y="52449"/>
                  </a:cubicBezTo>
                  <a:cubicBezTo>
                    <a:pt x="23327" y="52449"/>
                    <a:pt x="14858" y="43980"/>
                    <a:pt x="14858" y="33580"/>
                  </a:cubicBezTo>
                  <a:close/>
                  <a:moveTo>
                    <a:pt x="33728" y="153485"/>
                  </a:moveTo>
                  <a:cubicBezTo>
                    <a:pt x="23327" y="153485"/>
                    <a:pt x="14858" y="145016"/>
                    <a:pt x="14858" y="134615"/>
                  </a:cubicBezTo>
                  <a:cubicBezTo>
                    <a:pt x="14858" y="124215"/>
                    <a:pt x="23327" y="115745"/>
                    <a:pt x="33728" y="115745"/>
                  </a:cubicBezTo>
                  <a:cubicBezTo>
                    <a:pt x="44129" y="115745"/>
                    <a:pt x="52598" y="124215"/>
                    <a:pt x="52598" y="134615"/>
                  </a:cubicBezTo>
                  <a:cubicBezTo>
                    <a:pt x="52598" y="145016"/>
                    <a:pt x="44129" y="153485"/>
                    <a:pt x="33728" y="153485"/>
                  </a:cubicBezTo>
                  <a:close/>
                  <a:moveTo>
                    <a:pt x="111585" y="33580"/>
                  </a:moveTo>
                  <a:cubicBezTo>
                    <a:pt x="111585" y="23179"/>
                    <a:pt x="120055" y="14710"/>
                    <a:pt x="130455" y="14710"/>
                  </a:cubicBezTo>
                  <a:cubicBezTo>
                    <a:pt x="140856" y="14710"/>
                    <a:pt x="149325" y="23179"/>
                    <a:pt x="149325" y="33580"/>
                  </a:cubicBezTo>
                  <a:cubicBezTo>
                    <a:pt x="149325" y="43980"/>
                    <a:pt x="140856" y="52449"/>
                    <a:pt x="130455" y="52449"/>
                  </a:cubicBezTo>
                  <a:cubicBezTo>
                    <a:pt x="120055" y="52449"/>
                    <a:pt x="111585" y="43980"/>
                    <a:pt x="111585" y="33580"/>
                  </a:cubicBezTo>
                  <a:close/>
                  <a:moveTo>
                    <a:pt x="130455" y="153485"/>
                  </a:moveTo>
                  <a:cubicBezTo>
                    <a:pt x="120055" y="153485"/>
                    <a:pt x="111585" y="145016"/>
                    <a:pt x="111585" y="134615"/>
                  </a:cubicBezTo>
                  <a:cubicBezTo>
                    <a:pt x="111585" y="124215"/>
                    <a:pt x="120055" y="115745"/>
                    <a:pt x="130455" y="115745"/>
                  </a:cubicBezTo>
                  <a:cubicBezTo>
                    <a:pt x="140856" y="115745"/>
                    <a:pt x="149325" y="124215"/>
                    <a:pt x="149325" y="134615"/>
                  </a:cubicBezTo>
                  <a:cubicBezTo>
                    <a:pt x="149325" y="145016"/>
                    <a:pt x="140856" y="153485"/>
                    <a:pt x="130455" y="153485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0671AFB-5D51-B952-300E-11B0F3A59296}"/>
                </a:ext>
              </a:extLst>
            </p:cNvPr>
            <p:cNvSpPr/>
            <p:nvPr/>
          </p:nvSpPr>
          <p:spPr>
            <a:xfrm>
              <a:off x="7301044" y="3654653"/>
              <a:ext cx="339138" cy="79348"/>
            </a:xfrm>
            <a:custGeom>
              <a:avLst/>
              <a:gdLst>
                <a:gd name="connsiteX0" fmla="*/ 306376 w 339138"/>
                <a:gd name="connsiteY0" fmla="*/ 67461 h 79348"/>
                <a:gd name="connsiteX1" fmla="*/ 306376 w 339138"/>
                <a:gd name="connsiteY1" fmla="*/ 5 h 79348"/>
                <a:gd name="connsiteX2" fmla="*/ 274282 w 339138"/>
                <a:gd name="connsiteY2" fmla="*/ 26304 h 79348"/>
                <a:gd name="connsiteX3" fmla="*/ 169978 w 339138"/>
                <a:gd name="connsiteY3" fmla="*/ 26304 h 79348"/>
                <a:gd name="connsiteX4" fmla="*/ 131792 w 339138"/>
                <a:gd name="connsiteY4" fmla="*/ 64490 h 79348"/>
                <a:gd name="connsiteX5" fmla="*/ 0 w 339138"/>
                <a:gd name="connsiteY5" fmla="*/ 64490 h 79348"/>
                <a:gd name="connsiteX6" fmla="*/ 0 w 339138"/>
                <a:gd name="connsiteY6" fmla="*/ 79348 h 79348"/>
                <a:gd name="connsiteX7" fmla="*/ 137884 w 339138"/>
                <a:gd name="connsiteY7" fmla="*/ 79348 h 79348"/>
                <a:gd name="connsiteX8" fmla="*/ 176069 w 339138"/>
                <a:gd name="connsiteY8" fmla="*/ 41163 h 79348"/>
                <a:gd name="connsiteX9" fmla="*/ 274134 w 339138"/>
                <a:gd name="connsiteY9" fmla="*/ 41163 h 79348"/>
                <a:gd name="connsiteX10" fmla="*/ 306079 w 339138"/>
                <a:gd name="connsiteY10" fmla="*/ 67461 h 79348"/>
                <a:gd name="connsiteX11" fmla="*/ 306376 w 339138"/>
                <a:gd name="connsiteY11" fmla="*/ 14863 h 79348"/>
                <a:gd name="connsiteX12" fmla="*/ 306376 w 339138"/>
                <a:gd name="connsiteY12" fmla="*/ 52603 h 79348"/>
                <a:gd name="connsiteX13" fmla="*/ 306376 w 339138"/>
                <a:gd name="connsiteY13" fmla="*/ 14863 h 7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9138" h="79348">
                  <a:moveTo>
                    <a:pt x="306376" y="67461"/>
                  </a:moveTo>
                  <a:cubicBezTo>
                    <a:pt x="350059" y="68056"/>
                    <a:pt x="350059" y="-589"/>
                    <a:pt x="306376" y="5"/>
                  </a:cubicBezTo>
                  <a:cubicBezTo>
                    <a:pt x="287655" y="-292"/>
                    <a:pt x="277105" y="12040"/>
                    <a:pt x="274282" y="26304"/>
                  </a:cubicBezTo>
                  <a:lnTo>
                    <a:pt x="169978" y="26304"/>
                  </a:lnTo>
                  <a:lnTo>
                    <a:pt x="131792" y="64490"/>
                  </a:lnTo>
                  <a:lnTo>
                    <a:pt x="0" y="64490"/>
                  </a:lnTo>
                  <a:lnTo>
                    <a:pt x="0" y="79348"/>
                  </a:lnTo>
                  <a:lnTo>
                    <a:pt x="137884" y="79348"/>
                  </a:lnTo>
                  <a:lnTo>
                    <a:pt x="176069" y="41163"/>
                  </a:lnTo>
                  <a:lnTo>
                    <a:pt x="274134" y="41163"/>
                  </a:lnTo>
                  <a:cubicBezTo>
                    <a:pt x="276808" y="55426"/>
                    <a:pt x="287506" y="67759"/>
                    <a:pt x="306079" y="67461"/>
                  </a:cubicBezTo>
                  <a:close/>
                  <a:moveTo>
                    <a:pt x="306376" y="14863"/>
                  </a:moveTo>
                  <a:cubicBezTo>
                    <a:pt x="330892" y="14566"/>
                    <a:pt x="330892" y="52900"/>
                    <a:pt x="306376" y="52603"/>
                  </a:cubicBezTo>
                  <a:cubicBezTo>
                    <a:pt x="281860" y="52900"/>
                    <a:pt x="281860" y="14566"/>
                    <a:pt x="306376" y="14863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7F32050-D4B1-AC12-42B4-8F1E76AEE399}"/>
                </a:ext>
              </a:extLst>
            </p:cNvPr>
            <p:cNvSpPr/>
            <p:nvPr/>
          </p:nvSpPr>
          <p:spPr>
            <a:xfrm>
              <a:off x="8610826" y="3946616"/>
              <a:ext cx="259020" cy="168502"/>
            </a:xfrm>
            <a:custGeom>
              <a:avLst/>
              <a:gdLst>
                <a:gd name="connsiteX0" fmla="*/ 161625 w 259020"/>
                <a:gd name="connsiteY0" fmla="*/ 41163 h 168502"/>
                <a:gd name="connsiteX1" fmla="*/ 194313 w 259020"/>
                <a:gd name="connsiteY1" fmla="*/ 41163 h 168502"/>
                <a:gd name="connsiteX2" fmla="*/ 226259 w 259020"/>
                <a:gd name="connsiteY2" fmla="*/ 67461 h 168502"/>
                <a:gd name="connsiteX3" fmla="*/ 226259 w 259020"/>
                <a:gd name="connsiteY3" fmla="*/ 5 h 168502"/>
                <a:gd name="connsiteX4" fmla="*/ 194313 w 259020"/>
                <a:gd name="connsiteY4" fmla="*/ 26304 h 168502"/>
                <a:gd name="connsiteX5" fmla="*/ 161625 w 259020"/>
                <a:gd name="connsiteY5" fmla="*/ 26304 h 168502"/>
                <a:gd name="connsiteX6" fmla="*/ 129532 w 259020"/>
                <a:gd name="connsiteY6" fmla="*/ 5 h 168502"/>
                <a:gd name="connsiteX7" fmla="*/ 97587 w 259020"/>
                <a:gd name="connsiteY7" fmla="*/ 26304 h 168502"/>
                <a:gd name="connsiteX8" fmla="*/ 64898 w 259020"/>
                <a:gd name="connsiteY8" fmla="*/ 26304 h 168502"/>
                <a:gd name="connsiteX9" fmla="*/ 32805 w 259020"/>
                <a:gd name="connsiteY9" fmla="*/ 5 h 168502"/>
                <a:gd name="connsiteX10" fmla="*/ 25376 w 259020"/>
                <a:gd name="connsiteY10" fmla="*/ 66867 h 168502"/>
                <a:gd name="connsiteX11" fmla="*/ 25376 w 259020"/>
                <a:gd name="connsiteY11" fmla="*/ 101636 h 168502"/>
                <a:gd name="connsiteX12" fmla="*/ 32805 w 259020"/>
                <a:gd name="connsiteY12" fmla="*/ 168497 h 168502"/>
                <a:gd name="connsiteX13" fmla="*/ 40234 w 259020"/>
                <a:gd name="connsiteY13" fmla="*/ 101636 h 168502"/>
                <a:gd name="connsiteX14" fmla="*/ 40234 w 259020"/>
                <a:gd name="connsiteY14" fmla="*/ 66867 h 168502"/>
                <a:gd name="connsiteX15" fmla="*/ 64898 w 259020"/>
                <a:gd name="connsiteY15" fmla="*/ 41163 h 168502"/>
                <a:gd name="connsiteX16" fmla="*/ 97587 w 259020"/>
                <a:gd name="connsiteY16" fmla="*/ 41163 h 168502"/>
                <a:gd name="connsiteX17" fmla="*/ 122103 w 259020"/>
                <a:gd name="connsiteY17" fmla="*/ 66867 h 168502"/>
                <a:gd name="connsiteX18" fmla="*/ 122103 w 259020"/>
                <a:gd name="connsiteY18" fmla="*/ 101636 h 168502"/>
                <a:gd name="connsiteX19" fmla="*/ 129532 w 259020"/>
                <a:gd name="connsiteY19" fmla="*/ 168497 h 168502"/>
                <a:gd name="connsiteX20" fmla="*/ 161625 w 259020"/>
                <a:gd name="connsiteY20" fmla="*/ 142198 h 168502"/>
                <a:gd name="connsiteX21" fmla="*/ 194313 w 259020"/>
                <a:gd name="connsiteY21" fmla="*/ 142198 h 168502"/>
                <a:gd name="connsiteX22" fmla="*/ 226259 w 259020"/>
                <a:gd name="connsiteY22" fmla="*/ 168497 h 168502"/>
                <a:gd name="connsiteX23" fmla="*/ 226259 w 259020"/>
                <a:gd name="connsiteY23" fmla="*/ 101041 h 168502"/>
                <a:gd name="connsiteX24" fmla="*/ 194313 w 259020"/>
                <a:gd name="connsiteY24" fmla="*/ 127340 h 168502"/>
                <a:gd name="connsiteX25" fmla="*/ 161625 w 259020"/>
                <a:gd name="connsiteY25" fmla="*/ 127340 h 168502"/>
                <a:gd name="connsiteX26" fmla="*/ 136961 w 259020"/>
                <a:gd name="connsiteY26" fmla="*/ 101636 h 168502"/>
                <a:gd name="connsiteX27" fmla="*/ 136961 w 259020"/>
                <a:gd name="connsiteY27" fmla="*/ 66867 h 168502"/>
                <a:gd name="connsiteX28" fmla="*/ 161625 w 259020"/>
                <a:gd name="connsiteY28" fmla="*/ 41163 h 168502"/>
                <a:gd name="connsiteX29" fmla="*/ 226259 w 259020"/>
                <a:gd name="connsiteY29" fmla="*/ 14863 h 168502"/>
                <a:gd name="connsiteX30" fmla="*/ 226259 w 259020"/>
                <a:gd name="connsiteY30" fmla="*/ 52603 h 168502"/>
                <a:gd name="connsiteX31" fmla="*/ 226259 w 259020"/>
                <a:gd name="connsiteY31" fmla="*/ 14863 h 168502"/>
                <a:gd name="connsiteX32" fmla="*/ 32953 w 259020"/>
                <a:gd name="connsiteY32" fmla="*/ 153491 h 168502"/>
                <a:gd name="connsiteX33" fmla="*/ 32953 w 259020"/>
                <a:gd name="connsiteY33" fmla="*/ 115751 h 168502"/>
                <a:gd name="connsiteX34" fmla="*/ 32953 w 259020"/>
                <a:gd name="connsiteY34" fmla="*/ 153491 h 168502"/>
                <a:gd name="connsiteX35" fmla="*/ 32953 w 259020"/>
                <a:gd name="connsiteY35" fmla="*/ 52603 h 168502"/>
                <a:gd name="connsiteX36" fmla="*/ 32953 w 259020"/>
                <a:gd name="connsiteY36" fmla="*/ 14863 h 168502"/>
                <a:gd name="connsiteX37" fmla="*/ 32953 w 259020"/>
                <a:gd name="connsiteY37" fmla="*/ 52603 h 168502"/>
                <a:gd name="connsiteX38" fmla="*/ 226259 w 259020"/>
                <a:gd name="connsiteY38" fmla="*/ 115751 h 168502"/>
                <a:gd name="connsiteX39" fmla="*/ 226259 w 259020"/>
                <a:gd name="connsiteY39" fmla="*/ 153491 h 168502"/>
                <a:gd name="connsiteX40" fmla="*/ 226259 w 259020"/>
                <a:gd name="connsiteY40" fmla="*/ 115751 h 168502"/>
                <a:gd name="connsiteX41" fmla="*/ 129532 w 259020"/>
                <a:gd name="connsiteY41" fmla="*/ 14863 h 168502"/>
                <a:gd name="connsiteX42" fmla="*/ 129532 w 259020"/>
                <a:gd name="connsiteY42" fmla="*/ 52603 h 168502"/>
                <a:gd name="connsiteX43" fmla="*/ 129532 w 259020"/>
                <a:gd name="connsiteY43" fmla="*/ 14863 h 168502"/>
                <a:gd name="connsiteX44" fmla="*/ 129532 w 259020"/>
                <a:gd name="connsiteY44" fmla="*/ 153491 h 168502"/>
                <a:gd name="connsiteX45" fmla="*/ 129532 w 259020"/>
                <a:gd name="connsiteY45" fmla="*/ 115751 h 168502"/>
                <a:gd name="connsiteX46" fmla="*/ 129532 w 259020"/>
                <a:gd name="connsiteY46" fmla="*/ 153491 h 16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59020" h="168502">
                  <a:moveTo>
                    <a:pt x="161625" y="41163"/>
                  </a:moveTo>
                  <a:lnTo>
                    <a:pt x="194313" y="41163"/>
                  </a:lnTo>
                  <a:cubicBezTo>
                    <a:pt x="196988" y="55427"/>
                    <a:pt x="207686" y="67759"/>
                    <a:pt x="226259" y="67461"/>
                  </a:cubicBezTo>
                  <a:cubicBezTo>
                    <a:pt x="269941" y="68056"/>
                    <a:pt x="269941" y="-589"/>
                    <a:pt x="226259" y="5"/>
                  </a:cubicBezTo>
                  <a:cubicBezTo>
                    <a:pt x="207537" y="-292"/>
                    <a:pt x="196988" y="12040"/>
                    <a:pt x="194313" y="26304"/>
                  </a:cubicBezTo>
                  <a:lnTo>
                    <a:pt x="161625" y="26304"/>
                  </a:lnTo>
                  <a:cubicBezTo>
                    <a:pt x="158951" y="12040"/>
                    <a:pt x="148253" y="-292"/>
                    <a:pt x="129532" y="5"/>
                  </a:cubicBezTo>
                  <a:cubicBezTo>
                    <a:pt x="110810" y="-292"/>
                    <a:pt x="100261" y="12040"/>
                    <a:pt x="97587" y="26304"/>
                  </a:cubicBezTo>
                  <a:lnTo>
                    <a:pt x="64898" y="26304"/>
                  </a:lnTo>
                  <a:cubicBezTo>
                    <a:pt x="62224" y="12040"/>
                    <a:pt x="51526" y="-292"/>
                    <a:pt x="32805" y="5"/>
                  </a:cubicBezTo>
                  <a:cubicBezTo>
                    <a:pt x="-8352" y="-589"/>
                    <a:pt x="-10730" y="60032"/>
                    <a:pt x="25376" y="66867"/>
                  </a:cubicBezTo>
                  <a:lnTo>
                    <a:pt x="25376" y="101636"/>
                  </a:lnTo>
                  <a:cubicBezTo>
                    <a:pt x="-10730" y="108470"/>
                    <a:pt x="-8352" y="168943"/>
                    <a:pt x="32805" y="168497"/>
                  </a:cubicBezTo>
                  <a:cubicBezTo>
                    <a:pt x="73962" y="169091"/>
                    <a:pt x="76339" y="108470"/>
                    <a:pt x="40234" y="101636"/>
                  </a:cubicBezTo>
                  <a:lnTo>
                    <a:pt x="40234" y="66867"/>
                  </a:lnTo>
                  <a:cubicBezTo>
                    <a:pt x="54349" y="64193"/>
                    <a:pt x="62521" y="53346"/>
                    <a:pt x="64898" y="41163"/>
                  </a:cubicBezTo>
                  <a:lnTo>
                    <a:pt x="97587" y="41163"/>
                  </a:lnTo>
                  <a:cubicBezTo>
                    <a:pt x="99964" y="53346"/>
                    <a:pt x="108136" y="64193"/>
                    <a:pt x="122103" y="66867"/>
                  </a:cubicBezTo>
                  <a:lnTo>
                    <a:pt x="122103" y="101636"/>
                  </a:lnTo>
                  <a:cubicBezTo>
                    <a:pt x="85997" y="108470"/>
                    <a:pt x="88374" y="168943"/>
                    <a:pt x="129532" y="168497"/>
                  </a:cubicBezTo>
                  <a:cubicBezTo>
                    <a:pt x="148253" y="168794"/>
                    <a:pt x="158802" y="156462"/>
                    <a:pt x="161625" y="142198"/>
                  </a:cubicBezTo>
                  <a:lnTo>
                    <a:pt x="194313" y="142198"/>
                  </a:lnTo>
                  <a:cubicBezTo>
                    <a:pt x="196988" y="156462"/>
                    <a:pt x="207686" y="168794"/>
                    <a:pt x="226259" y="168497"/>
                  </a:cubicBezTo>
                  <a:cubicBezTo>
                    <a:pt x="269941" y="169091"/>
                    <a:pt x="269941" y="100447"/>
                    <a:pt x="226259" y="101041"/>
                  </a:cubicBezTo>
                  <a:cubicBezTo>
                    <a:pt x="207537" y="100744"/>
                    <a:pt x="196988" y="113076"/>
                    <a:pt x="194313" y="127340"/>
                  </a:cubicBezTo>
                  <a:lnTo>
                    <a:pt x="161625" y="127340"/>
                  </a:lnTo>
                  <a:cubicBezTo>
                    <a:pt x="159248" y="115157"/>
                    <a:pt x="151076" y="104310"/>
                    <a:pt x="136961" y="101636"/>
                  </a:cubicBezTo>
                  <a:lnTo>
                    <a:pt x="136961" y="66867"/>
                  </a:lnTo>
                  <a:cubicBezTo>
                    <a:pt x="151076" y="64193"/>
                    <a:pt x="159248" y="53346"/>
                    <a:pt x="161625" y="41163"/>
                  </a:cubicBezTo>
                  <a:close/>
                  <a:moveTo>
                    <a:pt x="226259" y="14863"/>
                  </a:moveTo>
                  <a:cubicBezTo>
                    <a:pt x="250775" y="14566"/>
                    <a:pt x="250775" y="52900"/>
                    <a:pt x="226259" y="52603"/>
                  </a:cubicBezTo>
                  <a:cubicBezTo>
                    <a:pt x="201742" y="52900"/>
                    <a:pt x="201742" y="14566"/>
                    <a:pt x="226259" y="14863"/>
                  </a:cubicBezTo>
                  <a:close/>
                  <a:moveTo>
                    <a:pt x="32953" y="153491"/>
                  </a:moveTo>
                  <a:cubicBezTo>
                    <a:pt x="8437" y="153788"/>
                    <a:pt x="8437" y="115454"/>
                    <a:pt x="32953" y="115751"/>
                  </a:cubicBezTo>
                  <a:cubicBezTo>
                    <a:pt x="57469" y="115454"/>
                    <a:pt x="57469" y="153788"/>
                    <a:pt x="32953" y="153491"/>
                  </a:cubicBezTo>
                  <a:close/>
                  <a:moveTo>
                    <a:pt x="32953" y="52603"/>
                  </a:moveTo>
                  <a:cubicBezTo>
                    <a:pt x="8437" y="52900"/>
                    <a:pt x="8437" y="14566"/>
                    <a:pt x="32953" y="14863"/>
                  </a:cubicBezTo>
                  <a:cubicBezTo>
                    <a:pt x="57469" y="14566"/>
                    <a:pt x="57469" y="52900"/>
                    <a:pt x="32953" y="52603"/>
                  </a:cubicBezTo>
                  <a:close/>
                  <a:moveTo>
                    <a:pt x="226259" y="115751"/>
                  </a:moveTo>
                  <a:cubicBezTo>
                    <a:pt x="250775" y="115454"/>
                    <a:pt x="250775" y="153788"/>
                    <a:pt x="226259" y="153491"/>
                  </a:cubicBezTo>
                  <a:cubicBezTo>
                    <a:pt x="201742" y="153788"/>
                    <a:pt x="201742" y="115454"/>
                    <a:pt x="226259" y="115751"/>
                  </a:cubicBezTo>
                  <a:close/>
                  <a:moveTo>
                    <a:pt x="129532" y="14863"/>
                  </a:moveTo>
                  <a:cubicBezTo>
                    <a:pt x="154048" y="14566"/>
                    <a:pt x="154048" y="52900"/>
                    <a:pt x="129532" y="52603"/>
                  </a:cubicBezTo>
                  <a:cubicBezTo>
                    <a:pt x="105016" y="52900"/>
                    <a:pt x="105016" y="14566"/>
                    <a:pt x="129532" y="14863"/>
                  </a:cubicBezTo>
                  <a:close/>
                  <a:moveTo>
                    <a:pt x="129532" y="153491"/>
                  </a:moveTo>
                  <a:cubicBezTo>
                    <a:pt x="105016" y="153788"/>
                    <a:pt x="105016" y="115454"/>
                    <a:pt x="129532" y="115751"/>
                  </a:cubicBezTo>
                  <a:cubicBezTo>
                    <a:pt x="154048" y="115454"/>
                    <a:pt x="154048" y="153788"/>
                    <a:pt x="129532" y="153491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EEFB785-4635-4DB2-7AFB-C8BEC0821F69}"/>
                </a:ext>
              </a:extLst>
            </p:cNvPr>
            <p:cNvSpPr/>
            <p:nvPr/>
          </p:nvSpPr>
          <p:spPr>
            <a:xfrm>
              <a:off x="6241134" y="4240512"/>
              <a:ext cx="166454" cy="164193"/>
            </a:xfrm>
            <a:custGeom>
              <a:avLst/>
              <a:gdLst>
                <a:gd name="connsiteX0" fmla="*/ 101704 w 166454"/>
                <a:gd name="connsiteY0" fmla="*/ 123031 h 164193"/>
                <a:gd name="connsiteX1" fmla="*/ 64856 w 166454"/>
                <a:gd name="connsiteY1" fmla="*/ 123031 h 164193"/>
                <a:gd name="connsiteX2" fmla="*/ 32911 w 166454"/>
                <a:gd name="connsiteY2" fmla="*/ 96732 h 164193"/>
                <a:gd name="connsiteX3" fmla="*/ 32911 w 166454"/>
                <a:gd name="connsiteY3" fmla="*/ 164188 h 164193"/>
                <a:gd name="connsiteX4" fmla="*/ 64856 w 166454"/>
                <a:gd name="connsiteY4" fmla="*/ 137889 h 164193"/>
                <a:gd name="connsiteX5" fmla="*/ 101704 w 166454"/>
                <a:gd name="connsiteY5" fmla="*/ 137889 h 164193"/>
                <a:gd name="connsiteX6" fmla="*/ 133649 w 166454"/>
                <a:gd name="connsiteY6" fmla="*/ 164188 h 164193"/>
                <a:gd name="connsiteX7" fmla="*/ 141079 w 166454"/>
                <a:gd name="connsiteY7" fmla="*/ 97326 h 164193"/>
                <a:gd name="connsiteX8" fmla="*/ 141079 w 166454"/>
                <a:gd name="connsiteY8" fmla="*/ 66867 h 164193"/>
                <a:gd name="connsiteX9" fmla="*/ 133649 w 166454"/>
                <a:gd name="connsiteY9" fmla="*/ 5 h 164193"/>
                <a:gd name="connsiteX10" fmla="*/ 101556 w 166454"/>
                <a:gd name="connsiteY10" fmla="*/ 26304 h 164193"/>
                <a:gd name="connsiteX11" fmla="*/ 64707 w 166454"/>
                <a:gd name="connsiteY11" fmla="*/ 26304 h 164193"/>
                <a:gd name="connsiteX12" fmla="*/ 32762 w 166454"/>
                <a:gd name="connsiteY12" fmla="*/ 5 h 164193"/>
                <a:gd name="connsiteX13" fmla="*/ 32762 w 166454"/>
                <a:gd name="connsiteY13" fmla="*/ 67461 h 164193"/>
                <a:gd name="connsiteX14" fmla="*/ 64707 w 166454"/>
                <a:gd name="connsiteY14" fmla="*/ 41162 h 164193"/>
                <a:gd name="connsiteX15" fmla="*/ 101556 w 166454"/>
                <a:gd name="connsiteY15" fmla="*/ 41162 h 164193"/>
                <a:gd name="connsiteX16" fmla="*/ 126220 w 166454"/>
                <a:gd name="connsiteY16" fmla="*/ 66867 h 164193"/>
                <a:gd name="connsiteX17" fmla="*/ 126220 w 166454"/>
                <a:gd name="connsiteY17" fmla="*/ 97326 h 164193"/>
                <a:gd name="connsiteX18" fmla="*/ 101556 w 166454"/>
                <a:gd name="connsiteY18" fmla="*/ 123031 h 164193"/>
                <a:gd name="connsiteX19" fmla="*/ 32911 w 166454"/>
                <a:gd name="connsiteY19" fmla="*/ 149181 h 164193"/>
                <a:gd name="connsiteX20" fmla="*/ 32911 w 166454"/>
                <a:gd name="connsiteY20" fmla="*/ 111442 h 164193"/>
                <a:gd name="connsiteX21" fmla="*/ 32911 w 166454"/>
                <a:gd name="connsiteY21" fmla="*/ 149181 h 164193"/>
                <a:gd name="connsiteX22" fmla="*/ 32911 w 166454"/>
                <a:gd name="connsiteY22" fmla="*/ 52603 h 164193"/>
                <a:gd name="connsiteX23" fmla="*/ 32911 w 166454"/>
                <a:gd name="connsiteY23" fmla="*/ 14863 h 164193"/>
                <a:gd name="connsiteX24" fmla="*/ 32911 w 166454"/>
                <a:gd name="connsiteY24" fmla="*/ 52603 h 164193"/>
                <a:gd name="connsiteX25" fmla="*/ 133798 w 166454"/>
                <a:gd name="connsiteY25" fmla="*/ 149181 h 164193"/>
                <a:gd name="connsiteX26" fmla="*/ 133798 w 166454"/>
                <a:gd name="connsiteY26" fmla="*/ 111442 h 164193"/>
                <a:gd name="connsiteX27" fmla="*/ 133798 w 166454"/>
                <a:gd name="connsiteY27" fmla="*/ 149181 h 164193"/>
                <a:gd name="connsiteX28" fmla="*/ 133798 w 166454"/>
                <a:gd name="connsiteY28" fmla="*/ 14863 h 164193"/>
                <a:gd name="connsiteX29" fmla="*/ 133798 w 166454"/>
                <a:gd name="connsiteY29" fmla="*/ 52603 h 164193"/>
                <a:gd name="connsiteX30" fmla="*/ 133798 w 166454"/>
                <a:gd name="connsiteY30" fmla="*/ 14863 h 16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6454" h="164193">
                  <a:moveTo>
                    <a:pt x="101704" y="123031"/>
                  </a:moveTo>
                  <a:lnTo>
                    <a:pt x="64856" y="123031"/>
                  </a:lnTo>
                  <a:cubicBezTo>
                    <a:pt x="62182" y="108767"/>
                    <a:pt x="51484" y="96435"/>
                    <a:pt x="32911" y="96732"/>
                  </a:cubicBezTo>
                  <a:cubicBezTo>
                    <a:pt x="-10772" y="96138"/>
                    <a:pt x="-10772" y="164783"/>
                    <a:pt x="32911" y="164188"/>
                  </a:cubicBezTo>
                  <a:cubicBezTo>
                    <a:pt x="51632" y="164485"/>
                    <a:pt x="62182" y="152153"/>
                    <a:pt x="64856" y="137889"/>
                  </a:cubicBezTo>
                  <a:lnTo>
                    <a:pt x="101704" y="137889"/>
                  </a:lnTo>
                  <a:cubicBezTo>
                    <a:pt x="104379" y="152153"/>
                    <a:pt x="115077" y="164485"/>
                    <a:pt x="133649" y="164188"/>
                  </a:cubicBezTo>
                  <a:cubicBezTo>
                    <a:pt x="174807" y="164783"/>
                    <a:pt x="177184" y="104161"/>
                    <a:pt x="141079" y="97326"/>
                  </a:cubicBezTo>
                  <a:lnTo>
                    <a:pt x="141079" y="66867"/>
                  </a:lnTo>
                  <a:cubicBezTo>
                    <a:pt x="177184" y="60032"/>
                    <a:pt x="174807" y="-440"/>
                    <a:pt x="133649" y="5"/>
                  </a:cubicBezTo>
                  <a:cubicBezTo>
                    <a:pt x="114928" y="-292"/>
                    <a:pt x="104379" y="12040"/>
                    <a:pt x="101556" y="26304"/>
                  </a:cubicBezTo>
                  <a:lnTo>
                    <a:pt x="64707" y="26304"/>
                  </a:lnTo>
                  <a:cubicBezTo>
                    <a:pt x="62033" y="12040"/>
                    <a:pt x="51335" y="-292"/>
                    <a:pt x="32762" y="5"/>
                  </a:cubicBezTo>
                  <a:cubicBezTo>
                    <a:pt x="-10921" y="-589"/>
                    <a:pt x="-10921" y="68056"/>
                    <a:pt x="32762" y="67461"/>
                  </a:cubicBezTo>
                  <a:cubicBezTo>
                    <a:pt x="51484" y="67759"/>
                    <a:pt x="62033" y="55426"/>
                    <a:pt x="64707" y="41162"/>
                  </a:cubicBezTo>
                  <a:lnTo>
                    <a:pt x="101556" y="41162"/>
                  </a:lnTo>
                  <a:cubicBezTo>
                    <a:pt x="103933" y="53346"/>
                    <a:pt x="112105" y="64192"/>
                    <a:pt x="126220" y="66867"/>
                  </a:cubicBezTo>
                  <a:lnTo>
                    <a:pt x="126220" y="97326"/>
                  </a:lnTo>
                  <a:cubicBezTo>
                    <a:pt x="112105" y="100001"/>
                    <a:pt x="103933" y="110847"/>
                    <a:pt x="101556" y="123031"/>
                  </a:cubicBezTo>
                  <a:close/>
                  <a:moveTo>
                    <a:pt x="32911" y="149181"/>
                  </a:moveTo>
                  <a:cubicBezTo>
                    <a:pt x="8395" y="149479"/>
                    <a:pt x="8395" y="111144"/>
                    <a:pt x="32911" y="111442"/>
                  </a:cubicBezTo>
                  <a:cubicBezTo>
                    <a:pt x="57427" y="111144"/>
                    <a:pt x="57427" y="149479"/>
                    <a:pt x="32911" y="149181"/>
                  </a:cubicBezTo>
                  <a:close/>
                  <a:moveTo>
                    <a:pt x="32911" y="52603"/>
                  </a:moveTo>
                  <a:cubicBezTo>
                    <a:pt x="8395" y="52900"/>
                    <a:pt x="8395" y="14566"/>
                    <a:pt x="32911" y="14863"/>
                  </a:cubicBezTo>
                  <a:cubicBezTo>
                    <a:pt x="57427" y="14566"/>
                    <a:pt x="57427" y="52900"/>
                    <a:pt x="32911" y="52603"/>
                  </a:cubicBezTo>
                  <a:close/>
                  <a:moveTo>
                    <a:pt x="133798" y="149181"/>
                  </a:moveTo>
                  <a:cubicBezTo>
                    <a:pt x="109282" y="149479"/>
                    <a:pt x="109282" y="111144"/>
                    <a:pt x="133798" y="111442"/>
                  </a:cubicBezTo>
                  <a:cubicBezTo>
                    <a:pt x="158314" y="111144"/>
                    <a:pt x="158314" y="149479"/>
                    <a:pt x="133798" y="149181"/>
                  </a:cubicBezTo>
                  <a:close/>
                  <a:moveTo>
                    <a:pt x="133798" y="14863"/>
                  </a:moveTo>
                  <a:cubicBezTo>
                    <a:pt x="158314" y="14566"/>
                    <a:pt x="158314" y="52900"/>
                    <a:pt x="133798" y="52603"/>
                  </a:cubicBezTo>
                  <a:cubicBezTo>
                    <a:pt x="109282" y="52900"/>
                    <a:pt x="109282" y="14566"/>
                    <a:pt x="133798" y="14863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BAD326-B6D8-DD19-DF71-67D6C2956041}"/>
                </a:ext>
              </a:extLst>
            </p:cNvPr>
            <p:cNvSpPr/>
            <p:nvPr/>
          </p:nvSpPr>
          <p:spPr>
            <a:xfrm>
              <a:off x="8863755" y="5949056"/>
              <a:ext cx="162442" cy="168501"/>
            </a:xfrm>
            <a:custGeom>
              <a:avLst/>
              <a:gdLst>
                <a:gd name="connsiteX0" fmla="*/ 129638 w 162442"/>
                <a:gd name="connsiteY0" fmla="*/ 5 h 168501"/>
                <a:gd name="connsiteX1" fmla="*/ 97544 w 162442"/>
                <a:gd name="connsiteY1" fmla="*/ 26304 h 168501"/>
                <a:gd name="connsiteX2" fmla="*/ 64856 w 162442"/>
                <a:gd name="connsiteY2" fmla="*/ 26304 h 168501"/>
                <a:gd name="connsiteX3" fmla="*/ 32762 w 162442"/>
                <a:gd name="connsiteY3" fmla="*/ 5 h 168501"/>
                <a:gd name="connsiteX4" fmla="*/ 32762 w 162442"/>
                <a:gd name="connsiteY4" fmla="*/ 67462 h 168501"/>
                <a:gd name="connsiteX5" fmla="*/ 64856 w 162442"/>
                <a:gd name="connsiteY5" fmla="*/ 41162 h 168501"/>
                <a:gd name="connsiteX6" fmla="*/ 97544 w 162442"/>
                <a:gd name="connsiteY6" fmla="*/ 41162 h 168501"/>
                <a:gd name="connsiteX7" fmla="*/ 122209 w 162442"/>
                <a:gd name="connsiteY7" fmla="*/ 66867 h 168501"/>
                <a:gd name="connsiteX8" fmla="*/ 122209 w 162442"/>
                <a:gd name="connsiteY8" fmla="*/ 101635 h 168501"/>
                <a:gd name="connsiteX9" fmla="*/ 129638 w 162442"/>
                <a:gd name="connsiteY9" fmla="*/ 168497 h 168501"/>
                <a:gd name="connsiteX10" fmla="*/ 137067 w 162442"/>
                <a:gd name="connsiteY10" fmla="*/ 101635 h 168501"/>
                <a:gd name="connsiteX11" fmla="*/ 137067 w 162442"/>
                <a:gd name="connsiteY11" fmla="*/ 66867 h 168501"/>
                <a:gd name="connsiteX12" fmla="*/ 129638 w 162442"/>
                <a:gd name="connsiteY12" fmla="*/ 5 h 168501"/>
                <a:gd name="connsiteX13" fmla="*/ 32911 w 162442"/>
                <a:gd name="connsiteY13" fmla="*/ 52603 h 168501"/>
                <a:gd name="connsiteX14" fmla="*/ 32911 w 162442"/>
                <a:gd name="connsiteY14" fmla="*/ 14863 h 168501"/>
                <a:gd name="connsiteX15" fmla="*/ 32911 w 162442"/>
                <a:gd name="connsiteY15" fmla="*/ 52603 h 168501"/>
                <a:gd name="connsiteX16" fmla="*/ 129638 w 162442"/>
                <a:gd name="connsiteY16" fmla="*/ 14863 h 168501"/>
                <a:gd name="connsiteX17" fmla="*/ 129638 w 162442"/>
                <a:gd name="connsiteY17" fmla="*/ 52603 h 168501"/>
                <a:gd name="connsiteX18" fmla="*/ 129638 w 162442"/>
                <a:gd name="connsiteY18" fmla="*/ 14863 h 168501"/>
                <a:gd name="connsiteX19" fmla="*/ 129638 w 162442"/>
                <a:gd name="connsiteY19" fmla="*/ 153490 h 168501"/>
                <a:gd name="connsiteX20" fmla="*/ 129638 w 162442"/>
                <a:gd name="connsiteY20" fmla="*/ 115751 h 168501"/>
                <a:gd name="connsiteX21" fmla="*/ 129638 w 162442"/>
                <a:gd name="connsiteY21" fmla="*/ 153490 h 16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2442" h="168501">
                  <a:moveTo>
                    <a:pt x="129638" y="5"/>
                  </a:moveTo>
                  <a:cubicBezTo>
                    <a:pt x="110916" y="-292"/>
                    <a:pt x="100367" y="12040"/>
                    <a:pt x="97544" y="26304"/>
                  </a:cubicBezTo>
                  <a:lnTo>
                    <a:pt x="64856" y="26304"/>
                  </a:lnTo>
                  <a:cubicBezTo>
                    <a:pt x="62181" y="12040"/>
                    <a:pt x="51483" y="-292"/>
                    <a:pt x="32762" y="5"/>
                  </a:cubicBezTo>
                  <a:cubicBezTo>
                    <a:pt x="-10921" y="-589"/>
                    <a:pt x="-10921" y="68056"/>
                    <a:pt x="32762" y="67462"/>
                  </a:cubicBezTo>
                  <a:cubicBezTo>
                    <a:pt x="51483" y="67759"/>
                    <a:pt x="62033" y="55427"/>
                    <a:pt x="64856" y="41162"/>
                  </a:cubicBezTo>
                  <a:lnTo>
                    <a:pt x="97544" y="41162"/>
                  </a:lnTo>
                  <a:cubicBezTo>
                    <a:pt x="99921" y="53346"/>
                    <a:pt x="108093" y="64193"/>
                    <a:pt x="122209" y="66867"/>
                  </a:cubicBezTo>
                  <a:lnTo>
                    <a:pt x="122209" y="101635"/>
                  </a:lnTo>
                  <a:cubicBezTo>
                    <a:pt x="86103" y="108470"/>
                    <a:pt x="88481" y="168943"/>
                    <a:pt x="129638" y="168497"/>
                  </a:cubicBezTo>
                  <a:cubicBezTo>
                    <a:pt x="170795" y="169092"/>
                    <a:pt x="173172" y="108470"/>
                    <a:pt x="137067" y="101635"/>
                  </a:cubicBezTo>
                  <a:lnTo>
                    <a:pt x="137067" y="66867"/>
                  </a:lnTo>
                  <a:cubicBezTo>
                    <a:pt x="173172" y="60033"/>
                    <a:pt x="170795" y="-440"/>
                    <a:pt x="129638" y="5"/>
                  </a:cubicBezTo>
                  <a:close/>
                  <a:moveTo>
                    <a:pt x="32911" y="52603"/>
                  </a:moveTo>
                  <a:cubicBezTo>
                    <a:pt x="8395" y="52900"/>
                    <a:pt x="8395" y="14566"/>
                    <a:pt x="32911" y="14863"/>
                  </a:cubicBezTo>
                  <a:cubicBezTo>
                    <a:pt x="57427" y="14566"/>
                    <a:pt x="57427" y="52900"/>
                    <a:pt x="32911" y="52603"/>
                  </a:cubicBezTo>
                  <a:close/>
                  <a:moveTo>
                    <a:pt x="129638" y="14863"/>
                  </a:moveTo>
                  <a:cubicBezTo>
                    <a:pt x="154154" y="14566"/>
                    <a:pt x="154154" y="52900"/>
                    <a:pt x="129638" y="52603"/>
                  </a:cubicBezTo>
                  <a:cubicBezTo>
                    <a:pt x="105122" y="52900"/>
                    <a:pt x="105122" y="14566"/>
                    <a:pt x="129638" y="14863"/>
                  </a:cubicBezTo>
                  <a:close/>
                  <a:moveTo>
                    <a:pt x="129638" y="153490"/>
                  </a:moveTo>
                  <a:cubicBezTo>
                    <a:pt x="105122" y="153788"/>
                    <a:pt x="105122" y="115453"/>
                    <a:pt x="129638" y="115751"/>
                  </a:cubicBezTo>
                  <a:cubicBezTo>
                    <a:pt x="154154" y="115453"/>
                    <a:pt x="154154" y="153788"/>
                    <a:pt x="129638" y="153490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AE9D45B-4F9E-FBA3-A776-39A886EFB2BA}"/>
                </a:ext>
              </a:extLst>
            </p:cNvPr>
            <p:cNvSpPr/>
            <p:nvPr/>
          </p:nvSpPr>
          <p:spPr>
            <a:xfrm>
              <a:off x="8000791" y="4301727"/>
              <a:ext cx="162442" cy="168501"/>
            </a:xfrm>
            <a:custGeom>
              <a:avLst/>
              <a:gdLst>
                <a:gd name="connsiteX0" fmla="*/ 129638 w 162442"/>
                <a:gd name="connsiteY0" fmla="*/ 5 h 168501"/>
                <a:gd name="connsiteX1" fmla="*/ 97544 w 162442"/>
                <a:gd name="connsiteY1" fmla="*/ 26304 h 168501"/>
                <a:gd name="connsiteX2" fmla="*/ 64856 w 162442"/>
                <a:gd name="connsiteY2" fmla="*/ 26304 h 168501"/>
                <a:gd name="connsiteX3" fmla="*/ 32762 w 162442"/>
                <a:gd name="connsiteY3" fmla="*/ 5 h 168501"/>
                <a:gd name="connsiteX4" fmla="*/ 32762 w 162442"/>
                <a:gd name="connsiteY4" fmla="*/ 67462 h 168501"/>
                <a:gd name="connsiteX5" fmla="*/ 64856 w 162442"/>
                <a:gd name="connsiteY5" fmla="*/ 41162 h 168501"/>
                <a:gd name="connsiteX6" fmla="*/ 97544 w 162442"/>
                <a:gd name="connsiteY6" fmla="*/ 41162 h 168501"/>
                <a:gd name="connsiteX7" fmla="*/ 122209 w 162442"/>
                <a:gd name="connsiteY7" fmla="*/ 66867 h 168501"/>
                <a:gd name="connsiteX8" fmla="*/ 122209 w 162442"/>
                <a:gd name="connsiteY8" fmla="*/ 101635 h 168501"/>
                <a:gd name="connsiteX9" fmla="*/ 129638 w 162442"/>
                <a:gd name="connsiteY9" fmla="*/ 168497 h 168501"/>
                <a:gd name="connsiteX10" fmla="*/ 137067 w 162442"/>
                <a:gd name="connsiteY10" fmla="*/ 101635 h 168501"/>
                <a:gd name="connsiteX11" fmla="*/ 137067 w 162442"/>
                <a:gd name="connsiteY11" fmla="*/ 66867 h 168501"/>
                <a:gd name="connsiteX12" fmla="*/ 129638 w 162442"/>
                <a:gd name="connsiteY12" fmla="*/ 5 h 168501"/>
                <a:gd name="connsiteX13" fmla="*/ 32911 w 162442"/>
                <a:gd name="connsiteY13" fmla="*/ 52455 h 168501"/>
                <a:gd name="connsiteX14" fmla="*/ 32911 w 162442"/>
                <a:gd name="connsiteY14" fmla="*/ 14715 h 168501"/>
                <a:gd name="connsiteX15" fmla="*/ 32911 w 162442"/>
                <a:gd name="connsiteY15" fmla="*/ 52455 h 168501"/>
                <a:gd name="connsiteX16" fmla="*/ 129638 w 162442"/>
                <a:gd name="connsiteY16" fmla="*/ 14863 h 168501"/>
                <a:gd name="connsiteX17" fmla="*/ 129638 w 162442"/>
                <a:gd name="connsiteY17" fmla="*/ 52603 h 168501"/>
                <a:gd name="connsiteX18" fmla="*/ 129638 w 162442"/>
                <a:gd name="connsiteY18" fmla="*/ 14863 h 168501"/>
                <a:gd name="connsiteX19" fmla="*/ 129638 w 162442"/>
                <a:gd name="connsiteY19" fmla="*/ 153490 h 168501"/>
                <a:gd name="connsiteX20" fmla="*/ 129638 w 162442"/>
                <a:gd name="connsiteY20" fmla="*/ 115751 h 168501"/>
                <a:gd name="connsiteX21" fmla="*/ 129638 w 162442"/>
                <a:gd name="connsiteY21" fmla="*/ 153490 h 16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2442" h="168501">
                  <a:moveTo>
                    <a:pt x="129638" y="5"/>
                  </a:moveTo>
                  <a:cubicBezTo>
                    <a:pt x="110917" y="-292"/>
                    <a:pt x="100367" y="12040"/>
                    <a:pt x="97544" y="26304"/>
                  </a:cubicBezTo>
                  <a:lnTo>
                    <a:pt x="64856" y="26304"/>
                  </a:lnTo>
                  <a:cubicBezTo>
                    <a:pt x="62182" y="12040"/>
                    <a:pt x="51484" y="-292"/>
                    <a:pt x="32762" y="5"/>
                  </a:cubicBezTo>
                  <a:cubicBezTo>
                    <a:pt x="-10921" y="-589"/>
                    <a:pt x="-10921" y="68056"/>
                    <a:pt x="32762" y="67462"/>
                  </a:cubicBezTo>
                  <a:cubicBezTo>
                    <a:pt x="51484" y="67759"/>
                    <a:pt x="62033" y="55426"/>
                    <a:pt x="64856" y="41162"/>
                  </a:cubicBezTo>
                  <a:lnTo>
                    <a:pt x="97544" y="41162"/>
                  </a:lnTo>
                  <a:cubicBezTo>
                    <a:pt x="99921" y="53346"/>
                    <a:pt x="108094" y="64193"/>
                    <a:pt x="122209" y="66867"/>
                  </a:cubicBezTo>
                  <a:lnTo>
                    <a:pt x="122209" y="101635"/>
                  </a:lnTo>
                  <a:cubicBezTo>
                    <a:pt x="86103" y="108470"/>
                    <a:pt x="88481" y="168943"/>
                    <a:pt x="129638" y="168497"/>
                  </a:cubicBezTo>
                  <a:cubicBezTo>
                    <a:pt x="170795" y="169092"/>
                    <a:pt x="173173" y="108470"/>
                    <a:pt x="137067" y="101635"/>
                  </a:cubicBezTo>
                  <a:lnTo>
                    <a:pt x="137067" y="66867"/>
                  </a:lnTo>
                  <a:cubicBezTo>
                    <a:pt x="173173" y="60033"/>
                    <a:pt x="170795" y="-440"/>
                    <a:pt x="129638" y="5"/>
                  </a:cubicBezTo>
                  <a:close/>
                  <a:moveTo>
                    <a:pt x="32911" y="52455"/>
                  </a:moveTo>
                  <a:cubicBezTo>
                    <a:pt x="8395" y="52752"/>
                    <a:pt x="8395" y="14418"/>
                    <a:pt x="32911" y="14715"/>
                  </a:cubicBezTo>
                  <a:cubicBezTo>
                    <a:pt x="57427" y="14418"/>
                    <a:pt x="57427" y="52752"/>
                    <a:pt x="32911" y="52455"/>
                  </a:cubicBezTo>
                  <a:close/>
                  <a:moveTo>
                    <a:pt x="129638" y="14863"/>
                  </a:moveTo>
                  <a:cubicBezTo>
                    <a:pt x="154154" y="14566"/>
                    <a:pt x="154154" y="52900"/>
                    <a:pt x="129638" y="52603"/>
                  </a:cubicBezTo>
                  <a:cubicBezTo>
                    <a:pt x="105122" y="52900"/>
                    <a:pt x="105122" y="14566"/>
                    <a:pt x="129638" y="14863"/>
                  </a:cubicBezTo>
                  <a:close/>
                  <a:moveTo>
                    <a:pt x="129638" y="153490"/>
                  </a:moveTo>
                  <a:cubicBezTo>
                    <a:pt x="105122" y="153788"/>
                    <a:pt x="105122" y="115453"/>
                    <a:pt x="129638" y="115751"/>
                  </a:cubicBezTo>
                  <a:cubicBezTo>
                    <a:pt x="154154" y="115453"/>
                    <a:pt x="154154" y="153788"/>
                    <a:pt x="129638" y="153490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484761F5-19B0-32AA-E29D-C78B02E361BC}"/>
                </a:ext>
              </a:extLst>
            </p:cNvPr>
            <p:cNvSpPr/>
            <p:nvPr/>
          </p:nvSpPr>
          <p:spPr>
            <a:xfrm>
              <a:off x="7180618" y="4124173"/>
              <a:ext cx="162293" cy="168501"/>
            </a:xfrm>
            <a:custGeom>
              <a:avLst/>
              <a:gdLst>
                <a:gd name="connsiteX0" fmla="*/ 129638 w 162293"/>
                <a:gd name="connsiteY0" fmla="*/ 4 h 168501"/>
                <a:gd name="connsiteX1" fmla="*/ 122209 w 162293"/>
                <a:gd name="connsiteY1" fmla="*/ 66866 h 168501"/>
                <a:gd name="connsiteX2" fmla="*/ 122209 w 162293"/>
                <a:gd name="connsiteY2" fmla="*/ 101634 h 168501"/>
                <a:gd name="connsiteX3" fmla="*/ 97544 w 162293"/>
                <a:gd name="connsiteY3" fmla="*/ 127339 h 168501"/>
                <a:gd name="connsiteX4" fmla="*/ 64856 w 162293"/>
                <a:gd name="connsiteY4" fmla="*/ 127339 h 168501"/>
                <a:gd name="connsiteX5" fmla="*/ 32762 w 162293"/>
                <a:gd name="connsiteY5" fmla="*/ 101040 h 168501"/>
                <a:gd name="connsiteX6" fmla="*/ 32762 w 162293"/>
                <a:gd name="connsiteY6" fmla="*/ 168496 h 168501"/>
                <a:gd name="connsiteX7" fmla="*/ 64856 w 162293"/>
                <a:gd name="connsiteY7" fmla="*/ 142197 h 168501"/>
                <a:gd name="connsiteX8" fmla="*/ 97544 w 162293"/>
                <a:gd name="connsiteY8" fmla="*/ 142197 h 168501"/>
                <a:gd name="connsiteX9" fmla="*/ 129489 w 162293"/>
                <a:gd name="connsiteY9" fmla="*/ 168496 h 168501"/>
                <a:gd name="connsiteX10" fmla="*/ 136918 w 162293"/>
                <a:gd name="connsiteY10" fmla="*/ 101634 h 168501"/>
                <a:gd name="connsiteX11" fmla="*/ 136918 w 162293"/>
                <a:gd name="connsiteY11" fmla="*/ 66866 h 168501"/>
                <a:gd name="connsiteX12" fmla="*/ 129489 w 162293"/>
                <a:gd name="connsiteY12" fmla="*/ 4 h 168501"/>
                <a:gd name="connsiteX13" fmla="*/ 33059 w 162293"/>
                <a:gd name="connsiteY13" fmla="*/ 153490 h 168501"/>
                <a:gd name="connsiteX14" fmla="*/ 33059 w 162293"/>
                <a:gd name="connsiteY14" fmla="*/ 115750 h 168501"/>
                <a:gd name="connsiteX15" fmla="*/ 33059 w 162293"/>
                <a:gd name="connsiteY15" fmla="*/ 153490 h 168501"/>
                <a:gd name="connsiteX16" fmla="*/ 129638 w 162293"/>
                <a:gd name="connsiteY16" fmla="*/ 14863 h 168501"/>
                <a:gd name="connsiteX17" fmla="*/ 129638 w 162293"/>
                <a:gd name="connsiteY17" fmla="*/ 52603 h 168501"/>
                <a:gd name="connsiteX18" fmla="*/ 129638 w 162293"/>
                <a:gd name="connsiteY18" fmla="*/ 14863 h 168501"/>
                <a:gd name="connsiteX19" fmla="*/ 129638 w 162293"/>
                <a:gd name="connsiteY19" fmla="*/ 153490 h 168501"/>
                <a:gd name="connsiteX20" fmla="*/ 129638 w 162293"/>
                <a:gd name="connsiteY20" fmla="*/ 115750 h 168501"/>
                <a:gd name="connsiteX21" fmla="*/ 129638 w 162293"/>
                <a:gd name="connsiteY21" fmla="*/ 153490 h 16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2293" h="168501">
                  <a:moveTo>
                    <a:pt x="129638" y="4"/>
                  </a:moveTo>
                  <a:cubicBezTo>
                    <a:pt x="88480" y="-590"/>
                    <a:pt x="86103" y="60032"/>
                    <a:pt x="122209" y="66866"/>
                  </a:cubicBezTo>
                  <a:lnTo>
                    <a:pt x="122209" y="101634"/>
                  </a:lnTo>
                  <a:cubicBezTo>
                    <a:pt x="108093" y="104309"/>
                    <a:pt x="99921" y="115155"/>
                    <a:pt x="97544" y="127339"/>
                  </a:cubicBezTo>
                  <a:lnTo>
                    <a:pt x="64856" y="127339"/>
                  </a:lnTo>
                  <a:cubicBezTo>
                    <a:pt x="62181" y="113075"/>
                    <a:pt x="51484" y="100743"/>
                    <a:pt x="32762" y="101040"/>
                  </a:cubicBezTo>
                  <a:cubicBezTo>
                    <a:pt x="-10921" y="100446"/>
                    <a:pt x="-10921" y="169091"/>
                    <a:pt x="32762" y="168496"/>
                  </a:cubicBezTo>
                  <a:cubicBezTo>
                    <a:pt x="51484" y="168794"/>
                    <a:pt x="62033" y="156461"/>
                    <a:pt x="64856" y="142197"/>
                  </a:cubicBezTo>
                  <a:lnTo>
                    <a:pt x="97544" y="142197"/>
                  </a:lnTo>
                  <a:cubicBezTo>
                    <a:pt x="100218" y="156461"/>
                    <a:pt x="110916" y="168794"/>
                    <a:pt x="129489" y="168496"/>
                  </a:cubicBezTo>
                  <a:cubicBezTo>
                    <a:pt x="170647" y="169091"/>
                    <a:pt x="173023" y="108469"/>
                    <a:pt x="136918" y="101634"/>
                  </a:cubicBezTo>
                  <a:lnTo>
                    <a:pt x="136918" y="66866"/>
                  </a:lnTo>
                  <a:cubicBezTo>
                    <a:pt x="173023" y="60032"/>
                    <a:pt x="170647" y="-441"/>
                    <a:pt x="129489" y="4"/>
                  </a:cubicBezTo>
                  <a:close/>
                  <a:moveTo>
                    <a:pt x="33059" y="153490"/>
                  </a:moveTo>
                  <a:cubicBezTo>
                    <a:pt x="8544" y="153787"/>
                    <a:pt x="8544" y="115453"/>
                    <a:pt x="33059" y="115750"/>
                  </a:cubicBezTo>
                  <a:cubicBezTo>
                    <a:pt x="57575" y="115453"/>
                    <a:pt x="57575" y="153787"/>
                    <a:pt x="33059" y="153490"/>
                  </a:cubicBezTo>
                  <a:close/>
                  <a:moveTo>
                    <a:pt x="129638" y="14863"/>
                  </a:moveTo>
                  <a:cubicBezTo>
                    <a:pt x="154154" y="14566"/>
                    <a:pt x="154154" y="52900"/>
                    <a:pt x="129638" y="52603"/>
                  </a:cubicBezTo>
                  <a:cubicBezTo>
                    <a:pt x="105122" y="52900"/>
                    <a:pt x="105122" y="14566"/>
                    <a:pt x="129638" y="14863"/>
                  </a:cubicBezTo>
                  <a:close/>
                  <a:moveTo>
                    <a:pt x="129638" y="153490"/>
                  </a:moveTo>
                  <a:cubicBezTo>
                    <a:pt x="105122" y="153787"/>
                    <a:pt x="105122" y="115453"/>
                    <a:pt x="129638" y="115750"/>
                  </a:cubicBezTo>
                  <a:cubicBezTo>
                    <a:pt x="154154" y="115453"/>
                    <a:pt x="154154" y="153787"/>
                    <a:pt x="129638" y="153490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35050E-B8D7-93EA-05F4-764714A208A2}"/>
                </a:ext>
              </a:extLst>
            </p:cNvPr>
            <p:cNvSpPr/>
            <p:nvPr/>
          </p:nvSpPr>
          <p:spPr>
            <a:xfrm>
              <a:off x="7229014" y="5159343"/>
              <a:ext cx="162485" cy="168501"/>
            </a:xfrm>
            <a:custGeom>
              <a:avLst/>
              <a:gdLst>
                <a:gd name="connsiteX0" fmla="*/ 129680 w 162485"/>
                <a:gd name="connsiteY0" fmla="*/ 5 h 168501"/>
                <a:gd name="connsiteX1" fmla="*/ 97587 w 162485"/>
                <a:gd name="connsiteY1" fmla="*/ 26304 h 168501"/>
                <a:gd name="connsiteX2" fmla="*/ 64898 w 162485"/>
                <a:gd name="connsiteY2" fmla="*/ 26304 h 168501"/>
                <a:gd name="connsiteX3" fmla="*/ 32805 w 162485"/>
                <a:gd name="connsiteY3" fmla="*/ 5 h 168501"/>
                <a:gd name="connsiteX4" fmla="*/ 25376 w 162485"/>
                <a:gd name="connsiteY4" fmla="*/ 66867 h 168501"/>
                <a:gd name="connsiteX5" fmla="*/ 25376 w 162485"/>
                <a:gd name="connsiteY5" fmla="*/ 101635 h 168501"/>
                <a:gd name="connsiteX6" fmla="*/ 32805 w 162485"/>
                <a:gd name="connsiteY6" fmla="*/ 168497 h 168501"/>
                <a:gd name="connsiteX7" fmla="*/ 40234 w 162485"/>
                <a:gd name="connsiteY7" fmla="*/ 101635 h 168501"/>
                <a:gd name="connsiteX8" fmla="*/ 40234 w 162485"/>
                <a:gd name="connsiteY8" fmla="*/ 66867 h 168501"/>
                <a:gd name="connsiteX9" fmla="*/ 64898 w 162485"/>
                <a:gd name="connsiteY9" fmla="*/ 41162 h 168501"/>
                <a:gd name="connsiteX10" fmla="*/ 97587 w 162485"/>
                <a:gd name="connsiteY10" fmla="*/ 41162 h 168501"/>
                <a:gd name="connsiteX11" fmla="*/ 122251 w 162485"/>
                <a:gd name="connsiteY11" fmla="*/ 66867 h 168501"/>
                <a:gd name="connsiteX12" fmla="*/ 122251 w 162485"/>
                <a:gd name="connsiteY12" fmla="*/ 101635 h 168501"/>
                <a:gd name="connsiteX13" fmla="*/ 129680 w 162485"/>
                <a:gd name="connsiteY13" fmla="*/ 168497 h 168501"/>
                <a:gd name="connsiteX14" fmla="*/ 137110 w 162485"/>
                <a:gd name="connsiteY14" fmla="*/ 101635 h 168501"/>
                <a:gd name="connsiteX15" fmla="*/ 137110 w 162485"/>
                <a:gd name="connsiteY15" fmla="*/ 66867 h 168501"/>
                <a:gd name="connsiteX16" fmla="*/ 129680 w 162485"/>
                <a:gd name="connsiteY16" fmla="*/ 5 h 168501"/>
                <a:gd name="connsiteX17" fmla="*/ 32953 w 162485"/>
                <a:gd name="connsiteY17" fmla="*/ 153490 h 168501"/>
                <a:gd name="connsiteX18" fmla="*/ 32953 w 162485"/>
                <a:gd name="connsiteY18" fmla="*/ 115751 h 168501"/>
                <a:gd name="connsiteX19" fmla="*/ 32953 w 162485"/>
                <a:gd name="connsiteY19" fmla="*/ 153490 h 168501"/>
                <a:gd name="connsiteX20" fmla="*/ 32953 w 162485"/>
                <a:gd name="connsiteY20" fmla="*/ 52455 h 168501"/>
                <a:gd name="connsiteX21" fmla="*/ 32953 w 162485"/>
                <a:gd name="connsiteY21" fmla="*/ 14715 h 168501"/>
                <a:gd name="connsiteX22" fmla="*/ 32953 w 162485"/>
                <a:gd name="connsiteY22" fmla="*/ 52455 h 168501"/>
                <a:gd name="connsiteX23" fmla="*/ 129680 w 162485"/>
                <a:gd name="connsiteY23" fmla="*/ 14863 h 168501"/>
                <a:gd name="connsiteX24" fmla="*/ 129680 w 162485"/>
                <a:gd name="connsiteY24" fmla="*/ 52603 h 168501"/>
                <a:gd name="connsiteX25" fmla="*/ 129680 w 162485"/>
                <a:gd name="connsiteY25" fmla="*/ 14863 h 168501"/>
                <a:gd name="connsiteX26" fmla="*/ 129680 w 162485"/>
                <a:gd name="connsiteY26" fmla="*/ 153490 h 168501"/>
                <a:gd name="connsiteX27" fmla="*/ 129680 w 162485"/>
                <a:gd name="connsiteY27" fmla="*/ 115751 h 168501"/>
                <a:gd name="connsiteX28" fmla="*/ 129680 w 162485"/>
                <a:gd name="connsiteY28" fmla="*/ 153490 h 16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2485" h="168501">
                  <a:moveTo>
                    <a:pt x="129680" y="5"/>
                  </a:moveTo>
                  <a:cubicBezTo>
                    <a:pt x="110959" y="-292"/>
                    <a:pt x="100410" y="12040"/>
                    <a:pt x="97587" y="26304"/>
                  </a:cubicBezTo>
                  <a:lnTo>
                    <a:pt x="64898" y="26304"/>
                  </a:lnTo>
                  <a:cubicBezTo>
                    <a:pt x="62224" y="12040"/>
                    <a:pt x="51526" y="-292"/>
                    <a:pt x="32805" y="5"/>
                  </a:cubicBezTo>
                  <a:cubicBezTo>
                    <a:pt x="-8352" y="-589"/>
                    <a:pt x="-10730" y="60033"/>
                    <a:pt x="25376" y="66867"/>
                  </a:cubicBezTo>
                  <a:lnTo>
                    <a:pt x="25376" y="101635"/>
                  </a:lnTo>
                  <a:cubicBezTo>
                    <a:pt x="-10730" y="108470"/>
                    <a:pt x="-8352" y="168943"/>
                    <a:pt x="32805" y="168497"/>
                  </a:cubicBezTo>
                  <a:cubicBezTo>
                    <a:pt x="73962" y="169092"/>
                    <a:pt x="76339" y="108470"/>
                    <a:pt x="40234" y="101635"/>
                  </a:cubicBezTo>
                  <a:lnTo>
                    <a:pt x="40234" y="66867"/>
                  </a:lnTo>
                  <a:cubicBezTo>
                    <a:pt x="54349" y="64193"/>
                    <a:pt x="62521" y="53346"/>
                    <a:pt x="64898" y="41162"/>
                  </a:cubicBezTo>
                  <a:lnTo>
                    <a:pt x="97587" y="41162"/>
                  </a:lnTo>
                  <a:cubicBezTo>
                    <a:pt x="99964" y="53346"/>
                    <a:pt x="108136" y="64193"/>
                    <a:pt x="122251" y="66867"/>
                  </a:cubicBezTo>
                  <a:lnTo>
                    <a:pt x="122251" y="101635"/>
                  </a:lnTo>
                  <a:cubicBezTo>
                    <a:pt x="86146" y="108470"/>
                    <a:pt x="88523" y="168943"/>
                    <a:pt x="129680" y="168497"/>
                  </a:cubicBezTo>
                  <a:cubicBezTo>
                    <a:pt x="170837" y="169092"/>
                    <a:pt x="173215" y="108470"/>
                    <a:pt x="137110" y="101635"/>
                  </a:cubicBezTo>
                  <a:lnTo>
                    <a:pt x="137110" y="66867"/>
                  </a:lnTo>
                  <a:cubicBezTo>
                    <a:pt x="173215" y="60033"/>
                    <a:pt x="170837" y="-440"/>
                    <a:pt x="129680" y="5"/>
                  </a:cubicBezTo>
                  <a:close/>
                  <a:moveTo>
                    <a:pt x="32953" y="153490"/>
                  </a:moveTo>
                  <a:cubicBezTo>
                    <a:pt x="8437" y="153788"/>
                    <a:pt x="8437" y="115453"/>
                    <a:pt x="32953" y="115751"/>
                  </a:cubicBezTo>
                  <a:cubicBezTo>
                    <a:pt x="57469" y="115453"/>
                    <a:pt x="57469" y="153788"/>
                    <a:pt x="32953" y="153490"/>
                  </a:cubicBezTo>
                  <a:close/>
                  <a:moveTo>
                    <a:pt x="32953" y="52455"/>
                  </a:moveTo>
                  <a:cubicBezTo>
                    <a:pt x="8437" y="52752"/>
                    <a:pt x="8437" y="14418"/>
                    <a:pt x="32953" y="14715"/>
                  </a:cubicBezTo>
                  <a:cubicBezTo>
                    <a:pt x="57469" y="14418"/>
                    <a:pt x="57469" y="52752"/>
                    <a:pt x="32953" y="52455"/>
                  </a:cubicBezTo>
                  <a:close/>
                  <a:moveTo>
                    <a:pt x="129680" y="14863"/>
                  </a:moveTo>
                  <a:cubicBezTo>
                    <a:pt x="154196" y="14566"/>
                    <a:pt x="154196" y="52900"/>
                    <a:pt x="129680" y="52603"/>
                  </a:cubicBezTo>
                  <a:cubicBezTo>
                    <a:pt x="105164" y="52900"/>
                    <a:pt x="105164" y="14566"/>
                    <a:pt x="129680" y="14863"/>
                  </a:cubicBezTo>
                  <a:close/>
                  <a:moveTo>
                    <a:pt x="129680" y="153490"/>
                  </a:moveTo>
                  <a:cubicBezTo>
                    <a:pt x="105164" y="153788"/>
                    <a:pt x="105164" y="115453"/>
                    <a:pt x="129680" y="115751"/>
                  </a:cubicBezTo>
                  <a:cubicBezTo>
                    <a:pt x="154196" y="115453"/>
                    <a:pt x="154196" y="153788"/>
                    <a:pt x="129680" y="153490"/>
                  </a:cubicBezTo>
                  <a:close/>
                </a:path>
              </a:pathLst>
            </a:custGeom>
            <a:grpFill/>
            <a:ln w="12700" cap="flat">
              <a:solidFill>
                <a:srgbClr val="219E9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9B344D6E-85FB-987E-1990-5863B33C2CB1}"/>
              </a:ext>
            </a:extLst>
          </p:cNvPr>
          <p:cNvSpPr/>
          <p:nvPr/>
        </p:nvSpPr>
        <p:spPr>
          <a:xfrm>
            <a:off x="6530218" y="2837815"/>
            <a:ext cx="1182257" cy="1182257"/>
          </a:xfrm>
          <a:prstGeom prst="ellipse">
            <a:avLst/>
          </a:prstGeom>
          <a:solidFill>
            <a:schemeClr val="bg1"/>
          </a:solidFill>
          <a:ln w="15875">
            <a:solidFill>
              <a:srgbClr val="D6E0E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B9397D6D-5F88-9545-68AC-3EB770193DF8}"/>
              </a:ext>
            </a:extLst>
          </p:cNvPr>
          <p:cNvSpPr txBox="1">
            <a:spLocks/>
          </p:cNvSpPr>
          <p:nvPr/>
        </p:nvSpPr>
        <p:spPr>
          <a:xfrm>
            <a:off x="6522116" y="3111557"/>
            <a:ext cx="1185102" cy="6235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b="1" dirty="0">
                <a:solidFill>
                  <a:srgbClr val="008D89"/>
                </a:solidFill>
                <a:latin typeface="Barlow" panose="00000500000000000000" pitchFamily="2" charset="-18"/>
              </a:rPr>
              <a:t>AI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1364EBE-6F81-7F7D-1A0F-3ABD7108D5FD}"/>
              </a:ext>
            </a:extLst>
          </p:cNvPr>
          <p:cNvCxnSpPr>
            <a:cxnSpLocks/>
          </p:cNvCxnSpPr>
          <p:nvPr/>
        </p:nvCxnSpPr>
        <p:spPr>
          <a:xfrm>
            <a:off x="1800225" y="5186573"/>
            <a:ext cx="8158163" cy="0"/>
          </a:xfrm>
          <a:prstGeom prst="straightConnector1">
            <a:avLst/>
          </a:prstGeom>
          <a:ln w="571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7243888-15F6-D8CE-EB3B-55B34B6AB0FA}"/>
                  </a:ext>
                </a:extLst>
              </p14:cNvPr>
              <p14:cNvContentPartPr/>
              <p14:nvPr/>
            </p14:nvContentPartPr>
            <p14:xfrm>
              <a:off x="4604340" y="1800269"/>
              <a:ext cx="7080120" cy="32461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7243888-15F6-D8CE-EB3B-55B34B6AB0F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95340" y="1791269"/>
                <a:ext cx="7097760" cy="326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02507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952B4-20EF-D347-FE2A-A1ADD6197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A2C071-751A-B895-7880-4355F73D151C}"/>
              </a:ext>
            </a:extLst>
          </p:cNvPr>
          <p:cNvSpPr txBox="1">
            <a:spLocks/>
          </p:cNvSpPr>
          <p:nvPr/>
        </p:nvSpPr>
        <p:spPr>
          <a:xfrm>
            <a:off x="180535" y="2238752"/>
            <a:ext cx="11830929" cy="2380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Jak mieć pewność, </a:t>
            </a:r>
            <a:r>
              <a:rPr lang="pl-PL" sz="5400" i="1" dirty="0">
                <a:solidFill>
                  <a:srgbClr val="219E94"/>
                </a:solidFill>
                <a:latin typeface="Figtree Light" pitchFamily="2" charset="0"/>
              </a:rPr>
              <a:t>że człowiek dobrze pracuje </a:t>
            </a:r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i jego praca daje pożądane rezultaty?</a:t>
            </a:r>
          </a:p>
        </p:txBody>
      </p:sp>
    </p:spTree>
    <p:extLst>
      <p:ext uri="{BB962C8B-B14F-4D97-AF65-F5344CB8AC3E}">
        <p14:creationId xmlns:p14="http://schemas.microsoft.com/office/powerpoint/2010/main" val="2824426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49289F-2C50-40C4-D153-25FA9914A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D8843A-8465-AA73-190E-5E9B316CA141}"/>
              </a:ext>
            </a:extLst>
          </p:cNvPr>
          <p:cNvSpPr txBox="1">
            <a:spLocks/>
          </p:cNvSpPr>
          <p:nvPr/>
        </p:nvSpPr>
        <p:spPr>
          <a:xfrm>
            <a:off x="644596" y="3407225"/>
            <a:ext cx="10902807" cy="1598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Trzeba zdefiniować sztucznej inteligencji KPI-je biznesowe!</a:t>
            </a:r>
          </a:p>
        </p:txBody>
      </p:sp>
      <p:pic>
        <p:nvPicPr>
          <p:cNvPr id="4" name="Graphic 3" descr="Lights On with solid fill">
            <a:extLst>
              <a:ext uri="{FF2B5EF4-FFF2-40B4-BE49-F238E27FC236}">
                <a16:creationId xmlns:a16="http://schemas.microsoft.com/office/drawing/2014/main" id="{11DD69B9-79D8-0389-2872-6A3DA721F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7714" y="1851860"/>
            <a:ext cx="1296573" cy="129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1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5EA07-4FB1-8CC0-0EFC-F88A14E8E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300DC2-F61D-3EC5-D5CE-EEFBC1E7A59E}"/>
              </a:ext>
            </a:extLst>
          </p:cNvPr>
          <p:cNvSpPr txBox="1">
            <a:spLocks/>
          </p:cNvSpPr>
          <p:nvPr/>
        </p:nvSpPr>
        <p:spPr>
          <a:xfrm>
            <a:off x="180535" y="1137739"/>
            <a:ext cx="11830929" cy="45825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6.</a:t>
            </a:r>
          </a:p>
          <a:p>
            <a:pPr algn="ctr"/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Jak AI zabierze ludziom nudną, powtarzalną i nierozwojową pracę, to będą oni szczęśliwsi i bardziej kreatywni.</a:t>
            </a:r>
          </a:p>
        </p:txBody>
      </p:sp>
    </p:spTree>
    <p:extLst>
      <p:ext uri="{BB962C8B-B14F-4D97-AF65-F5344CB8AC3E}">
        <p14:creationId xmlns:p14="http://schemas.microsoft.com/office/powerpoint/2010/main" val="3545906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96244-090F-D184-044C-BE3A1330A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B9A3D3-0B5E-5A62-9066-3E4D5E7D9E5A}"/>
              </a:ext>
            </a:extLst>
          </p:cNvPr>
          <p:cNvSpPr txBox="1">
            <a:spLocks/>
          </p:cNvSpPr>
          <p:nvPr/>
        </p:nvSpPr>
        <p:spPr>
          <a:xfrm>
            <a:off x="180535" y="1137739"/>
            <a:ext cx="11830929" cy="45825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6.</a:t>
            </a:r>
          </a:p>
          <a:p>
            <a:pPr algn="ctr"/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Jak AI zabierze ludziom nudną, powtarzalną i nierozwojową pracę, to będą oni szczęśliwsi i bardziej kreatywni. </a:t>
            </a:r>
            <a:b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</a:br>
            <a:r>
              <a:rPr lang="pl-PL" sz="5400" i="1" dirty="0">
                <a:solidFill>
                  <a:srgbClr val="219E94"/>
                </a:solidFill>
                <a:latin typeface="Figtree Light" pitchFamily="2" charset="0"/>
              </a:rPr>
              <a:t>Jak policzyć ROI od tego szczęścia</a:t>
            </a:r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7017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177EE-706C-13FC-C4E1-001D93F4A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Target with solid fill">
            <a:extLst>
              <a:ext uri="{FF2B5EF4-FFF2-40B4-BE49-F238E27FC236}">
                <a16:creationId xmlns:a16="http://schemas.microsoft.com/office/drawing/2014/main" id="{187FD272-BDFB-B83F-29D0-995EDCFC3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796" y="4609362"/>
            <a:ext cx="914400" cy="914400"/>
          </a:xfrm>
          <a:prstGeom prst="rect">
            <a:avLst/>
          </a:prstGeom>
        </p:spPr>
      </p:pic>
      <p:sp>
        <p:nvSpPr>
          <p:cNvPr id="82" name="Tytuł 1">
            <a:extLst>
              <a:ext uri="{FF2B5EF4-FFF2-40B4-BE49-F238E27FC236}">
                <a16:creationId xmlns:a16="http://schemas.microsoft.com/office/drawing/2014/main" id="{CEE8F84A-CFB9-2B42-6936-376E7E1D0065}"/>
              </a:ext>
            </a:extLst>
          </p:cNvPr>
          <p:cNvSpPr txBox="1">
            <a:spLocks/>
          </p:cNvSpPr>
          <p:nvPr/>
        </p:nvSpPr>
        <p:spPr>
          <a:xfrm>
            <a:off x="4184967" y="5705250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KPI + Cel</a:t>
            </a:r>
          </a:p>
        </p:txBody>
      </p:sp>
    </p:spTree>
    <p:extLst>
      <p:ext uri="{BB962C8B-B14F-4D97-AF65-F5344CB8AC3E}">
        <p14:creationId xmlns:p14="http://schemas.microsoft.com/office/powerpoint/2010/main" val="548897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73267-E707-2EE5-D1A1-15D5187EB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Target with solid fill">
            <a:extLst>
              <a:ext uri="{FF2B5EF4-FFF2-40B4-BE49-F238E27FC236}">
                <a16:creationId xmlns:a16="http://schemas.microsoft.com/office/drawing/2014/main" id="{CBC90ADB-BFC0-B85D-68D0-D213AA0A8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796" y="4609362"/>
            <a:ext cx="914400" cy="914400"/>
          </a:xfrm>
          <a:prstGeom prst="rect">
            <a:avLst/>
          </a:prstGeom>
        </p:spPr>
      </p:pic>
      <p:sp>
        <p:nvSpPr>
          <p:cNvPr id="82" name="Tytuł 1">
            <a:extLst>
              <a:ext uri="{FF2B5EF4-FFF2-40B4-BE49-F238E27FC236}">
                <a16:creationId xmlns:a16="http://schemas.microsoft.com/office/drawing/2014/main" id="{80F4C3D0-EE3E-F74D-DD5D-39C7C13213E1}"/>
              </a:ext>
            </a:extLst>
          </p:cNvPr>
          <p:cNvSpPr txBox="1">
            <a:spLocks/>
          </p:cNvSpPr>
          <p:nvPr/>
        </p:nvSpPr>
        <p:spPr>
          <a:xfrm>
            <a:off x="4184967" y="5705250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KPI + Cel</a:t>
            </a:r>
          </a:p>
        </p:txBody>
      </p:sp>
      <p:sp>
        <p:nvSpPr>
          <p:cNvPr id="99" name="Tytuł 1">
            <a:extLst>
              <a:ext uri="{FF2B5EF4-FFF2-40B4-BE49-F238E27FC236}">
                <a16:creationId xmlns:a16="http://schemas.microsoft.com/office/drawing/2014/main" id="{D0E7675F-762E-AA6A-70B2-9090387E5768}"/>
              </a:ext>
            </a:extLst>
          </p:cNvPr>
          <p:cNvSpPr txBox="1">
            <a:spLocks/>
          </p:cNvSpPr>
          <p:nvPr/>
        </p:nvSpPr>
        <p:spPr>
          <a:xfrm>
            <a:off x="4745138" y="3113422"/>
            <a:ext cx="2714417" cy="319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chemeClr val="bg1"/>
                </a:solidFill>
                <a:highlight>
                  <a:srgbClr val="219E94"/>
                </a:highlight>
                <a:latin typeface="Figtree" pitchFamily="2" charset="0"/>
              </a:rPr>
              <a:t> EFEKT BIZNESOWY </a:t>
            </a:r>
          </a:p>
        </p:txBody>
      </p:sp>
      <p:cxnSp>
        <p:nvCxnSpPr>
          <p:cNvPr id="2" name="Curved Connector 1">
            <a:extLst>
              <a:ext uri="{FF2B5EF4-FFF2-40B4-BE49-F238E27FC236}">
                <a16:creationId xmlns:a16="http://schemas.microsoft.com/office/drawing/2014/main" id="{8CDFCE96-368A-45DA-A04B-73A3BE6B3F9C}"/>
              </a:ext>
            </a:extLst>
          </p:cNvPr>
          <p:cNvCxnSpPr>
            <a:cxnSpLocks/>
          </p:cNvCxnSpPr>
          <p:nvPr/>
        </p:nvCxnSpPr>
        <p:spPr>
          <a:xfrm rot="10800000">
            <a:off x="4745138" y="3273264"/>
            <a:ext cx="893658" cy="1793299"/>
          </a:xfrm>
          <a:prstGeom prst="curvedConnector3">
            <a:avLst>
              <a:gd name="adj1" fmla="val 125580"/>
            </a:avLst>
          </a:prstGeom>
          <a:ln w="38100">
            <a:solidFill>
              <a:srgbClr val="219E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297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927D5-A1CE-26CE-9DE7-896F2F13F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ullseye with solid fill">
            <a:extLst>
              <a:ext uri="{FF2B5EF4-FFF2-40B4-BE49-F238E27FC236}">
                <a16:creationId xmlns:a16="http://schemas.microsoft.com/office/drawing/2014/main" id="{4ACDF221-47AD-E509-D4F9-D4D22322B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0529" y="135922"/>
            <a:ext cx="1350937" cy="1350937"/>
          </a:xfrm>
          <a:prstGeom prst="rect">
            <a:avLst/>
          </a:prstGeom>
        </p:spPr>
      </p:pic>
      <p:pic>
        <p:nvPicPr>
          <p:cNvPr id="13" name="Graphic 12" descr="Target with solid fill">
            <a:extLst>
              <a:ext uri="{FF2B5EF4-FFF2-40B4-BE49-F238E27FC236}">
                <a16:creationId xmlns:a16="http://schemas.microsoft.com/office/drawing/2014/main" id="{274BECBE-496E-3B1C-5772-A207908B5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6" y="4609362"/>
            <a:ext cx="914400" cy="914400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F1E40EA6-4997-ADEC-1642-27EB8272B613}"/>
              </a:ext>
            </a:extLst>
          </p:cNvPr>
          <p:cNvSpPr txBox="1">
            <a:spLocks/>
          </p:cNvSpPr>
          <p:nvPr/>
        </p:nvSpPr>
        <p:spPr>
          <a:xfrm>
            <a:off x="4184967" y="1486859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strategiczny</a:t>
            </a:r>
          </a:p>
        </p:txBody>
      </p:sp>
      <p:sp>
        <p:nvSpPr>
          <p:cNvPr id="82" name="Tytuł 1">
            <a:extLst>
              <a:ext uri="{FF2B5EF4-FFF2-40B4-BE49-F238E27FC236}">
                <a16:creationId xmlns:a16="http://schemas.microsoft.com/office/drawing/2014/main" id="{54D7D99C-6830-447A-2020-8CD7768D3D72}"/>
              </a:ext>
            </a:extLst>
          </p:cNvPr>
          <p:cNvSpPr txBox="1">
            <a:spLocks/>
          </p:cNvSpPr>
          <p:nvPr/>
        </p:nvSpPr>
        <p:spPr>
          <a:xfrm>
            <a:off x="4184967" y="5705250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KPI + Cel</a:t>
            </a:r>
          </a:p>
        </p:txBody>
      </p:sp>
      <p:sp>
        <p:nvSpPr>
          <p:cNvPr id="99" name="Tytuł 1">
            <a:extLst>
              <a:ext uri="{FF2B5EF4-FFF2-40B4-BE49-F238E27FC236}">
                <a16:creationId xmlns:a16="http://schemas.microsoft.com/office/drawing/2014/main" id="{69CD0C2A-004A-92F8-3B05-CDBBCF63191D}"/>
              </a:ext>
            </a:extLst>
          </p:cNvPr>
          <p:cNvSpPr txBox="1">
            <a:spLocks/>
          </p:cNvSpPr>
          <p:nvPr/>
        </p:nvSpPr>
        <p:spPr>
          <a:xfrm>
            <a:off x="4745138" y="3113422"/>
            <a:ext cx="2714417" cy="319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chemeClr val="bg1"/>
                </a:solidFill>
                <a:highlight>
                  <a:srgbClr val="219E94"/>
                </a:highlight>
                <a:latin typeface="Figtree" pitchFamily="2" charset="0"/>
              </a:rPr>
              <a:t> EFEKT BIZNESOWY </a:t>
            </a:r>
          </a:p>
        </p:txBody>
      </p:sp>
      <p:cxnSp>
        <p:nvCxnSpPr>
          <p:cNvPr id="2" name="Curved Connector 1">
            <a:extLst>
              <a:ext uri="{FF2B5EF4-FFF2-40B4-BE49-F238E27FC236}">
                <a16:creationId xmlns:a16="http://schemas.microsoft.com/office/drawing/2014/main" id="{792939E4-3A08-D4C0-14D5-A9A096F4B9F2}"/>
              </a:ext>
            </a:extLst>
          </p:cNvPr>
          <p:cNvCxnSpPr>
            <a:cxnSpLocks/>
          </p:cNvCxnSpPr>
          <p:nvPr/>
        </p:nvCxnSpPr>
        <p:spPr>
          <a:xfrm rot="10800000">
            <a:off x="4745138" y="3273264"/>
            <a:ext cx="893658" cy="1793299"/>
          </a:xfrm>
          <a:prstGeom prst="curvedConnector3">
            <a:avLst>
              <a:gd name="adj1" fmla="val 125580"/>
            </a:avLst>
          </a:prstGeom>
          <a:ln w="38100">
            <a:solidFill>
              <a:srgbClr val="219E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EBF142FE-37E5-5C7A-F843-BB098116A39F}"/>
              </a:ext>
            </a:extLst>
          </p:cNvPr>
          <p:cNvCxnSpPr>
            <a:cxnSpLocks/>
            <a:stCxn id="99" idx="3"/>
            <a:endCxn id="5" idx="3"/>
          </p:cNvCxnSpPr>
          <p:nvPr/>
        </p:nvCxnSpPr>
        <p:spPr>
          <a:xfrm flipH="1" flipV="1">
            <a:off x="6771466" y="811391"/>
            <a:ext cx="688089" cy="2461872"/>
          </a:xfrm>
          <a:prstGeom prst="curvedConnector3">
            <a:avLst>
              <a:gd name="adj1" fmla="val -33222"/>
            </a:avLst>
          </a:prstGeom>
          <a:ln w="38100">
            <a:solidFill>
              <a:srgbClr val="219E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269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BDC22-42FA-1D68-7537-50653F06E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ullseye with solid fill">
            <a:extLst>
              <a:ext uri="{FF2B5EF4-FFF2-40B4-BE49-F238E27FC236}">
                <a16:creationId xmlns:a16="http://schemas.microsoft.com/office/drawing/2014/main" id="{594B3E8A-26A6-7F91-633B-95DC6B19C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0529" y="135922"/>
            <a:ext cx="1350937" cy="1350937"/>
          </a:xfrm>
          <a:prstGeom prst="rect">
            <a:avLst/>
          </a:prstGeom>
        </p:spPr>
      </p:pic>
      <p:pic>
        <p:nvPicPr>
          <p:cNvPr id="13" name="Graphic 12" descr="Target with solid fill">
            <a:extLst>
              <a:ext uri="{FF2B5EF4-FFF2-40B4-BE49-F238E27FC236}">
                <a16:creationId xmlns:a16="http://schemas.microsoft.com/office/drawing/2014/main" id="{4B824DAA-E3DE-33A3-08FE-51D6C1FAD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6" y="4609362"/>
            <a:ext cx="914400" cy="914400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90D0CDD9-58A5-A9F2-8EC6-B9282E78F94D}"/>
              </a:ext>
            </a:extLst>
          </p:cNvPr>
          <p:cNvSpPr txBox="1">
            <a:spLocks/>
          </p:cNvSpPr>
          <p:nvPr/>
        </p:nvSpPr>
        <p:spPr>
          <a:xfrm>
            <a:off x="4184967" y="1486859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strategiczny</a:t>
            </a:r>
          </a:p>
        </p:txBody>
      </p: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93D8024E-F1E8-4CF9-5039-68048132BFF2}"/>
              </a:ext>
            </a:extLst>
          </p:cNvPr>
          <p:cNvCxnSpPr>
            <a:cxnSpLocks/>
            <a:stCxn id="18" idx="2"/>
            <a:endCxn id="99" idx="0"/>
          </p:cNvCxnSpPr>
          <p:nvPr/>
        </p:nvCxnSpPr>
        <p:spPr>
          <a:xfrm rot="16200000" flipH="1">
            <a:off x="5504692" y="2515767"/>
            <a:ext cx="1188960" cy="6350"/>
          </a:xfrm>
          <a:prstGeom prst="curvedConnector3">
            <a:avLst>
              <a:gd name="adj1" fmla="val 50000"/>
            </a:avLst>
          </a:prstGeom>
          <a:ln w="571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ytuł 1">
            <a:extLst>
              <a:ext uri="{FF2B5EF4-FFF2-40B4-BE49-F238E27FC236}">
                <a16:creationId xmlns:a16="http://schemas.microsoft.com/office/drawing/2014/main" id="{155F7714-B034-5F0B-90A6-E56824EC0B3E}"/>
              </a:ext>
            </a:extLst>
          </p:cNvPr>
          <p:cNvSpPr txBox="1">
            <a:spLocks/>
          </p:cNvSpPr>
          <p:nvPr/>
        </p:nvSpPr>
        <p:spPr>
          <a:xfrm>
            <a:off x="4184967" y="5705250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KPI + Cel</a:t>
            </a:r>
          </a:p>
        </p:txBody>
      </p:sp>
      <p:sp>
        <p:nvSpPr>
          <p:cNvPr id="99" name="Tytuł 1">
            <a:extLst>
              <a:ext uri="{FF2B5EF4-FFF2-40B4-BE49-F238E27FC236}">
                <a16:creationId xmlns:a16="http://schemas.microsoft.com/office/drawing/2014/main" id="{5550D0EC-9F29-5A84-A8CC-B4845F681441}"/>
              </a:ext>
            </a:extLst>
          </p:cNvPr>
          <p:cNvSpPr txBox="1">
            <a:spLocks/>
          </p:cNvSpPr>
          <p:nvPr/>
        </p:nvSpPr>
        <p:spPr>
          <a:xfrm>
            <a:off x="4745138" y="3113422"/>
            <a:ext cx="2714417" cy="319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chemeClr val="bg1"/>
                </a:solidFill>
                <a:highlight>
                  <a:srgbClr val="219E94"/>
                </a:highlight>
                <a:latin typeface="Figtree" pitchFamily="2" charset="0"/>
              </a:rPr>
              <a:t> EFEKT BIZNESOWY </a:t>
            </a:r>
          </a:p>
        </p:txBody>
      </p:sp>
      <p:cxnSp>
        <p:nvCxnSpPr>
          <p:cNvPr id="2" name="Curved Connector 1">
            <a:extLst>
              <a:ext uri="{FF2B5EF4-FFF2-40B4-BE49-F238E27FC236}">
                <a16:creationId xmlns:a16="http://schemas.microsoft.com/office/drawing/2014/main" id="{7645FC64-DB9D-4948-C2BD-7405A25C93F4}"/>
              </a:ext>
            </a:extLst>
          </p:cNvPr>
          <p:cNvCxnSpPr>
            <a:cxnSpLocks/>
          </p:cNvCxnSpPr>
          <p:nvPr/>
        </p:nvCxnSpPr>
        <p:spPr>
          <a:xfrm rot="10800000">
            <a:off x="4745138" y="3273264"/>
            <a:ext cx="893658" cy="1793299"/>
          </a:xfrm>
          <a:prstGeom prst="curvedConnector3">
            <a:avLst>
              <a:gd name="adj1" fmla="val 125580"/>
            </a:avLst>
          </a:prstGeom>
          <a:ln w="38100">
            <a:solidFill>
              <a:srgbClr val="219E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18BF21F0-BBA1-F4B2-33FA-0D6544877FE2}"/>
              </a:ext>
            </a:extLst>
          </p:cNvPr>
          <p:cNvCxnSpPr>
            <a:cxnSpLocks/>
            <a:stCxn id="99" idx="3"/>
            <a:endCxn id="5" idx="3"/>
          </p:cNvCxnSpPr>
          <p:nvPr/>
        </p:nvCxnSpPr>
        <p:spPr>
          <a:xfrm flipH="1" flipV="1">
            <a:off x="6771466" y="811391"/>
            <a:ext cx="688089" cy="2461872"/>
          </a:xfrm>
          <a:prstGeom prst="curvedConnector3">
            <a:avLst>
              <a:gd name="adj1" fmla="val -33222"/>
            </a:avLst>
          </a:prstGeom>
          <a:ln w="38100">
            <a:solidFill>
              <a:srgbClr val="219E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16B020D8-435A-7B7B-A4DE-1A01EC4DE2A1}"/>
              </a:ext>
            </a:extLst>
          </p:cNvPr>
          <p:cNvCxnSpPr>
            <a:cxnSpLocks/>
            <a:stCxn id="99" idx="2"/>
            <a:endCxn id="13" idx="0"/>
          </p:cNvCxnSpPr>
          <p:nvPr/>
        </p:nvCxnSpPr>
        <p:spPr>
          <a:xfrm rot="5400000">
            <a:off x="5511043" y="4018057"/>
            <a:ext cx="1176259" cy="6351"/>
          </a:xfrm>
          <a:prstGeom prst="curvedConnector3">
            <a:avLst>
              <a:gd name="adj1" fmla="val 50000"/>
            </a:avLst>
          </a:prstGeom>
          <a:ln w="571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912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B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BF5E24-B5F0-D790-D93B-875481623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6D33F639-C23C-FA51-7C73-F6F4BB7AFCF6}"/>
              </a:ext>
            </a:extLst>
          </p:cNvPr>
          <p:cNvGrpSpPr/>
          <p:nvPr/>
        </p:nvGrpSpPr>
        <p:grpSpPr>
          <a:xfrm>
            <a:off x="733608" y="669168"/>
            <a:ext cx="10724783" cy="5519663"/>
            <a:chOff x="746370" y="669168"/>
            <a:chExt cx="10724783" cy="551966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3A0531F-89AC-B93C-912F-776EA68DB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370" y="1261159"/>
              <a:ext cx="7823077" cy="433568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5BD3C88-FE40-3E8C-4411-BA9ABD912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1111" y="669168"/>
              <a:ext cx="2901706" cy="28113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F34040A-C059-F386-89A1-58232A62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69447" y="3456485"/>
              <a:ext cx="2901706" cy="2732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76033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A73DA-9439-4F33-EDE8-51524AA24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C82AE3-B994-DCBF-CAF0-725C03DA8D9C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110630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Na jaki </a:t>
            </a:r>
            <a:r>
              <a:rPr lang="pl-PL" dirty="0">
                <a:solidFill>
                  <a:srgbClr val="219E94"/>
                </a:solidFill>
                <a:latin typeface="Barlow" panose="00000500000000000000" pitchFamily="2" charset="-18"/>
              </a:rPr>
              <a:t>policzalny efekt biznesowy 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może wpłynąć szczęście pracowników?</a:t>
            </a:r>
          </a:p>
        </p:txBody>
      </p:sp>
    </p:spTree>
    <p:extLst>
      <p:ext uri="{BB962C8B-B14F-4D97-AF65-F5344CB8AC3E}">
        <p14:creationId xmlns:p14="http://schemas.microsoft.com/office/powerpoint/2010/main" val="34746404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A00B2-8E55-739F-0865-183177935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F6938F-4D17-64B2-5D07-FF396D65EF81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110630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Na jaki </a:t>
            </a:r>
            <a:r>
              <a:rPr lang="pl-PL" dirty="0">
                <a:solidFill>
                  <a:srgbClr val="219E94"/>
                </a:solidFill>
                <a:latin typeface="Barlow" panose="00000500000000000000" pitchFamily="2" charset="-18"/>
              </a:rPr>
              <a:t>policzalny efekt biznesowy 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może wpłynąć szczęście pracowników?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EEBF4A-F5A2-7720-D594-DE02C6153914}"/>
              </a:ext>
            </a:extLst>
          </p:cNvPr>
          <p:cNvGrpSpPr/>
          <p:nvPr/>
        </p:nvGrpSpPr>
        <p:grpSpPr>
          <a:xfrm>
            <a:off x="885303" y="2775747"/>
            <a:ext cx="768645" cy="758168"/>
            <a:chOff x="2148726" y="765832"/>
            <a:chExt cx="1079978" cy="10799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532FA9-7DC4-417F-324B-1A2665539762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2A5E6BB-E760-B791-F3CE-06EC1AAE917A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6" name="Graphic 5" descr="Right pointing backhand index with solid fill">
              <a:extLst>
                <a:ext uri="{FF2B5EF4-FFF2-40B4-BE49-F238E27FC236}">
                  <a16:creationId xmlns:a16="http://schemas.microsoft.com/office/drawing/2014/main" id="{BDF1BF6D-012D-D529-A8B9-FF7A28217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sp>
        <p:nvSpPr>
          <p:cNvPr id="19" name="Tytuł 1">
            <a:extLst>
              <a:ext uri="{FF2B5EF4-FFF2-40B4-BE49-F238E27FC236}">
                <a16:creationId xmlns:a16="http://schemas.microsoft.com/office/drawing/2014/main" id="{F5E37809-51BF-C293-625C-42AA812F52BB}"/>
              </a:ext>
            </a:extLst>
          </p:cNvPr>
          <p:cNvSpPr txBox="1">
            <a:spLocks/>
          </p:cNvSpPr>
          <p:nvPr/>
        </p:nvSpPr>
        <p:spPr>
          <a:xfrm>
            <a:off x="1913056" y="2934320"/>
            <a:ext cx="8172986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Mniejsza rotacja w działach.</a:t>
            </a:r>
          </a:p>
        </p:txBody>
      </p:sp>
    </p:spTree>
    <p:extLst>
      <p:ext uri="{BB962C8B-B14F-4D97-AF65-F5344CB8AC3E}">
        <p14:creationId xmlns:p14="http://schemas.microsoft.com/office/powerpoint/2010/main" val="34750795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AC461-E3D0-7082-2E03-6960348BA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21BB58-DECC-313B-86C0-495D02EA0E5A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110630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Na jaki </a:t>
            </a:r>
            <a:r>
              <a:rPr lang="pl-PL" dirty="0">
                <a:solidFill>
                  <a:srgbClr val="219E94"/>
                </a:solidFill>
                <a:latin typeface="Barlow" panose="00000500000000000000" pitchFamily="2" charset="-18"/>
              </a:rPr>
              <a:t>policzalny efekt biznesowy 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może wpłynąć szczęście pracowników?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B855BF-EC4F-D61E-BAF4-CCD89D003F7D}"/>
              </a:ext>
            </a:extLst>
          </p:cNvPr>
          <p:cNvGrpSpPr/>
          <p:nvPr/>
        </p:nvGrpSpPr>
        <p:grpSpPr>
          <a:xfrm>
            <a:off x="885303" y="2775747"/>
            <a:ext cx="768645" cy="758168"/>
            <a:chOff x="2148726" y="765832"/>
            <a:chExt cx="1079978" cy="10799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D4AB37-E176-8BC8-3F35-E2BFD4999269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E4D8919-DA80-0AB1-F78F-365DAEED52B0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6" name="Graphic 5" descr="Right pointing backhand index with solid fill">
              <a:extLst>
                <a:ext uri="{FF2B5EF4-FFF2-40B4-BE49-F238E27FC236}">
                  <a16:creationId xmlns:a16="http://schemas.microsoft.com/office/drawing/2014/main" id="{AE7B19E4-AF58-1563-E2A5-C617D5BCB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C43669E-6A70-1257-7E04-DE26E1C2D611}"/>
              </a:ext>
            </a:extLst>
          </p:cNvPr>
          <p:cNvGrpSpPr/>
          <p:nvPr/>
        </p:nvGrpSpPr>
        <p:grpSpPr>
          <a:xfrm>
            <a:off x="885305" y="3994665"/>
            <a:ext cx="768645" cy="758168"/>
            <a:chOff x="2148726" y="765832"/>
            <a:chExt cx="1079978" cy="10799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B29E17-8B8C-A8F6-F331-E06C155F92C4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3EBE73F-2FC4-4FA7-49E4-C556D9D1443D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0" name="Graphic 9" descr="Right pointing backhand index with solid fill">
              <a:extLst>
                <a:ext uri="{FF2B5EF4-FFF2-40B4-BE49-F238E27FC236}">
                  <a16:creationId xmlns:a16="http://schemas.microsoft.com/office/drawing/2014/main" id="{47F7AF82-3DFC-40F7-3F8C-EF27192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sp>
        <p:nvSpPr>
          <p:cNvPr id="19" name="Tytuł 1">
            <a:extLst>
              <a:ext uri="{FF2B5EF4-FFF2-40B4-BE49-F238E27FC236}">
                <a16:creationId xmlns:a16="http://schemas.microsoft.com/office/drawing/2014/main" id="{935E8069-B11D-B429-E0F2-762F0BE07B84}"/>
              </a:ext>
            </a:extLst>
          </p:cNvPr>
          <p:cNvSpPr txBox="1">
            <a:spLocks/>
          </p:cNvSpPr>
          <p:nvPr/>
        </p:nvSpPr>
        <p:spPr>
          <a:xfrm>
            <a:off x="1913056" y="2934320"/>
            <a:ext cx="8172986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Mniejsza rotacja w działach.</a:t>
            </a: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2C21EEFC-2288-16BC-A2DE-4248CA2E6F55}"/>
              </a:ext>
            </a:extLst>
          </p:cNvPr>
          <p:cNvSpPr txBox="1">
            <a:spLocks/>
          </p:cNvSpPr>
          <p:nvPr/>
        </p:nvSpPr>
        <p:spPr>
          <a:xfrm>
            <a:off x="1913056" y="4153238"/>
            <a:ext cx="8172985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Mniejsza ilość błędów ludzkich.</a:t>
            </a:r>
          </a:p>
        </p:txBody>
      </p:sp>
    </p:spTree>
    <p:extLst>
      <p:ext uri="{BB962C8B-B14F-4D97-AF65-F5344CB8AC3E}">
        <p14:creationId xmlns:p14="http://schemas.microsoft.com/office/powerpoint/2010/main" val="3251377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E6FFB-1148-5A3C-D3A2-96F5A4A36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B1E262-9F2D-1D95-2EBB-522B713366D9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110630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Na jaki </a:t>
            </a:r>
            <a:r>
              <a:rPr lang="pl-PL" dirty="0">
                <a:solidFill>
                  <a:srgbClr val="219E94"/>
                </a:solidFill>
                <a:latin typeface="Barlow" panose="00000500000000000000" pitchFamily="2" charset="-18"/>
              </a:rPr>
              <a:t>policzalny efekt biznesowy 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może wpłynąć szczęście pracowników?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47DC8C-5A91-B430-EB46-D0B2D0982C72}"/>
              </a:ext>
            </a:extLst>
          </p:cNvPr>
          <p:cNvGrpSpPr/>
          <p:nvPr/>
        </p:nvGrpSpPr>
        <p:grpSpPr>
          <a:xfrm>
            <a:off x="885303" y="2775747"/>
            <a:ext cx="768645" cy="758168"/>
            <a:chOff x="2148726" y="765832"/>
            <a:chExt cx="1079978" cy="10799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BC2227-4778-27CB-4B0D-B642DEB9D07E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F22DC81-66DA-8B25-01B2-CC9A1CD7431E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6" name="Graphic 5" descr="Right pointing backhand index with solid fill">
              <a:extLst>
                <a:ext uri="{FF2B5EF4-FFF2-40B4-BE49-F238E27FC236}">
                  <a16:creationId xmlns:a16="http://schemas.microsoft.com/office/drawing/2014/main" id="{47B47A3B-A70F-A959-483E-C37F6658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7962A43-D15F-1727-987F-632A4894403F}"/>
              </a:ext>
            </a:extLst>
          </p:cNvPr>
          <p:cNvGrpSpPr/>
          <p:nvPr/>
        </p:nvGrpSpPr>
        <p:grpSpPr>
          <a:xfrm>
            <a:off x="885305" y="3994665"/>
            <a:ext cx="768645" cy="758168"/>
            <a:chOff x="2148726" y="765832"/>
            <a:chExt cx="1079978" cy="10799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C15BB8-077C-57B7-581F-6D0E21445781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20D3117-1A75-42E6-5B60-2FD97C4A7D08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0" name="Graphic 9" descr="Right pointing backhand index with solid fill">
              <a:extLst>
                <a:ext uri="{FF2B5EF4-FFF2-40B4-BE49-F238E27FC236}">
                  <a16:creationId xmlns:a16="http://schemas.microsoft.com/office/drawing/2014/main" id="{8448773F-DEF7-0540-508C-D65AD0021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625849-8227-453A-F3C9-A1DC08310930}"/>
              </a:ext>
            </a:extLst>
          </p:cNvPr>
          <p:cNvGrpSpPr/>
          <p:nvPr/>
        </p:nvGrpSpPr>
        <p:grpSpPr>
          <a:xfrm>
            <a:off x="885304" y="5213583"/>
            <a:ext cx="768645" cy="758168"/>
            <a:chOff x="2148726" y="765832"/>
            <a:chExt cx="1079978" cy="107997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65D73F-78BB-D3EC-7D09-9CBE164CA878}"/>
                </a:ext>
              </a:extLst>
            </p:cNvPr>
            <p:cNvSpPr/>
            <p:nvPr/>
          </p:nvSpPr>
          <p:spPr>
            <a:xfrm>
              <a:off x="2148726" y="765832"/>
              <a:ext cx="1079978" cy="1079978"/>
            </a:xfrm>
            <a:prstGeom prst="rect">
              <a:avLst/>
            </a:prstGeom>
            <a:solidFill>
              <a:srgbClr val="26B2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00101E6-2836-5F30-EAB3-30A7DDC939DC}"/>
                </a:ext>
              </a:extLst>
            </p:cNvPr>
            <p:cNvSpPr/>
            <p:nvPr/>
          </p:nvSpPr>
          <p:spPr>
            <a:xfrm>
              <a:off x="2512783" y="1220029"/>
              <a:ext cx="715921" cy="623347"/>
            </a:xfrm>
            <a:custGeom>
              <a:avLst/>
              <a:gdLst>
                <a:gd name="connsiteX0" fmla="*/ 478569 w 1125653"/>
                <a:gd name="connsiteY0" fmla="*/ 0 h 980097"/>
                <a:gd name="connsiteX1" fmla="*/ 1125653 w 1125653"/>
                <a:gd name="connsiteY1" fmla="*/ 810418 h 980097"/>
                <a:gd name="connsiteX2" fmla="*/ 1125653 w 1125653"/>
                <a:gd name="connsiteY2" fmla="*/ 980097 h 980097"/>
                <a:gd name="connsiteX3" fmla="*/ 411120 w 1125653"/>
                <a:gd name="connsiteY3" fmla="*/ 980097 h 980097"/>
                <a:gd name="connsiteX4" fmla="*/ 0 w 1125653"/>
                <a:gd name="connsiteY4" fmla="*/ 344541 h 9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653" h="980097">
                  <a:moveTo>
                    <a:pt x="478569" y="0"/>
                  </a:moveTo>
                  <a:lnTo>
                    <a:pt x="1125653" y="810418"/>
                  </a:lnTo>
                  <a:lnTo>
                    <a:pt x="1125653" y="980097"/>
                  </a:lnTo>
                  <a:lnTo>
                    <a:pt x="411120" y="980097"/>
                  </a:lnTo>
                  <a:lnTo>
                    <a:pt x="0" y="344541"/>
                  </a:lnTo>
                  <a:close/>
                </a:path>
              </a:pathLst>
            </a:cu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pic>
          <p:nvPicPr>
            <p:cNvPr id="14" name="Graphic 13" descr="Right pointing backhand index with solid fill">
              <a:extLst>
                <a:ext uri="{FF2B5EF4-FFF2-40B4-BE49-F238E27FC236}">
                  <a16:creationId xmlns:a16="http://schemas.microsoft.com/office/drawing/2014/main" id="{F69FD7E1-6B8C-5879-5D97-75F94EAD9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7933" y="1012605"/>
              <a:ext cx="581563" cy="581563"/>
            </a:xfrm>
            <a:prstGeom prst="rect">
              <a:avLst/>
            </a:prstGeom>
          </p:spPr>
        </p:pic>
      </p:grpSp>
      <p:sp>
        <p:nvSpPr>
          <p:cNvPr id="19" name="Tytuł 1">
            <a:extLst>
              <a:ext uri="{FF2B5EF4-FFF2-40B4-BE49-F238E27FC236}">
                <a16:creationId xmlns:a16="http://schemas.microsoft.com/office/drawing/2014/main" id="{C04B4494-D254-A37B-A88F-69682DDB9E78}"/>
              </a:ext>
            </a:extLst>
          </p:cNvPr>
          <p:cNvSpPr txBox="1">
            <a:spLocks/>
          </p:cNvSpPr>
          <p:nvPr/>
        </p:nvSpPr>
        <p:spPr>
          <a:xfrm>
            <a:off x="1913056" y="2934320"/>
            <a:ext cx="8172986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Mniejsza rotacja w działach.</a:t>
            </a: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53FC1ED-42F0-BF65-9966-5B2090F9617E}"/>
              </a:ext>
            </a:extLst>
          </p:cNvPr>
          <p:cNvSpPr txBox="1">
            <a:spLocks/>
          </p:cNvSpPr>
          <p:nvPr/>
        </p:nvSpPr>
        <p:spPr>
          <a:xfrm>
            <a:off x="1913056" y="4153238"/>
            <a:ext cx="8172985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Mniejsza ilość błędów ludzkich.</a:t>
            </a:r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238590D6-AC7F-558A-9FB7-7560D296E855}"/>
              </a:ext>
            </a:extLst>
          </p:cNvPr>
          <p:cNvSpPr txBox="1">
            <a:spLocks/>
          </p:cNvSpPr>
          <p:nvPr/>
        </p:nvSpPr>
        <p:spPr>
          <a:xfrm>
            <a:off x="1913056" y="5372156"/>
            <a:ext cx="8172984" cy="437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Więcej inicjatyw oddolnych, </a:t>
            </a:r>
            <a:r>
              <a:rPr lang="pl-PL" sz="2400" b="1" dirty="0" err="1">
                <a:solidFill>
                  <a:srgbClr val="4A4A49"/>
                </a:solidFill>
                <a:latin typeface="Figtree Light" pitchFamily="2" charset="0"/>
              </a:rPr>
              <a:t>Kaizen</a:t>
            </a:r>
            <a:r>
              <a:rPr lang="pl-PL" sz="2400" b="1" dirty="0">
                <a:solidFill>
                  <a:srgbClr val="4A4A49"/>
                </a:solidFill>
                <a:latin typeface="Figtree Light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39657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AA33AD-4A3B-6865-067B-6A31F08A5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73BB1E-A05B-C39B-3747-4CDB3A159168}"/>
              </a:ext>
            </a:extLst>
          </p:cNvPr>
          <p:cNvSpPr txBox="1">
            <a:spLocks/>
          </p:cNvSpPr>
          <p:nvPr/>
        </p:nvSpPr>
        <p:spPr>
          <a:xfrm>
            <a:off x="644596" y="3407225"/>
            <a:ext cx="10902807" cy="1598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Miękkie korzyści da się przeliczyć na kasę!</a:t>
            </a:r>
          </a:p>
        </p:txBody>
      </p:sp>
      <p:pic>
        <p:nvPicPr>
          <p:cNvPr id="4" name="Graphic 3" descr="Lights On with solid fill">
            <a:extLst>
              <a:ext uri="{FF2B5EF4-FFF2-40B4-BE49-F238E27FC236}">
                <a16:creationId xmlns:a16="http://schemas.microsoft.com/office/drawing/2014/main" id="{661494BA-D6B7-EAC1-806C-072115F31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7714" y="1851860"/>
            <a:ext cx="1296573" cy="129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517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EAFC0-9AAA-C931-1036-8A51B50E9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552AC1-F588-8A56-B705-09E7413E1FE0}"/>
              </a:ext>
            </a:extLst>
          </p:cNvPr>
          <p:cNvSpPr txBox="1">
            <a:spLocks/>
          </p:cNvSpPr>
          <p:nvPr/>
        </p:nvSpPr>
        <p:spPr>
          <a:xfrm>
            <a:off x="180535" y="1137739"/>
            <a:ext cx="11830929" cy="45825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7.</a:t>
            </a:r>
          </a:p>
          <a:p>
            <a:pPr algn="ctr"/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Usprawnimy proces, poniesiemy koszty, ale efekty będą najbardziej widoczne w innym dziale.</a:t>
            </a:r>
            <a:endParaRPr lang="pl-PL" sz="5400" i="1" dirty="0">
              <a:solidFill>
                <a:srgbClr val="219E94"/>
              </a:solidFill>
              <a:latin typeface="Figtre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1093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733FC-7C1D-E74F-B941-AE8DF1FCC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F59ED4-9C9A-636D-AEB5-A0B86DD3E362}"/>
              </a:ext>
            </a:extLst>
          </p:cNvPr>
          <p:cNvSpPr txBox="1">
            <a:spLocks/>
          </p:cNvSpPr>
          <p:nvPr/>
        </p:nvSpPr>
        <p:spPr>
          <a:xfrm>
            <a:off x="180535" y="1137739"/>
            <a:ext cx="11830929" cy="45825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7.</a:t>
            </a:r>
          </a:p>
          <a:p>
            <a:pPr algn="ctr"/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Usprawnimy proces, poniesiemy koszty, ale efekty będą najbardziej widoczne w innym dziale. </a:t>
            </a:r>
            <a:b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</a:br>
            <a:r>
              <a:rPr lang="pl-PL" sz="5400" i="1" dirty="0">
                <a:solidFill>
                  <a:srgbClr val="219E94"/>
                </a:solidFill>
                <a:latin typeface="Figtree Light" pitchFamily="2" charset="0"/>
              </a:rPr>
              <a:t>Nie zepnie mi się to w budżecie działu.</a:t>
            </a:r>
          </a:p>
        </p:txBody>
      </p:sp>
    </p:spTree>
    <p:extLst>
      <p:ext uri="{BB962C8B-B14F-4D97-AF65-F5344CB8AC3E}">
        <p14:creationId xmlns:p14="http://schemas.microsoft.com/office/powerpoint/2010/main" val="28775530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69AC39-E6CC-C344-AA0E-941A97128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797E0DBE-B20A-5454-0767-D48599516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6364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EC3F7-B045-A68B-9372-3C29B70F1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2866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48F5-FD5F-646F-3062-2D06B0058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ullseye with solid fill">
            <a:extLst>
              <a:ext uri="{FF2B5EF4-FFF2-40B4-BE49-F238E27FC236}">
                <a16:creationId xmlns:a16="http://schemas.microsoft.com/office/drawing/2014/main" id="{342F5147-3742-EB59-D820-94C9DE50A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0529" y="135922"/>
            <a:ext cx="1350937" cy="1350937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22E21F90-AD58-DBB9-7053-5E1C7A3D3E25}"/>
              </a:ext>
            </a:extLst>
          </p:cNvPr>
          <p:cNvSpPr txBox="1">
            <a:spLocks/>
          </p:cNvSpPr>
          <p:nvPr/>
        </p:nvSpPr>
        <p:spPr>
          <a:xfrm>
            <a:off x="4184967" y="1486859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strategiczny</a:t>
            </a:r>
          </a:p>
        </p:txBody>
      </p:sp>
    </p:spTree>
    <p:extLst>
      <p:ext uri="{BB962C8B-B14F-4D97-AF65-F5344CB8AC3E}">
        <p14:creationId xmlns:p14="http://schemas.microsoft.com/office/powerpoint/2010/main" val="4134958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25C312-7C62-2A88-8750-E920756B2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4993D6AE-0966-59C2-4598-B50FF774513A}"/>
              </a:ext>
            </a:extLst>
          </p:cNvPr>
          <p:cNvSpPr/>
          <p:nvPr/>
        </p:nvSpPr>
        <p:spPr>
          <a:xfrm>
            <a:off x="822960" y="786384"/>
            <a:ext cx="6025132" cy="3429000"/>
          </a:xfrm>
          <a:prstGeom prst="wedgeRectCallout">
            <a:avLst>
              <a:gd name="adj1" fmla="val 70752"/>
              <a:gd name="adj2" fmla="val 4194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" name="Picture 5" descr="A person with white hair and a mustache touching his forehead&#10;&#10;Description automatically generated">
            <a:extLst>
              <a:ext uri="{FF2B5EF4-FFF2-40B4-BE49-F238E27FC236}">
                <a16:creationId xmlns:a16="http://schemas.microsoft.com/office/drawing/2014/main" id="{FA254860-7EB3-8763-2343-443589433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089" y="3100388"/>
            <a:ext cx="5014780" cy="3757612"/>
          </a:xfrm>
          <a:prstGeom prst="rect">
            <a:avLst/>
          </a:prstGeom>
        </p:spPr>
      </p:pic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4A6A3EC0-1785-9D02-3472-9C6D61D32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07114" y="3100388"/>
            <a:ext cx="3994347" cy="399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423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232F8-169D-3847-520A-947933567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ullseye with solid fill">
            <a:extLst>
              <a:ext uri="{FF2B5EF4-FFF2-40B4-BE49-F238E27FC236}">
                <a16:creationId xmlns:a16="http://schemas.microsoft.com/office/drawing/2014/main" id="{D1418F36-81C8-C174-FF0C-E0C90F74D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0529" y="135922"/>
            <a:ext cx="1350937" cy="13509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B88E271-6769-33FE-F600-E2C94C4AE457}"/>
              </a:ext>
            </a:extLst>
          </p:cNvPr>
          <p:cNvGrpSpPr/>
          <p:nvPr/>
        </p:nvGrpSpPr>
        <p:grpSpPr>
          <a:xfrm>
            <a:off x="1105542" y="2906656"/>
            <a:ext cx="9980912" cy="919658"/>
            <a:chOff x="1105543" y="2927980"/>
            <a:chExt cx="9980912" cy="919658"/>
          </a:xfrm>
        </p:grpSpPr>
        <p:pic>
          <p:nvPicPr>
            <p:cNvPr id="8" name="Graphic 7" descr="Bullseye with solid fill">
              <a:extLst>
                <a:ext uri="{FF2B5EF4-FFF2-40B4-BE49-F238E27FC236}">
                  <a16:creationId xmlns:a16="http://schemas.microsoft.com/office/drawing/2014/main" id="{A536C7B5-0A15-2057-870F-22018F323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5543" y="2933238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Bullseye with solid fill">
              <a:extLst>
                <a:ext uri="{FF2B5EF4-FFF2-40B4-BE49-F238E27FC236}">
                  <a16:creationId xmlns:a16="http://schemas.microsoft.com/office/drawing/2014/main" id="{434890BD-1EB7-8AED-D0A4-E2B9F1FC7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38799" y="2927980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Bullseye with solid fill">
              <a:extLst>
                <a:ext uri="{FF2B5EF4-FFF2-40B4-BE49-F238E27FC236}">
                  <a16:creationId xmlns:a16="http://schemas.microsoft.com/office/drawing/2014/main" id="{A1D854CD-F906-FE5A-39D4-8C4856410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72055" y="2927980"/>
              <a:ext cx="914400" cy="914400"/>
            </a:xfrm>
            <a:prstGeom prst="rect">
              <a:avLst/>
            </a:prstGeom>
          </p:spPr>
        </p:pic>
      </p:grpSp>
      <p:sp>
        <p:nvSpPr>
          <p:cNvPr id="18" name="Tytuł 1">
            <a:extLst>
              <a:ext uri="{FF2B5EF4-FFF2-40B4-BE49-F238E27FC236}">
                <a16:creationId xmlns:a16="http://schemas.microsoft.com/office/drawing/2014/main" id="{F276DC67-58B4-2033-320E-ABF460BC7246}"/>
              </a:ext>
            </a:extLst>
          </p:cNvPr>
          <p:cNvSpPr txBox="1">
            <a:spLocks/>
          </p:cNvSpPr>
          <p:nvPr/>
        </p:nvSpPr>
        <p:spPr>
          <a:xfrm>
            <a:off x="4184967" y="1486859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strategiczny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C7BE474D-110C-8255-D835-5F44BEBC48AE}"/>
              </a:ext>
            </a:extLst>
          </p:cNvPr>
          <p:cNvSpPr txBox="1">
            <a:spLocks/>
          </p:cNvSpPr>
          <p:nvPr/>
        </p:nvSpPr>
        <p:spPr>
          <a:xfrm>
            <a:off x="-348287" y="3851287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działu X</a:t>
            </a: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B0E46352-C138-8F21-F56B-81F2FE9EBAF3}"/>
              </a:ext>
            </a:extLst>
          </p:cNvPr>
          <p:cNvSpPr txBox="1">
            <a:spLocks/>
          </p:cNvSpPr>
          <p:nvPr/>
        </p:nvSpPr>
        <p:spPr>
          <a:xfrm>
            <a:off x="4184969" y="3851287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działu Y</a:t>
            </a:r>
          </a:p>
        </p:txBody>
      </p:sp>
      <p:sp>
        <p:nvSpPr>
          <p:cNvPr id="21" name="Tytuł 1">
            <a:extLst>
              <a:ext uri="{FF2B5EF4-FFF2-40B4-BE49-F238E27FC236}">
                <a16:creationId xmlns:a16="http://schemas.microsoft.com/office/drawing/2014/main" id="{9B22387D-5C37-A65F-ACE5-4E76B6F15488}"/>
              </a:ext>
            </a:extLst>
          </p:cNvPr>
          <p:cNvSpPr txBox="1">
            <a:spLocks/>
          </p:cNvSpPr>
          <p:nvPr/>
        </p:nvSpPr>
        <p:spPr>
          <a:xfrm>
            <a:off x="8718225" y="3858325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działu Z</a:t>
            </a:r>
          </a:p>
        </p:txBody>
      </p: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F1E034E7-203C-6072-AB61-CF49F65F9615}"/>
              </a:ext>
            </a:extLst>
          </p:cNvPr>
          <p:cNvCxnSpPr>
            <a:cxnSpLocks/>
            <a:stCxn id="18" idx="2"/>
            <a:endCxn id="8" idx="0"/>
          </p:cNvCxnSpPr>
          <p:nvPr/>
        </p:nvCxnSpPr>
        <p:spPr>
          <a:xfrm rot="5400000">
            <a:off x="3335644" y="151561"/>
            <a:ext cx="987452" cy="4533255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8A619D98-E180-A8FB-81BA-28089723D918}"/>
              </a:ext>
            </a:extLst>
          </p:cNvPr>
          <p:cNvCxnSpPr>
            <a:cxnSpLocks/>
            <a:stCxn id="18" idx="2"/>
            <a:endCxn id="10" idx="0"/>
          </p:cNvCxnSpPr>
          <p:nvPr/>
        </p:nvCxnSpPr>
        <p:spPr>
          <a:xfrm rot="16200000" flipH="1">
            <a:off x="7871528" y="148930"/>
            <a:ext cx="982194" cy="4533257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B7B74B5D-58C3-EA57-B3A1-DF9D15F34ECB}"/>
              </a:ext>
            </a:extLst>
          </p:cNvPr>
          <p:cNvCxnSpPr>
            <a:cxnSpLocks/>
            <a:stCxn id="18" idx="2"/>
            <a:endCxn id="9" idx="0"/>
          </p:cNvCxnSpPr>
          <p:nvPr/>
        </p:nvCxnSpPr>
        <p:spPr>
          <a:xfrm rot="16200000" flipH="1">
            <a:off x="5604900" y="2415558"/>
            <a:ext cx="982194" cy="1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4476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1F119-9F2D-DBDF-9AAA-68A1CEAF4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ullseye with solid fill">
            <a:extLst>
              <a:ext uri="{FF2B5EF4-FFF2-40B4-BE49-F238E27FC236}">
                <a16:creationId xmlns:a16="http://schemas.microsoft.com/office/drawing/2014/main" id="{F1A17932-11D3-A26A-9D39-5598D4B35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0529" y="135922"/>
            <a:ext cx="1350937" cy="13509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28BD01C-B2BB-442A-B17E-239283F65058}"/>
              </a:ext>
            </a:extLst>
          </p:cNvPr>
          <p:cNvGrpSpPr/>
          <p:nvPr/>
        </p:nvGrpSpPr>
        <p:grpSpPr>
          <a:xfrm>
            <a:off x="1105542" y="2906656"/>
            <a:ext cx="9980912" cy="919658"/>
            <a:chOff x="1105543" y="2927980"/>
            <a:chExt cx="9980912" cy="919658"/>
          </a:xfrm>
        </p:grpSpPr>
        <p:pic>
          <p:nvPicPr>
            <p:cNvPr id="8" name="Graphic 7" descr="Bullseye with solid fill">
              <a:extLst>
                <a:ext uri="{FF2B5EF4-FFF2-40B4-BE49-F238E27FC236}">
                  <a16:creationId xmlns:a16="http://schemas.microsoft.com/office/drawing/2014/main" id="{27D42BB9-BF29-2BC0-74F9-DADBEE3E1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5543" y="2933238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Bullseye with solid fill">
              <a:extLst>
                <a:ext uri="{FF2B5EF4-FFF2-40B4-BE49-F238E27FC236}">
                  <a16:creationId xmlns:a16="http://schemas.microsoft.com/office/drawing/2014/main" id="{CA06621F-0B4D-94D1-B5A2-D6C0E67EA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38799" y="2927980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Bullseye with solid fill">
              <a:extLst>
                <a:ext uri="{FF2B5EF4-FFF2-40B4-BE49-F238E27FC236}">
                  <a16:creationId xmlns:a16="http://schemas.microsoft.com/office/drawing/2014/main" id="{48002E7F-4327-1424-24C1-8FD0FD2E4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72055" y="2927980"/>
              <a:ext cx="914400" cy="914400"/>
            </a:xfrm>
            <a:prstGeom prst="rect">
              <a:avLst/>
            </a:prstGeom>
          </p:spPr>
        </p:pic>
      </p:grpSp>
      <p:sp>
        <p:nvSpPr>
          <p:cNvPr id="18" name="Tytuł 1">
            <a:extLst>
              <a:ext uri="{FF2B5EF4-FFF2-40B4-BE49-F238E27FC236}">
                <a16:creationId xmlns:a16="http://schemas.microsoft.com/office/drawing/2014/main" id="{66336B7D-0311-474F-8930-BF668BBA3AFA}"/>
              </a:ext>
            </a:extLst>
          </p:cNvPr>
          <p:cNvSpPr txBox="1">
            <a:spLocks/>
          </p:cNvSpPr>
          <p:nvPr/>
        </p:nvSpPr>
        <p:spPr>
          <a:xfrm>
            <a:off x="4184967" y="1486859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strategiczny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C776A122-1B14-43A1-AA58-CDD584E85DED}"/>
              </a:ext>
            </a:extLst>
          </p:cNvPr>
          <p:cNvSpPr txBox="1">
            <a:spLocks/>
          </p:cNvSpPr>
          <p:nvPr/>
        </p:nvSpPr>
        <p:spPr>
          <a:xfrm>
            <a:off x="-348287" y="3851287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działu X</a:t>
            </a: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9B9E04D1-F8FB-955D-F474-CEAE4C17F63D}"/>
              </a:ext>
            </a:extLst>
          </p:cNvPr>
          <p:cNvSpPr txBox="1">
            <a:spLocks/>
          </p:cNvSpPr>
          <p:nvPr/>
        </p:nvSpPr>
        <p:spPr>
          <a:xfrm>
            <a:off x="4184969" y="3851287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działu Y</a:t>
            </a:r>
          </a:p>
        </p:txBody>
      </p:sp>
      <p:sp>
        <p:nvSpPr>
          <p:cNvPr id="21" name="Tytuł 1">
            <a:extLst>
              <a:ext uri="{FF2B5EF4-FFF2-40B4-BE49-F238E27FC236}">
                <a16:creationId xmlns:a16="http://schemas.microsoft.com/office/drawing/2014/main" id="{E44AD1DA-80D0-834F-2CA2-65ABAC1D437F}"/>
              </a:ext>
            </a:extLst>
          </p:cNvPr>
          <p:cNvSpPr txBox="1">
            <a:spLocks/>
          </p:cNvSpPr>
          <p:nvPr/>
        </p:nvSpPr>
        <p:spPr>
          <a:xfrm>
            <a:off x="8718225" y="3858325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działu Z</a:t>
            </a:r>
          </a:p>
        </p:txBody>
      </p: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6C0ABDBE-ECC6-BA64-1949-C6650F442579}"/>
              </a:ext>
            </a:extLst>
          </p:cNvPr>
          <p:cNvCxnSpPr>
            <a:cxnSpLocks/>
            <a:stCxn id="18" idx="2"/>
            <a:endCxn id="8" idx="0"/>
          </p:cNvCxnSpPr>
          <p:nvPr/>
        </p:nvCxnSpPr>
        <p:spPr>
          <a:xfrm rot="5400000">
            <a:off x="3335644" y="151561"/>
            <a:ext cx="987452" cy="4533255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016921BA-6C48-8A3E-CB6A-5630F6263D32}"/>
              </a:ext>
            </a:extLst>
          </p:cNvPr>
          <p:cNvCxnSpPr>
            <a:cxnSpLocks/>
            <a:stCxn id="18" idx="2"/>
            <a:endCxn id="10" idx="0"/>
          </p:cNvCxnSpPr>
          <p:nvPr/>
        </p:nvCxnSpPr>
        <p:spPr>
          <a:xfrm rot="16200000" flipH="1">
            <a:off x="7871528" y="148930"/>
            <a:ext cx="982194" cy="4533257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016B6FC5-1F19-7F61-7556-7991E1BD1E06}"/>
              </a:ext>
            </a:extLst>
          </p:cNvPr>
          <p:cNvCxnSpPr>
            <a:cxnSpLocks/>
            <a:stCxn id="18" idx="2"/>
            <a:endCxn id="9" idx="0"/>
          </p:cNvCxnSpPr>
          <p:nvPr/>
        </p:nvCxnSpPr>
        <p:spPr>
          <a:xfrm rot="16200000" flipH="1">
            <a:off x="5604900" y="2415558"/>
            <a:ext cx="982194" cy="1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ytuł 1">
            <a:extLst>
              <a:ext uri="{FF2B5EF4-FFF2-40B4-BE49-F238E27FC236}">
                <a16:creationId xmlns:a16="http://schemas.microsoft.com/office/drawing/2014/main" id="{A245C492-55FF-5124-245A-A499B4492913}"/>
              </a:ext>
            </a:extLst>
          </p:cNvPr>
          <p:cNvSpPr txBox="1">
            <a:spLocks/>
          </p:cNvSpPr>
          <p:nvPr/>
        </p:nvSpPr>
        <p:spPr>
          <a:xfrm rot="1028083">
            <a:off x="2252973" y="2234307"/>
            <a:ext cx="2714417" cy="319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b="1" dirty="0">
                <a:solidFill>
                  <a:schemeClr val="bg1"/>
                </a:solidFill>
                <a:highlight>
                  <a:srgbClr val="219E94"/>
                </a:highlight>
                <a:latin typeface="Figtree" pitchFamily="2" charset="0"/>
              </a:rPr>
              <a:t> EFEKT BIZNESOWY </a:t>
            </a:r>
          </a:p>
        </p:txBody>
      </p:sp>
      <p:sp>
        <p:nvSpPr>
          <p:cNvPr id="98" name="Tytuł 1">
            <a:extLst>
              <a:ext uri="{FF2B5EF4-FFF2-40B4-BE49-F238E27FC236}">
                <a16:creationId xmlns:a16="http://schemas.microsoft.com/office/drawing/2014/main" id="{BB6987EE-BD69-B41A-0804-0BEDA7DACEF9}"/>
              </a:ext>
            </a:extLst>
          </p:cNvPr>
          <p:cNvSpPr txBox="1">
            <a:spLocks/>
          </p:cNvSpPr>
          <p:nvPr/>
        </p:nvSpPr>
        <p:spPr>
          <a:xfrm rot="1140781">
            <a:off x="7215889" y="2224441"/>
            <a:ext cx="2714417" cy="319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b="1" dirty="0">
                <a:solidFill>
                  <a:schemeClr val="bg1"/>
                </a:solidFill>
                <a:highlight>
                  <a:srgbClr val="219E94"/>
                </a:highlight>
                <a:latin typeface="Figtree" pitchFamily="2" charset="0"/>
              </a:rPr>
              <a:t> EFEKT BIZNESOWY </a:t>
            </a:r>
          </a:p>
        </p:txBody>
      </p:sp>
      <p:sp>
        <p:nvSpPr>
          <p:cNvPr id="99" name="Tytuł 1">
            <a:extLst>
              <a:ext uri="{FF2B5EF4-FFF2-40B4-BE49-F238E27FC236}">
                <a16:creationId xmlns:a16="http://schemas.microsoft.com/office/drawing/2014/main" id="{D634C35D-616F-F638-4D7B-1C41F5D9088A}"/>
              </a:ext>
            </a:extLst>
          </p:cNvPr>
          <p:cNvSpPr txBox="1">
            <a:spLocks/>
          </p:cNvSpPr>
          <p:nvPr/>
        </p:nvSpPr>
        <p:spPr>
          <a:xfrm rot="20849688">
            <a:off x="4656136" y="2488709"/>
            <a:ext cx="2714417" cy="319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b="1" dirty="0">
                <a:solidFill>
                  <a:schemeClr val="bg1"/>
                </a:solidFill>
                <a:highlight>
                  <a:srgbClr val="219E94"/>
                </a:highlight>
                <a:latin typeface="Figtree" pitchFamily="2" charset="0"/>
              </a:rPr>
              <a:t> EFEKT BIZNESOWY </a:t>
            </a:r>
          </a:p>
        </p:txBody>
      </p:sp>
    </p:spTree>
    <p:extLst>
      <p:ext uri="{BB962C8B-B14F-4D97-AF65-F5344CB8AC3E}">
        <p14:creationId xmlns:p14="http://schemas.microsoft.com/office/powerpoint/2010/main" val="40905582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1FC2A-18C9-683C-D89D-604CA7493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ullseye with solid fill">
            <a:extLst>
              <a:ext uri="{FF2B5EF4-FFF2-40B4-BE49-F238E27FC236}">
                <a16:creationId xmlns:a16="http://schemas.microsoft.com/office/drawing/2014/main" id="{204E2203-943A-C401-DA17-821957A80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0529" y="135922"/>
            <a:ext cx="1350937" cy="1350937"/>
          </a:xfrm>
          <a:prstGeom prst="rect">
            <a:avLst/>
          </a:prstGeom>
        </p:spPr>
      </p:pic>
      <p:pic>
        <p:nvPicPr>
          <p:cNvPr id="3" name="Graphic 2" descr="Target with solid fill">
            <a:extLst>
              <a:ext uri="{FF2B5EF4-FFF2-40B4-BE49-F238E27FC236}">
                <a16:creationId xmlns:a16="http://schemas.microsoft.com/office/drawing/2014/main" id="{1D67191B-8650-AE02-ABC2-CE80EE5C6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9711" y="5182799"/>
            <a:ext cx="914400" cy="914400"/>
          </a:xfrm>
          <a:prstGeom prst="rect">
            <a:avLst/>
          </a:prstGeom>
        </p:spPr>
      </p:pic>
      <p:pic>
        <p:nvPicPr>
          <p:cNvPr id="6" name="Graphic 5" descr="Target with solid fill">
            <a:extLst>
              <a:ext uri="{FF2B5EF4-FFF2-40B4-BE49-F238E27FC236}">
                <a16:creationId xmlns:a16="http://schemas.microsoft.com/office/drawing/2014/main" id="{207BEA95-EF8F-62FF-4C96-060227635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5182799"/>
            <a:ext cx="914400" cy="914400"/>
          </a:xfrm>
          <a:prstGeom prst="rect">
            <a:avLst/>
          </a:prstGeom>
        </p:spPr>
      </p:pic>
      <p:pic>
        <p:nvPicPr>
          <p:cNvPr id="7" name="Graphic 6" descr="Target with solid fill">
            <a:extLst>
              <a:ext uri="{FF2B5EF4-FFF2-40B4-BE49-F238E27FC236}">
                <a16:creationId xmlns:a16="http://schemas.microsoft.com/office/drawing/2014/main" id="{7DB12D31-7347-D494-6053-A0BC78D61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59422" y="5182799"/>
            <a:ext cx="914400" cy="914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03F10DF-E88B-6989-4B1B-C14249CC8B0A}"/>
              </a:ext>
            </a:extLst>
          </p:cNvPr>
          <p:cNvGrpSpPr/>
          <p:nvPr/>
        </p:nvGrpSpPr>
        <p:grpSpPr>
          <a:xfrm>
            <a:off x="1105542" y="2906656"/>
            <a:ext cx="9980912" cy="919658"/>
            <a:chOff x="1105543" y="2927980"/>
            <a:chExt cx="9980912" cy="919658"/>
          </a:xfrm>
        </p:grpSpPr>
        <p:pic>
          <p:nvPicPr>
            <p:cNvPr id="8" name="Graphic 7" descr="Bullseye with solid fill">
              <a:extLst>
                <a:ext uri="{FF2B5EF4-FFF2-40B4-BE49-F238E27FC236}">
                  <a16:creationId xmlns:a16="http://schemas.microsoft.com/office/drawing/2014/main" id="{5300BFB5-FD7C-2CB4-4A59-F9C291E39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5543" y="2933238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Bullseye with solid fill">
              <a:extLst>
                <a:ext uri="{FF2B5EF4-FFF2-40B4-BE49-F238E27FC236}">
                  <a16:creationId xmlns:a16="http://schemas.microsoft.com/office/drawing/2014/main" id="{79D2805F-F4D4-D4C3-12B3-7CED7AF6C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38799" y="2927980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Bullseye with solid fill">
              <a:extLst>
                <a:ext uri="{FF2B5EF4-FFF2-40B4-BE49-F238E27FC236}">
                  <a16:creationId xmlns:a16="http://schemas.microsoft.com/office/drawing/2014/main" id="{30B17B3E-E572-EF6F-AEFD-F56B679CC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72055" y="2927980"/>
              <a:ext cx="914400" cy="914400"/>
            </a:xfrm>
            <a:prstGeom prst="rect">
              <a:avLst/>
            </a:prstGeom>
          </p:spPr>
        </p:pic>
      </p:grpSp>
      <p:pic>
        <p:nvPicPr>
          <p:cNvPr id="13" name="Graphic 12" descr="Target with solid fill">
            <a:extLst>
              <a:ext uri="{FF2B5EF4-FFF2-40B4-BE49-F238E27FC236}">
                <a16:creationId xmlns:a16="http://schemas.microsoft.com/office/drawing/2014/main" id="{030040B1-74D2-E7EA-4529-0AEDB7150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98945" y="5182799"/>
            <a:ext cx="914400" cy="914400"/>
          </a:xfrm>
          <a:prstGeom prst="rect">
            <a:avLst/>
          </a:prstGeom>
        </p:spPr>
      </p:pic>
      <p:pic>
        <p:nvPicPr>
          <p:cNvPr id="14" name="Graphic 13" descr="Target with solid fill">
            <a:extLst>
              <a:ext uri="{FF2B5EF4-FFF2-40B4-BE49-F238E27FC236}">
                <a16:creationId xmlns:a16="http://schemas.microsoft.com/office/drawing/2014/main" id="{637997DE-DB90-FA16-30DB-48BB57265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8656" y="5182799"/>
            <a:ext cx="914400" cy="914400"/>
          </a:xfrm>
          <a:prstGeom prst="rect">
            <a:avLst/>
          </a:prstGeom>
        </p:spPr>
      </p:pic>
      <p:pic>
        <p:nvPicPr>
          <p:cNvPr id="15" name="Graphic 14" descr="Target with solid fill">
            <a:extLst>
              <a:ext uri="{FF2B5EF4-FFF2-40B4-BE49-F238E27FC236}">
                <a16:creationId xmlns:a16="http://schemas.microsoft.com/office/drawing/2014/main" id="{0E1EC840-12B9-338F-9FE5-4A252C879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97891" y="5182799"/>
            <a:ext cx="914400" cy="914400"/>
          </a:xfrm>
          <a:prstGeom prst="rect">
            <a:avLst/>
          </a:prstGeom>
        </p:spPr>
      </p:pic>
      <p:pic>
        <p:nvPicPr>
          <p:cNvPr id="16" name="Graphic 15" descr="Target with solid fill">
            <a:extLst>
              <a:ext uri="{FF2B5EF4-FFF2-40B4-BE49-F238E27FC236}">
                <a16:creationId xmlns:a16="http://schemas.microsoft.com/office/drawing/2014/main" id="{C3E1A4F0-A5E7-96C5-CF9F-2C972CB0E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8180" y="5182799"/>
            <a:ext cx="914400" cy="914400"/>
          </a:xfrm>
          <a:prstGeom prst="rect">
            <a:avLst/>
          </a:prstGeom>
        </p:spPr>
      </p:pic>
      <p:pic>
        <p:nvPicPr>
          <p:cNvPr id="17" name="Graphic 16" descr="Target with solid fill">
            <a:extLst>
              <a:ext uri="{FF2B5EF4-FFF2-40B4-BE49-F238E27FC236}">
                <a16:creationId xmlns:a16="http://schemas.microsoft.com/office/drawing/2014/main" id="{26302B26-4271-5F8B-78DD-8D2C5E1AC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7602" y="5182799"/>
            <a:ext cx="914400" cy="914400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21DD1DDE-8800-6356-D78A-DC8E9123B62E}"/>
              </a:ext>
            </a:extLst>
          </p:cNvPr>
          <p:cNvSpPr txBox="1">
            <a:spLocks/>
          </p:cNvSpPr>
          <p:nvPr/>
        </p:nvSpPr>
        <p:spPr>
          <a:xfrm>
            <a:off x="4184967" y="1486859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strategiczny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E029C8B6-72D8-6727-F446-B6FD132F5D6F}"/>
              </a:ext>
            </a:extLst>
          </p:cNvPr>
          <p:cNvSpPr txBox="1">
            <a:spLocks/>
          </p:cNvSpPr>
          <p:nvPr/>
        </p:nvSpPr>
        <p:spPr>
          <a:xfrm>
            <a:off x="-348287" y="3851287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działu X</a:t>
            </a: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519FA6D-37F3-9ACB-63DA-27F74A5515CC}"/>
              </a:ext>
            </a:extLst>
          </p:cNvPr>
          <p:cNvSpPr txBox="1">
            <a:spLocks/>
          </p:cNvSpPr>
          <p:nvPr/>
        </p:nvSpPr>
        <p:spPr>
          <a:xfrm>
            <a:off x="4184969" y="3851287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działu Y</a:t>
            </a:r>
          </a:p>
        </p:txBody>
      </p:sp>
      <p:sp>
        <p:nvSpPr>
          <p:cNvPr id="21" name="Tytuł 1">
            <a:extLst>
              <a:ext uri="{FF2B5EF4-FFF2-40B4-BE49-F238E27FC236}">
                <a16:creationId xmlns:a16="http://schemas.microsoft.com/office/drawing/2014/main" id="{08574CAF-47A8-6C96-DE79-F073435E1FB7}"/>
              </a:ext>
            </a:extLst>
          </p:cNvPr>
          <p:cNvSpPr txBox="1">
            <a:spLocks/>
          </p:cNvSpPr>
          <p:nvPr/>
        </p:nvSpPr>
        <p:spPr>
          <a:xfrm>
            <a:off x="8718225" y="3858325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działu Z</a:t>
            </a:r>
          </a:p>
        </p:txBody>
      </p: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C5C52D86-8EDB-8E43-A8EC-5FF644FE74BB}"/>
              </a:ext>
            </a:extLst>
          </p:cNvPr>
          <p:cNvCxnSpPr>
            <a:cxnSpLocks/>
            <a:stCxn id="18" idx="2"/>
            <a:endCxn id="8" idx="0"/>
          </p:cNvCxnSpPr>
          <p:nvPr/>
        </p:nvCxnSpPr>
        <p:spPr>
          <a:xfrm rot="5400000">
            <a:off x="3335644" y="151561"/>
            <a:ext cx="987452" cy="4533255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CE400E54-45E8-579E-1F8A-0480C0A722BB}"/>
              </a:ext>
            </a:extLst>
          </p:cNvPr>
          <p:cNvCxnSpPr>
            <a:cxnSpLocks/>
            <a:stCxn id="18" idx="2"/>
            <a:endCxn id="10" idx="0"/>
          </p:cNvCxnSpPr>
          <p:nvPr/>
        </p:nvCxnSpPr>
        <p:spPr>
          <a:xfrm rot="16200000" flipH="1">
            <a:off x="7871528" y="148930"/>
            <a:ext cx="982194" cy="4533257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8B5DEFA0-89D1-09AC-D3AC-DB6D6705D331}"/>
              </a:ext>
            </a:extLst>
          </p:cNvPr>
          <p:cNvCxnSpPr>
            <a:cxnSpLocks/>
            <a:stCxn id="18" idx="2"/>
            <a:endCxn id="9" idx="0"/>
          </p:cNvCxnSpPr>
          <p:nvPr/>
        </p:nvCxnSpPr>
        <p:spPr>
          <a:xfrm rot="16200000" flipH="1">
            <a:off x="5604900" y="2415558"/>
            <a:ext cx="982194" cy="1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7D8D1E01-9DB4-9CA0-58F4-B083D896834A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 rot="5400000">
            <a:off x="563018" y="4183073"/>
            <a:ext cx="893909" cy="1105543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282AB9AE-D4BD-61D1-7D15-E2BDB3C345AE}"/>
              </a:ext>
            </a:extLst>
          </p:cNvPr>
          <p:cNvCxnSpPr>
            <a:cxnSpLocks/>
            <a:stCxn id="19" idx="2"/>
            <a:endCxn id="7" idx="0"/>
          </p:cNvCxnSpPr>
          <p:nvPr/>
        </p:nvCxnSpPr>
        <p:spPr>
          <a:xfrm rot="16200000" flipH="1">
            <a:off x="1642728" y="4208904"/>
            <a:ext cx="893909" cy="1053879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8DE9BFBC-2AE2-51A6-C696-1CD07EA6CB1D}"/>
              </a:ext>
            </a:extLst>
          </p:cNvPr>
          <p:cNvCxnSpPr>
            <a:cxnSpLocks/>
            <a:stCxn id="19" idx="2"/>
            <a:endCxn id="3" idx="0"/>
          </p:cNvCxnSpPr>
          <p:nvPr/>
        </p:nvCxnSpPr>
        <p:spPr>
          <a:xfrm rot="5400000">
            <a:off x="1102873" y="4722928"/>
            <a:ext cx="893909" cy="25832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BE9C28D3-2A5D-D1FF-56C2-3B2B3D952467}"/>
              </a:ext>
            </a:extLst>
          </p:cNvPr>
          <p:cNvCxnSpPr>
            <a:cxnSpLocks/>
            <a:stCxn id="20" idx="2"/>
            <a:endCxn id="13" idx="0"/>
          </p:cNvCxnSpPr>
          <p:nvPr/>
        </p:nvCxnSpPr>
        <p:spPr>
          <a:xfrm rot="5400000">
            <a:off x="5379118" y="4465917"/>
            <a:ext cx="893909" cy="539854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>
            <a:extLst>
              <a:ext uri="{FF2B5EF4-FFF2-40B4-BE49-F238E27FC236}">
                <a16:creationId xmlns:a16="http://schemas.microsoft.com/office/drawing/2014/main" id="{678856E3-113E-946E-4054-A53948B0B176}"/>
              </a:ext>
            </a:extLst>
          </p:cNvPr>
          <p:cNvCxnSpPr>
            <a:cxnSpLocks/>
            <a:stCxn id="20" idx="2"/>
            <a:endCxn id="14" idx="0"/>
          </p:cNvCxnSpPr>
          <p:nvPr/>
        </p:nvCxnSpPr>
        <p:spPr>
          <a:xfrm rot="16200000" flipH="1">
            <a:off x="5918973" y="4465915"/>
            <a:ext cx="893909" cy="539857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ytuł 1">
            <a:extLst>
              <a:ext uri="{FF2B5EF4-FFF2-40B4-BE49-F238E27FC236}">
                <a16:creationId xmlns:a16="http://schemas.microsoft.com/office/drawing/2014/main" id="{44D3BFF6-DD6B-8BBE-B026-29F918840AB5}"/>
              </a:ext>
            </a:extLst>
          </p:cNvPr>
          <p:cNvSpPr txBox="1">
            <a:spLocks/>
          </p:cNvSpPr>
          <p:nvPr/>
        </p:nvSpPr>
        <p:spPr>
          <a:xfrm>
            <a:off x="-348287" y="6201196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KPI-je</a:t>
            </a:r>
          </a:p>
        </p:txBody>
      </p:sp>
      <p:sp>
        <p:nvSpPr>
          <p:cNvPr id="82" name="Tytuł 1">
            <a:extLst>
              <a:ext uri="{FF2B5EF4-FFF2-40B4-BE49-F238E27FC236}">
                <a16:creationId xmlns:a16="http://schemas.microsoft.com/office/drawing/2014/main" id="{39E25BBE-26A6-71DC-4146-324C182B8A49}"/>
              </a:ext>
            </a:extLst>
          </p:cNvPr>
          <p:cNvSpPr txBox="1">
            <a:spLocks/>
          </p:cNvSpPr>
          <p:nvPr/>
        </p:nvSpPr>
        <p:spPr>
          <a:xfrm>
            <a:off x="4184967" y="6201195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KPI-je</a:t>
            </a:r>
          </a:p>
        </p:txBody>
      </p:sp>
      <p:sp>
        <p:nvSpPr>
          <p:cNvPr id="83" name="Tytuł 1">
            <a:extLst>
              <a:ext uri="{FF2B5EF4-FFF2-40B4-BE49-F238E27FC236}">
                <a16:creationId xmlns:a16="http://schemas.microsoft.com/office/drawing/2014/main" id="{605B4075-E913-9433-BEE3-9EBC5BF4D2ED}"/>
              </a:ext>
            </a:extLst>
          </p:cNvPr>
          <p:cNvSpPr txBox="1">
            <a:spLocks/>
          </p:cNvSpPr>
          <p:nvPr/>
        </p:nvSpPr>
        <p:spPr>
          <a:xfrm>
            <a:off x="8744061" y="6201195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KPI-je</a:t>
            </a:r>
          </a:p>
        </p:txBody>
      </p:sp>
      <p:cxnSp>
        <p:nvCxnSpPr>
          <p:cNvPr id="84" name="Curved Connector 83">
            <a:extLst>
              <a:ext uri="{FF2B5EF4-FFF2-40B4-BE49-F238E27FC236}">
                <a16:creationId xmlns:a16="http://schemas.microsoft.com/office/drawing/2014/main" id="{50E38FF7-3920-EA2B-BEEA-8E7805FDCF08}"/>
              </a:ext>
            </a:extLst>
          </p:cNvPr>
          <p:cNvCxnSpPr>
            <a:cxnSpLocks/>
            <a:stCxn id="21" idx="2"/>
            <a:endCxn id="16" idx="0"/>
          </p:cNvCxnSpPr>
          <p:nvPr/>
        </p:nvCxnSpPr>
        <p:spPr>
          <a:xfrm rot="5400000">
            <a:off x="9658883" y="4212426"/>
            <a:ext cx="886871" cy="1053875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>
            <a:extLst>
              <a:ext uri="{FF2B5EF4-FFF2-40B4-BE49-F238E27FC236}">
                <a16:creationId xmlns:a16="http://schemas.microsoft.com/office/drawing/2014/main" id="{CA8A3287-8273-65AB-1711-E6538C469785}"/>
              </a:ext>
            </a:extLst>
          </p:cNvPr>
          <p:cNvCxnSpPr>
            <a:cxnSpLocks/>
            <a:stCxn id="21" idx="2"/>
            <a:endCxn id="15" idx="0"/>
          </p:cNvCxnSpPr>
          <p:nvPr/>
        </p:nvCxnSpPr>
        <p:spPr>
          <a:xfrm rot="16200000" flipH="1">
            <a:off x="10198738" y="4726445"/>
            <a:ext cx="886871" cy="25836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urved Connector 90">
            <a:extLst>
              <a:ext uri="{FF2B5EF4-FFF2-40B4-BE49-F238E27FC236}">
                <a16:creationId xmlns:a16="http://schemas.microsoft.com/office/drawing/2014/main" id="{74967591-12FC-8E97-6BF0-85F6E273B880}"/>
              </a:ext>
            </a:extLst>
          </p:cNvPr>
          <p:cNvCxnSpPr>
            <a:cxnSpLocks/>
            <a:stCxn id="21" idx="2"/>
            <a:endCxn id="17" idx="0"/>
          </p:cNvCxnSpPr>
          <p:nvPr/>
        </p:nvCxnSpPr>
        <p:spPr>
          <a:xfrm rot="16200000" flipH="1">
            <a:off x="10738593" y="4186589"/>
            <a:ext cx="886871" cy="1105547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ytuł 1">
            <a:extLst>
              <a:ext uri="{FF2B5EF4-FFF2-40B4-BE49-F238E27FC236}">
                <a16:creationId xmlns:a16="http://schemas.microsoft.com/office/drawing/2014/main" id="{637801F3-FB5A-07CF-C1E8-996711C5BF64}"/>
              </a:ext>
            </a:extLst>
          </p:cNvPr>
          <p:cNvSpPr txBox="1">
            <a:spLocks/>
          </p:cNvSpPr>
          <p:nvPr/>
        </p:nvSpPr>
        <p:spPr>
          <a:xfrm rot="1028083">
            <a:off x="2252973" y="2234307"/>
            <a:ext cx="2714417" cy="319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b="1" dirty="0">
                <a:solidFill>
                  <a:schemeClr val="bg1"/>
                </a:solidFill>
                <a:highlight>
                  <a:srgbClr val="219E94"/>
                </a:highlight>
                <a:latin typeface="Figtree" pitchFamily="2" charset="0"/>
              </a:rPr>
              <a:t> EFEKT BIZNESOWY </a:t>
            </a:r>
          </a:p>
        </p:txBody>
      </p:sp>
      <p:sp>
        <p:nvSpPr>
          <p:cNvPr id="98" name="Tytuł 1">
            <a:extLst>
              <a:ext uri="{FF2B5EF4-FFF2-40B4-BE49-F238E27FC236}">
                <a16:creationId xmlns:a16="http://schemas.microsoft.com/office/drawing/2014/main" id="{848AC7E3-9E99-0CA9-E02E-1E04782A0D93}"/>
              </a:ext>
            </a:extLst>
          </p:cNvPr>
          <p:cNvSpPr txBox="1">
            <a:spLocks/>
          </p:cNvSpPr>
          <p:nvPr/>
        </p:nvSpPr>
        <p:spPr>
          <a:xfrm rot="1140781">
            <a:off x="7215889" y="2224441"/>
            <a:ext cx="2714417" cy="319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b="1" dirty="0">
                <a:solidFill>
                  <a:schemeClr val="bg1"/>
                </a:solidFill>
                <a:highlight>
                  <a:srgbClr val="219E94"/>
                </a:highlight>
                <a:latin typeface="Figtree" pitchFamily="2" charset="0"/>
              </a:rPr>
              <a:t> EFEKT BIZNESOWY </a:t>
            </a:r>
          </a:p>
        </p:txBody>
      </p:sp>
      <p:sp>
        <p:nvSpPr>
          <p:cNvPr id="99" name="Tytuł 1">
            <a:extLst>
              <a:ext uri="{FF2B5EF4-FFF2-40B4-BE49-F238E27FC236}">
                <a16:creationId xmlns:a16="http://schemas.microsoft.com/office/drawing/2014/main" id="{F3A6982B-BBC9-F436-E0F6-A478DAF93740}"/>
              </a:ext>
            </a:extLst>
          </p:cNvPr>
          <p:cNvSpPr txBox="1">
            <a:spLocks/>
          </p:cNvSpPr>
          <p:nvPr/>
        </p:nvSpPr>
        <p:spPr>
          <a:xfrm rot="20849688">
            <a:off x="4656136" y="2488709"/>
            <a:ext cx="2714417" cy="319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b="1" dirty="0">
                <a:solidFill>
                  <a:schemeClr val="bg1"/>
                </a:solidFill>
                <a:highlight>
                  <a:srgbClr val="219E94"/>
                </a:highlight>
                <a:latin typeface="Figtree" pitchFamily="2" charset="0"/>
              </a:rPr>
              <a:t> EFEKT BIZNESOWY </a:t>
            </a:r>
          </a:p>
        </p:txBody>
      </p:sp>
    </p:spTree>
    <p:extLst>
      <p:ext uri="{BB962C8B-B14F-4D97-AF65-F5344CB8AC3E}">
        <p14:creationId xmlns:p14="http://schemas.microsoft.com/office/powerpoint/2010/main" val="33735283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C6702-9647-B4C6-3A08-CC21C22C7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ullseye with solid fill">
            <a:extLst>
              <a:ext uri="{FF2B5EF4-FFF2-40B4-BE49-F238E27FC236}">
                <a16:creationId xmlns:a16="http://schemas.microsoft.com/office/drawing/2014/main" id="{1346056E-258E-A658-616F-D46FE9087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0529" y="135922"/>
            <a:ext cx="1350937" cy="1350937"/>
          </a:xfrm>
          <a:prstGeom prst="rect">
            <a:avLst/>
          </a:prstGeom>
        </p:spPr>
      </p:pic>
      <p:pic>
        <p:nvPicPr>
          <p:cNvPr id="3" name="Graphic 2" descr="Target with solid fill">
            <a:extLst>
              <a:ext uri="{FF2B5EF4-FFF2-40B4-BE49-F238E27FC236}">
                <a16:creationId xmlns:a16="http://schemas.microsoft.com/office/drawing/2014/main" id="{F1836CD0-02A3-EB83-AF8D-0D6C9F494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9711" y="5182799"/>
            <a:ext cx="914400" cy="914400"/>
          </a:xfrm>
          <a:prstGeom prst="rect">
            <a:avLst/>
          </a:prstGeom>
        </p:spPr>
      </p:pic>
      <p:pic>
        <p:nvPicPr>
          <p:cNvPr id="6" name="Graphic 5" descr="Target with solid fill">
            <a:extLst>
              <a:ext uri="{FF2B5EF4-FFF2-40B4-BE49-F238E27FC236}">
                <a16:creationId xmlns:a16="http://schemas.microsoft.com/office/drawing/2014/main" id="{66688772-222E-E876-538F-AD0CC03EB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5182799"/>
            <a:ext cx="914400" cy="914400"/>
          </a:xfrm>
          <a:prstGeom prst="rect">
            <a:avLst/>
          </a:prstGeom>
        </p:spPr>
      </p:pic>
      <p:pic>
        <p:nvPicPr>
          <p:cNvPr id="7" name="Graphic 6" descr="Target with solid fill">
            <a:extLst>
              <a:ext uri="{FF2B5EF4-FFF2-40B4-BE49-F238E27FC236}">
                <a16:creationId xmlns:a16="http://schemas.microsoft.com/office/drawing/2014/main" id="{864EBE46-93BF-FC96-7824-D2B51D20A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59422" y="5182799"/>
            <a:ext cx="914400" cy="914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AB9A5-2E4F-6CE2-C861-7681FFD74E5B}"/>
              </a:ext>
            </a:extLst>
          </p:cNvPr>
          <p:cNvGrpSpPr/>
          <p:nvPr/>
        </p:nvGrpSpPr>
        <p:grpSpPr>
          <a:xfrm>
            <a:off x="1105542" y="2906656"/>
            <a:ext cx="9980912" cy="919658"/>
            <a:chOff x="1105543" y="2927980"/>
            <a:chExt cx="9980912" cy="919658"/>
          </a:xfrm>
        </p:grpSpPr>
        <p:pic>
          <p:nvPicPr>
            <p:cNvPr id="8" name="Graphic 7" descr="Bullseye with solid fill">
              <a:extLst>
                <a:ext uri="{FF2B5EF4-FFF2-40B4-BE49-F238E27FC236}">
                  <a16:creationId xmlns:a16="http://schemas.microsoft.com/office/drawing/2014/main" id="{98614A14-E456-1A7D-3EC0-5E07FFF7E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5543" y="2933238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Bullseye with solid fill">
              <a:extLst>
                <a:ext uri="{FF2B5EF4-FFF2-40B4-BE49-F238E27FC236}">
                  <a16:creationId xmlns:a16="http://schemas.microsoft.com/office/drawing/2014/main" id="{EB624C6A-C995-43BC-8427-59F414F7B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38799" y="2927980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Bullseye with solid fill">
              <a:extLst>
                <a:ext uri="{FF2B5EF4-FFF2-40B4-BE49-F238E27FC236}">
                  <a16:creationId xmlns:a16="http://schemas.microsoft.com/office/drawing/2014/main" id="{92D7D3D2-1F45-22E4-C299-B245F6D71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72055" y="2927980"/>
              <a:ext cx="914400" cy="914400"/>
            </a:xfrm>
            <a:prstGeom prst="rect">
              <a:avLst/>
            </a:prstGeom>
          </p:spPr>
        </p:pic>
      </p:grpSp>
      <p:pic>
        <p:nvPicPr>
          <p:cNvPr id="13" name="Graphic 12" descr="Target with solid fill">
            <a:extLst>
              <a:ext uri="{FF2B5EF4-FFF2-40B4-BE49-F238E27FC236}">
                <a16:creationId xmlns:a16="http://schemas.microsoft.com/office/drawing/2014/main" id="{64E91AC5-1D8B-A315-ED3D-477FBFD9F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98945" y="5182799"/>
            <a:ext cx="914400" cy="914400"/>
          </a:xfrm>
          <a:prstGeom prst="rect">
            <a:avLst/>
          </a:prstGeom>
        </p:spPr>
      </p:pic>
      <p:pic>
        <p:nvPicPr>
          <p:cNvPr id="14" name="Graphic 13" descr="Target with solid fill">
            <a:extLst>
              <a:ext uri="{FF2B5EF4-FFF2-40B4-BE49-F238E27FC236}">
                <a16:creationId xmlns:a16="http://schemas.microsoft.com/office/drawing/2014/main" id="{6B80C4AB-8C18-C56B-1BF4-90D06DE2A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8656" y="5182799"/>
            <a:ext cx="914400" cy="914400"/>
          </a:xfrm>
          <a:prstGeom prst="rect">
            <a:avLst/>
          </a:prstGeom>
        </p:spPr>
      </p:pic>
      <p:pic>
        <p:nvPicPr>
          <p:cNvPr id="15" name="Graphic 14" descr="Target with solid fill">
            <a:extLst>
              <a:ext uri="{FF2B5EF4-FFF2-40B4-BE49-F238E27FC236}">
                <a16:creationId xmlns:a16="http://schemas.microsoft.com/office/drawing/2014/main" id="{0E9AE9B3-34EF-5FD5-E7E6-0A8313087B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97891" y="5182799"/>
            <a:ext cx="914400" cy="914400"/>
          </a:xfrm>
          <a:prstGeom prst="rect">
            <a:avLst/>
          </a:prstGeom>
        </p:spPr>
      </p:pic>
      <p:pic>
        <p:nvPicPr>
          <p:cNvPr id="16" name="Graphic 15" descr="Target with solid fill">
            <a:extLst>
              <a:ext uri="{FF2B5EF4-FFF2-40B4-BE49-F238E27FC236}">
                <a16:creationId xmlns:a16="http://schemas.microsoft.com/office/drawing/2014/main" id="{6142E4E4-1557-7CD5-28B2-1F0D86661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8180" y="5182799"/>
            <a:ext cx="914400" cy="914400"/>
          </a:xfrm>
          <a:prstGeom prst="rect">
            <a:avLst/>
          </a:prstGeom>
        </p:spPr>
      </p:pic>
      <p:pic>
        <p:nvPicPr>
          <p:cNvPr id="17" name="Graphic 16" descr="Target with solid fill">
            <a:extLst>
              <a:ext uri="{FF2B5EF4-FFF2-40B4-BE49-F238E27FC236}">
                <a16:creationId xmlns:a16="http://schemas.microsoft.com/office/drawing/2014/main" id="{0E16DC53-6FAE-A4EF-D390-997049E7E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7602" y="5182799"/>
            <a:ext cx="914400" cy="914400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C557790B-4491-FB75-2308-284A0E97DC63}"/>
              </a:ext>
            </a:extLst>
          </p:cNvPr>
          <p:cNvSpPr txBox="1">
            <a:spLocks/>
          </p:cNvSpPr>
          <p:nvPr/>
        </p:nvSpPr>
        <p:spPr>
          <a:xfrm>
            <a:off x="4184967" y="1486859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strategiczny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5294D9B3-8DCF-69E9-9523-7C89A908D4CA}"/>
              </a:ext>
            </a:extLst>
          </p:cNvPr>
          <p:cNvSpPr txBox="1">
            <a:spLocks/>
          </p:cNvSpPr>
          <p:nvPr/>
        </p:nvSpPr>
        <p:spPr>
          <a:xfrm>
            <a:off x="-348287" y="3851287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działu X</a:t>
            </a: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1023C4BF-B0B9-8982-2EEF-6F6948351698}"/>
              </a:ext>
            </a:extLst>
          </p:cNvPr>
          <p:cNvSpPr txBox="1">
            <a:spLocks/>
          </p:cNvSpPr>
          <p:nvPr/>
        </p:nvSpPr>
        <p:spPr>
          <a:xfrm>
            <a:off x="4184969" y="3851287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działu Y</a:t>
            </a:r>
          </a:p>
        </p:txBody>
      </p:sp>
      <p:sp>
        <p:nvSpPr>
          <p:cNvPr id="21" name="Tytuł 1">
            <a:extLst>
              <a:ext uri="{FF2B5EF4-FFF2-40B4-BE49-F238E27FC236}">
                <a16:creationId xmlns:a16="http://schemas.microsoft.com/office/drawing/2014/main" id="{8B767F54-0077-4FA4-92BC-EEC03552AF76}"/>
              </a:ext>
            </a:extLst>
          </p:cNvPr>
          <p:cNvSpPr txBox="1">
            <a:spLocks/>
          </p:cNvSpPr>
          <p:nvPr/>
        </p:nvSpPr>
        <p:spPr>
          <a:xfrm>
            <a:off x="8718225" y="3858325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Cel działu Z</a:t>
            </a:r>
          </a:p>
        </p:txBody>
      </p: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548A9C95-95C9-954C-FFD5-FE15FEA7C91E}"/>
              </a:ext>
            </a:extLst>
          </p:cNvPr>
          <p:cNvCxnSpPr>
            <a:cxnSpLocks/>
            <a:stCxn id="18" idx="2"/>
            <a:endCxn id="8" idx="0"/>
          </p:cNvCxnSpPr>
          <p:nvPr/>
        </p:nvCxnSpPr>
        <p:spPr>
          <a:xfrm rot="5400000">
            <a:off x="3335644" y="151561"/>
            <a:ext cx="987452" cy="4533255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B19DA883-AD13-A7FA-56F1-EB2098887249}"/>
              </a:ext>
            </a:extLst>
          </p:cNvPr>
          <p:cNvCxnSpPr>
            <a:cxnSpLocks/>
            <a:stCxn id="18" idx="2"/>
            <a:endCxn id="10" idx="0"/>
          </p:cNvCxnSpPr>
          <p:nvPr/>
        </p:nvCxnSpPr>
        <p:spPr>
          <a:xfrm rot="16200000" flipH="1">
            <a:off x="7871528" y="148930"/>
            <a:ext cx="982194" cy="4533257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5535397B-FF61-FC6C-EDD1-680EB8EA74A9}"/>
              </a:ext>
            </a:extLst>
          </p:cNvPr>
          <p:cNvCxnSpPr>
            <a:cxnSpLocks/>
            <a:stCxn id="18" idx="2"/>
            <a:endCxn id="9" idx="0"/>
          </p:cNvCxnSpPr>
          <p:nvPr/>
        </p:nvCxnSpPr>
        <p:spPr>
          <a:xfrm rot="16200000" flipH="1">
            <a:off x="5604900" y="2415558"/>
            <a:ext cx="982194" cy="1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F4406C1C-BC2D-0C51-D697-ECF6B249B3B3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 rot="5400000">
            <a:off x="563018" y="4183073"/>
            <a:ext cx="893909" cy="1105543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19C994B2-BE99-CDE0-1A72-9B6EDF4CBE2F}"/>
              </a:ext>
            </a:extLst>
          </p:cNvPr>
          <p:cNvCxnSpPr>
            <a:cxnSpLocks/>
            <a:stCxn id="19" idx="2"/>
            <a:endCxn id="7" idx="0"/>
          </p:cNvCxnSpPr>
          <p:nvPr/>
        </p:nvCxnSpPr>
        <p:spPr>
          <a:xfrm rot="16200000" flipH="1">
            <a:off x="1642728" y="4208904"/>
            <a:ext cx="893909" cy="1053879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CEE6BE0F-52D9-CC47-D102-0F7BBBFAEBBC}"/>
              </a:ext>
            </a:extLst>
          </p:cNvPr>
          <p:cNvCxnSpPr>
            <a:cxnSpLocks/>
            <a:stCxn id="19" idx="2"/>
            <a:endCxn id="3" idx="0"/>
          </p:cNvCxnSpPr>
          <p:nvPr/>
        </p:nvCxnSpPr>
        <p:spPr>
          <a:xfrm rot="5400000">
            <a:off x="1102873" y="4722928"/>
            <a:ext cx="893909" cy="25832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DE84FC1D-7068-D315-BC16-3735FB5AF666}"/>
              </a:ext>
            </a:extLst>
          </p:cNvPr>
          <p:cNvCxnSpPr>
            <a:cxnSpLocks/>
            <a:stCxn id="20" idx="2"/>
            <a:endCxn id="13" idx="0"/>
          </p:cNvCxnSpPr>
          <p:nvPr/>
        </p:nvCxnSpPr>
        <p:spPr>
          <a:xfrm rot="5400000">
            <a:off x="5379118" y="4465917"/>
            <a:ext cx="893909" cy="539854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>
            <a:extLst>
              <a:ext uri="{FF2B5EF4-FFF2-40B4-BE49-F238E27FC236}">
                <a16:creationId xmlns:a16="http://schemas.microsoft.com/office/drawing/2014/main" id="{8132F233-B7D5-8A6A-78A4-27B5E33BC165}"/>
              </a:ext>
            </a:extLst>
          </p:cNvPr>
          <p:cNvCxnSpPr>
            <a:cxnSpLocks/>
            <a:stCxn id="20" idx="2"/>
            <a:endCxn id="14" idx="0"/>
          </p:cNvCxnSpPr>
          <p:nvPr/>
        </p:nvCxnSpPr>
        <p:spPr>
          <a:xfrm rot="16200000" flipH="1">
            <a:off x="5918973" y="4465915"/>
            <a:ext cx="893909" cy="539857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ytuł 1">
            <a:extLst>
              <a:ext uri="{FF2B5EF4-FFF2-40B4-BE49-F238E27FC236}">
                <a16:creationId xmlns:a16="http://schemas.microsoft.com/office/drawing/2014/main" id="{9AFF45D8-7907-2853-C9B1-8ED7E5C1AACF}"/>
              </a:ext>
            </a:extLst>
          </p:cNvPr>
          <p:cNvSpPr txBox="1">
            <a:spLocks/>
          </p:cNvSpPr>
          <p:nvPr/>
        </p:nvSpPr>
        <p:spPr>
          <a:xfrm>
            <a:off x="-348287" y="6201196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KPI-je</a:t>
            </a:r>
          </a:p>
        </p:txBody>
      </p:sp>
      <p:sp>
        <p:nvSpPr>
          <p:cNvPr id="82" name="Tytuł 1">
            <a:extLst>
              <a:ext uri="{FF2B5EF4-FFF2-40B4-BE49-F238E27FC236}">
                <a16:creationId xmlns:a16="http://schemas.microsoft.com/office/drawing/2014/main" id="{6EE15FB4-9958-AC2F-BA58-A6BBAF6C3555}"/>
              </a:ext>
            </a:extLst>
          </p:cNvPr>
          <p:cNvSpPr txBox="1">
            <a:spLocks/>
          </p:cNvSpPr>
          <p:nvPr/>
        </p:nvSpPr>
        <p:spPr>
          <a:xfrm>
            <a:off x="4184967" y="6201195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KPI-je</a:t>
            </a:r>
          </a:p>
        </p:txBody>
      </p:sp>
      <p:sp>
        <p:nvSpPr>
          <p:cNvPr id="83" name="Tytuł 1">
            <a:extLst>
              <a:ext uri="{FF2B5EF4-FFF2-40B4-BE49-F238E27FC236}">
                <a16:creationId xmlns:a16="http://schemas.microsoft.com/office/drawing/2014/main" id="{B59A0AC8-E26E-B15E-8BB9-F0C6FCDE3D46}"/>
              </a:ext>
            </a:extLst>
          </p:cNvPr>
          <p:cNvSpPr txBox="1">
            <a:spLocks/>
          </p:cNvSpPr>
          <p:nvPr/>
        </p:nvSpPr>
        <p:spPr>
          <a:xfrm>
            <a:off x="8744061" y="6201195"/>
            <a:ext cx="3822059" cy="437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rgbClr val="4A4A49"/>
                </a:solidFill>
                <a:latin typeface="Figtree Light" pitchFamily="2" charset="0"/>
              </a:rPr>
              <a:t>KPI-je</a:t>
            </a:r>
          </a:p>
        </p:txBody>
      </p:sp>
      <p:cxnSp>
        <p:nvCxnSpPr>
          <p:cNvPr id="84" name="Curved Connector 83">
            <a:extLst>
              <a:ext uri="{FF2B5EF4-FFF2-40B4-BE49-F238E27FC236}">
                <a16:creationId xmlns:a16="http://schemas.microsoft.com/office/drawing/2014/main" id="{8546FBB9-2B48-40AE-C310-85AB83CAA6E1}"/>
              </a:ext>
            </a:extLst>
          </p:cNvPr>
          <p:cNvCxnSpPr>
            <a:cxnSpLocks/>
            <a:stCxn id="21" idx="2"/>
            <a:endCxn id="16" idx="0"/>
          </p:cNvCxnSpPr>
          <p:nvPr/>
        </p:nvCxnSpPr>
        <p:spPr>
          <a:xfrm rot="5400000">
            <a:off x="9658883" y="4212426"/>
            <a:ext cx="886871" cy="1053875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>
            <a:extLst>
              <a:ext uri="{FF2B5EF4-FFF2-40B4-BE49-F238E27FC236}">
                <a16:creationId xmlns:a16="http://schemas.microsoft.com/office/drawing/2014/main" id="{C5BB8E18-F85E-2EC7-7B8B-E4F4D4C17215}"/>
              </a:ext>
            </a:extLst>
          </p:cNvPr>
          <p:cNvCxnSpPr>
            <a:cxnSpLocks/>
            <a:stCxn id="21" idx="2"/>
            <a:endCxn id="15" idx="0"/>
          </p:cNvCxnSpPr>
          <p:nvPr/>
        </p:nvCxnSpPr>
        <p:spPr>
          <a:xfrm rot="16200000" flipH="1">
            <a:off x="10198738" y="4726445"/>
            <a:ext cx="886871" cy="25836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urved Connector 90">
            <a:extLst>
              <a:ext uri="{FF2B5EF4-FFF2-40B4-BE49-F238E27FC236}">
                <a16:creationId xmlns:a16="http://schemas.microsoft.com/office/drawing/2014/main" id="{54FD0F1C-18F3-C9CD-891B-757B41BEE0AE}"/>
              </a:ext>
            </a:extLst>
          </p:cNvPr>
          <p:cNvCxnSpPr>
            <a:cxnSpLocks/>
            <a:stCxn id="21" idx="2"/>
            <a:endCxn id="17" idx="0"/>
          </p:cNvCxnSpPr>
          <p:nvPr/>
        </p:nvCxnSpPr>
        <p:spPr>
          <a:xfrm rot="16200000" flipH="1">
            <a:off x="10738593" y="4186589"/>
            <a:ext cx="886871" cy="1105547"/>
          </a:xfrm>
          <a:prstGeom prst="curvedConnector3">
            <a:avLst>
              <a:gd name="adj1" fmla="val 50000"/>
            </a:avLst>
          </a:prstGeom>
          <a:ln w="19050">
            <a:solidFill>
              <a:srgbClr val="4A4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ytuł 1">
            <a:extLst>
              <a:ext uri="{FF2B5EF4-FFF2-40B4-BE49-F238E27FC236}">
                <a16:creationId xmlns:a16="http://schemas.microsoft.com/office/drawing/2014/main" id="{66D16C06-8291-48D3-4E0C-98DF00FDED11}"/>
              </a:ext>
            </a:extLst>
          </p:cNvPr>
          <p:cNvSpPr txBox="1">
            <a:spLocks/>
          </p:cNvSpPr>
          <p:nvPr/>
        </p:nvSpPr>
        <p:spPr>
          <a:xfrm rot="1028083">
            <a:off x="2252973" y="2234307"/>
            <a:ext cx="2714417" cy="319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b="1" dirty="0">
                <a:solidFill>
                  <a:schemeClr val="bg1"/>
                </a:solidFill>
                <a:highlight>
                  <a:srgbClr val="219E94"/>
                </a:highlight>
                <a:latin typeface="Figtree" pitchFamily="2" charset="0"/>
              </a:rPr>
              <a:t> EFEKT BIZNESOWY </a:t>
            </a:r>
          </a:p>
        </p:txBody>
      </p:sp>
      <p:sp>
        <p:nvSpPr>
          <p:cNvPr id="98" name="Tytuł 1">
            <a:extLst>
              <a:ext uri="{FF2B5EF4-FFF2-40B4-BE49-F238E27FC236}">
                <a16:creationId xmlns:a16="http://schemas.microsoft.com/office/drawing/2014/main" id="{1BA15BA2-23C4-304E-9C17-AE2DBC129F6F}"/>
              </a:ext>
            </a:extLst>
          </p:cNvPr>
          <p:cNvSpPr txBox="1">
            <a:spLocks/>
          </p:cNvSpPr>
          <p:nvPr/>
        </p:nvSpPr>
        <p:spPr>
          <a:xfrm rot="1140781">
            <a:off x="7215889" y="2224441"/>
            <a:ext cx="2714417" cy="319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b="1" dirty="0">
                <a:solidFill>
                  <a:schemeClr val="bg1"/>
                </a:solidFill>
                <a:highlight>
                  <a:srgbClr val="219E94"/>
                </a:highlight>
                <a:latin typeface="Figtree" pitchFamily="2" charset="0"/>
              </a:rPr>
              <a:t> EFEKT BIZNESOWY </a:t>
            </a:r>
          </a:p>
        </p:txBody>
      </p:sp>
      <p:sp>
        <p:nvSpPr>
          <p:cNvPr id="99" name="Tytuł 1">
            <a:extLst>
              <a:ext uri="{FF2B5EF4-FFF2-40B4-BE49-F238E27FC236}">
                <a16:creationId xmlns:a16="http://schemas.microsoft.com/office/drawing/2014/main" id="{E57A35D4-D31A-7A98-E942-5D615753882C}"/>
              </a:ext>
            </a:extLst>
          </p:cNvPr>
          <p:cNvSpPr txBox="1">
            <a:spLocks/>
          </p:cNvSpPr>
          <p:nvPr/>
        </p:nvSpPr>
        <p:spPr>
          <a:xfrm rot="20849688">
            <a:off x="4656136" y="2488709"/>
            <a:ext cx="2714417" cy="319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b="1" dirty="0">
                <a:solidFill>
                  <a:schemeClr val="bg1"/>
                </a:solidFill>
                <a:highlight>
                  <a:srgbClr val="219E94"/>
                </a:highlight>
                <a:latin typeface="Figtree" pitchFamily="2" charset="0"/>
              </a:rPr>
              <a:t> EFEKT BIZNESOWY </a:t>
            </a:r>
          </a:p>
        </p:txBody>
      </p:sp>
      <p:sp>
        <p:nvSpPr>
          <p:cNvPr id="100" name="Tytuł 1">
            <a:extLst>
              <a:ext uri="{FF2B5EF4-FFF2-40B4-BE49-F238E27FC236}">
                <a16:creationId xmlns:a16="http://schemas.microsoft.com/office/drawing/2014/main" id="{12F9947E-02A5-42C5-88D3-9D720649EE80}"/>
              </a:ext>
            </a:extLst>
          </p:cNvPr>
          <p:cNvSpPr txBox="1">
            <a:spLocks/>
          </p:cNvSpPr>
          <p:nvPr/>
        </p:nvSpPr>
        <p:spPr>
          <a:xfrm rot="20381916">
            <a:off x="179699" y="4571006"/>
            <a:ext cx="2714417" cy="319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b="1" dirty="0">
                <a:solidFill>
                  <a:schemeClr val="bg1"/>
                </a:solidFill>
                <a:highlight>
                  <a:srgbClr val="219E94"/>
                </a:highlight>
                <a:latin typeface="Figtree" pitchFamily="2" charset="0"/>
              </a:rPr>
              <a:t> EFEKT BIZNESOWY </a:t>
            </a:r>
          </a:p>
        </p:txBody>
      </p:sp>
      <p:sp>
        <p:nvSpPr>
          <p:cNvPr id="101" name="Tytuł 1">
            <a:extLst>
              <a:ext uri="{FF2B5EF4-FFF2-40B4-BE49-F238E27FC236}">
                <a16:creationId xmlns:a16="http://schemas.microsoft.com/office/drawing/2014/main" id="{7BE3DA5C-DB1F-7709-0811-6BD86D5044E1}"/>
              </a:ext>
            </a:extLst>
          </p:cNvPr>
          <p:cNvSpPr txBox="1">
            <a:spLocks/>
          </p:cNvSpPr>
          <p:nvPr/>
        </p:nvSpPr>
        <p:spPr>
          <a:xfrm rot="1140781">
            <a:off x="4754325" y="4618026"/>
            <a:ext cx="2714417" cy="319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b="1" dirty="0">
                <a:solidFill>
                  <a:schemeClr val="bg1"/>
                </a:solidFill>
                <a:highlight>
                  <a:srgbClr val="219E94"/>
                </a:highlight>
                <a:latin typeface="Figtree" pitchFamily="2" charset="0"/>
              </a:rPr>
              <a:t> EFEKT BIZNESOWY </a:t>
            </a:r>
          </a:p>
        </p:txBody>
      </p:sp>
      <p:sp>
        <p:nvSpPr>
          <p:cNvPr id="102" name="Tytuł 1">
            <a:extLst>
              <a:ext uri="{FF2B5EF4-FFF2-40B4-BE49-F238E27FC236}">
                <a16:creationId xmlns:a16="http://schemas.microsoft.com/office/drawing/2014/main" id="{00BD7034-12B4-0169-97D6-FA0F5ED6E33E}"/>
              </a:ext>
            </a:extLst>
          </p:cNvPr>
          <p:cNvSpPr txBox="1">
            <a:spLocks/>
          </p:cNvSpPr>
          <p:nvPr/>
        </p:nvSpPr>
        <p:spPr>
          <a:xfrm rot="20778475">
            <a:off x="9200030" y="4679611"/>
            <a:ext cx="2714417" cy="319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b="1" dirty="0">
                <a:solidFill>
                  <a:schemeClr val="bg1"/>
                </a:solidFill>
                <a:highlight>
                  <a:srgbClr val="219E94"/>
                </a:highlight>
                <a:latin typeface="Figtree" pitchFamily="2" charset="0"/>
              </a:rPr>
              <a:t> EFEKT BIZNESOWY </a:t>
            </a:r>
          </a:p>
        </p:txBody>
      </p:sp>
    </p:spTree>
    <p:extLst>
      <p:ext uri="{BB962C8B-B14F-4D97-AF65-F5344CB8AC3E}">
        <p14:creationId xmlns:p14="http://schemas.microsoft.com/office/powerpoint/2010/main" val="36404386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C14DA3-1627-1ED8-8430-7C094276D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CEAD56-A7BB-3151-F721-448381399E1E}"/>
              </a:ext>
            </a:extLst>
          </p:cNvPr>
          <p:cNvGrpSpPr/>
          <p:nvPr/>
        </p:nvGrpSpPr>
        <p:grpSpPr>
          <a:xfrm>
            <a:off x="644596" y="1448998"/>
            <a:ext cx="10902807" cy="3960004"/>
            <a:chOff x="644596" y="1417908"/>
            <a:chExt cx="10902807" cy="3960004"/>
          </a:xfrm>
        </p:grpSpPr>
        <p:sp>
          <p:nvSpPr>
            <p:cNvPr id="2" name="Tytuł 1">
              <a:extLst>
                <a:ext uri="{FF2B5EF4-FFF2-40B4-BE49-F238E27FC236}">
                  <a16:creationId xmlns:a16="http://schemas.microsoft.com/office/drawing/2014/main" id="{A8697DD1-6545-A1C8-6376-BDE55D82B89C}"/>
                </a:ext>
              </a:extLst>
            </p:cNvPr>
            <p:cNvSpPr txBox="1">
              <a:spLocks/>
            </p:cNvSpPr>
            <p:nvPr/>
          </p:nvSpPr>
          <p:spPr>
            <a:xfrm>
              <a:off x="644596" y="2973273"/>
              <a:ext cx="10902807" cy="240463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l-PL" sz="5400" dirty="0">
                  <a:solidFill>
                    <a:srgbClr val="4A4A49"/>
                  </a:solidFill>
                  <a:latin typeface="Figtree Light" pitchFamily="2" charset="0"/>
                </a:rPr>
                <a:t>Likwidacja silosów informacyjnych sprawia, że wszyscy grają do jednej bramki!</a:t>
              </a:r>
            </a:p>
          </p:txBody>
        </p:sp>
        <p:pic>
          <p:nvPicPr>
            <p:cNvPr id="4" name="Graphic 3" descr="Lights On with solid fill">
              <a:extLst>
                <a:ext uri="{FF2B5EF4-FFF2-40B4-BE49-F238E27FC236}">
                  <a16:creationId xmlns:a16="http://schemas.microsoft.com/office/drawing/2014/main" id="{3FA0EE81-A195-56C0-ACB2-E5A7B4666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47714" y="1417908"/>
              <a:ext cx="1296573" cy="12965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54300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FB99E-850B-CF0C-66CB-C8E880AED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3DE057-76B7-981B-E520-5809622F8971}"/>
              </a:ext>
            </a:extLst>
          </p:cNvPr>
          <p:cNvSpPr txBox="1">
            <a:spLocks/>
          </p:cNvSpPr>
          <p:nvPr/>
        </p:nvSpPr>
        <p:spPr>
          <a:xfrm>
            <a:off x="180535" y="2283369"/>
            <a:ext cx="11830929" cy="2291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8.</a:t>
            </a:r>
          </a:p>
          <a:p>
            <a:pPr algn="ctr"/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Jak się do tego zabrać i </a:t>
            </a:r>
            <a:r>
              <a:rPr lang="pl-PL" sz="5400" i="1" dirty="0">
                <a:solidFill>
                  <a:srgbClr val="219E94"/>
                </a:solidFill>
                <a:latin typeface="Figtree Light" pitchFamily="2" charset="0"/>
              </a:rPr>
              <a:t>jak ocenić co ten AI może u mnie zrobić</a:t>
            </a:r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?</a:t>
            </a:r>
            <a:endParaRPr lang="pl-PL" sz="5400" i="1" dirty="0">
              <a:solidFill>
                <a:srgbClr val="219E94"/>
              </a:solidFill>
              <a:latin typeface="Figtre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1638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E0F5FB-7DC0-75C1-E035-60D5D4398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A0AA00A-2BE5-BEF9-F131-8647CAE2E93A}"/>
              </a:ext>
            </a:extLst>
          </p:cNvPr>
          <p:cNvGrpSpPr/>
          <p:nvPr/>
        </p:nvGrpSpPr>
        <p:grpSpPr>
          <a:xfrm>
            <a:off x="644596" y="1844251"/>
            <a:ext cx="10902807" cy="3169498"/>
            <a:chOff x="644596" y="1448998"/>
            <a:chExt cx="10902807" cy="3169498"/>
          </a:xfrm>
        </p:grpSpPr>
        <p:sp>
          <p:nvSpPr>
            <p:cNvPr id="2" name="Tytuł 1">
              <a:extLst>
                <a:ext uri="{FF2B5EF4-FFF2-40B4-BE49-F238E27FC236}">
                  <a16:creationId xmlns:a16="http://schemas.microsoft.com/office/drawing/2014/main" id="{7B20299C-74BA-1CFD-D083-E3EC686A371A}"/>
                </a:ext>
              </a:extLst>
            </p:cNvPr>
            <p:cNvSpPr txBox="1">
              <a:spLocks/>
            </p:cNvSpPr>
            <p:nvPr/>
          </p:nvSpPr>
          <p:spPr>
            <a:xfrm>
              <a:off x="644596" y="3004364"/>
              <a:ext cx="10902807" cy="16141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l-PL" sz="5400" dirty="0">
                  <a:solidFill>
                    <a:srgbClr val="4A4A49"/>
                  </a:solidFill>
                  <a:latin typeface="Figtree Light" pitchFamily="2" charset="0"/>
                </a:rPr>
                <a:t>Potrzebny jest sprytny plan wdrożenia AI do procesu!</a:t>
              </a:r>
              <a:endParaRPr lang="pl-PL" sz="5400" dirty="0">
                <a:solidFill>
                  <a:srgbClr val="219E94"/>
                </a:solidFill>
                <a:latin typeface="Figtree Light" pitchFamily="2" charset="0"/>
              </a:endParaRPr>
            </a:p>
          </p:txBody>
        </p:sp>
        <p:pic>
          <p:nvPicPr>
            <p:cNvPr id="4" name="Graphic 3" descr="Lights On with solid fill">
              <a:extLst>
                <a:ext uri="{FF2B5EF4-FFF2-40B4-BE49-F238E27FC236}">
                  <a16:creationId xmlns:a16="http://schemas.microsoft.com/office/drawing/2014/main" id="{10792930-E6CD-8527-2E69-305980D5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47714" y="1448998"/>
              <a:ext cx="1296573" cy="12965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85071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58939-27B8-979B-3641-6B9779D4B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structure with black text&#10;&#10;Description automatically generated">
            <a:extLst>
              <a:ext uri="{FF2B5EF4-FFF2-40B4-BE49-F238E27FC236}">
                <a16:creationId xmlns:a16="http://schemas.microsoft.com/office/drawing/2014/main" id="{14FB7C6D-2DFF-2AC5-D827-A83D43140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7" y="1518294"/>
            <a:ext cx="6412013" cy="483547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D4CB71F-187A-0403-E8C0-78F55030BD9D}"/>
              </a:ext>
            </a:extLst>
          </p:cNvPr>
          <p:cNvSpPr txBox="1">
            <a:spLocks/>
          </p:cNvSpPr>
          <p:nvPr/>
        </p:nvSpPr>
        <p:spPr>
          <a:xfrm>
            <a:off x="436731" y="504235"/>
            <a:ext cx="9649311" cy="802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AI </a:t>
            </a:r>
            <a:r>
              <a:rPr lang="pl-PL" dirty="0" err="1">
                <a:solidFill>
                  <a:srgbClr val="4A4A49"/>
                </a:solidFill>
                <a:latin typeface="Barlow" panose="00000500000000000000" pitchFamily="2" charset="-18"/>
              </a:rPr>
              <a:t>Assessment</a:t>
            </a:r>
            <a:r>
              <a:rPr lang="pl-PL" dirty="0">
                <a:solidFill>
                  <a:srgbClr val="4A4A49"/>
                </a:solidFill>
                <a:latin typeface="Barlow" panose="00000500000000000000" pitchFamily="2" charset="-18"/>
              </a:rPr>
              <a:t> </a:t>
            </a:r>
            <a:r>
              <a:rPr lang="pl-PL" dirty="0" err="1">
                <a:solidFill>
                  <a:srgbClr val="4A4A49"/>
                </a:solidFill>
                <a:latin typeface="Barlow" panose="00000500000000000000" pitchFamily="2" charset="-18"/>
              </a:rPr>
              <a:t>Canvas</a:t>
            </a:r>
            <a:endParaRPr lang="pl-PL" dirty="0">
              <a:solidFill>
                <a:srgbClr val="4A4A49"/>
              </a:solidFill>
              <a:latin typeface="Barlow" panose="00000500000000000000" pitchFamily="2" charset="-18"/>
            </a:endParaRPr>
          </a:p>
        </p:txBody>
      </p:sp>
      <p:pic>
        <p:nvPicPr>
          <p:cNvPr id="13" name="Picture 12" descr="A white rectangular structure with black text&#10;&#10;Description automatically generated">
            <a:extLst>
              <a:ext uri="{FF2B5EF4-FFF2-40B4-BE49-F238E27FC236}">
                <a16:creationId xmlns:a16="http://schemas.microsoft.com/office/drawing/2014/main" id="{71BF9D78-89ED-A38F-A49A-62F7358B7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07"/>
          <a:stretch>
            <a:fillRect/>
          </a:stretch>
        </p:blipFill>
        <p:spPr>
          <a:xfrm>
            <a:off x="436731" y="1973179"/>
            <a:ext cx="6412013" cy="4380586"/>
          </a:xfrm>
          <a:custGeom>
            <a:avLst/>
            <a:gdLst>
              <a:gd name="connsiteX0" fmla="*/ 0 w 6412013"/>
              <a:gd name="connsiteY0" fmla="*/ 0 h 4380586"/>
              <a:gd name="connsiteX1" fmla="*/ 6412013 w 6412013"/>
              <a:gd name="connsiteY1" fmla="*/ 0 h 4380586"/>
              <a:gd name="connsiteX2" fmla="*/ 6412013 w 6412013"/>
              <a:gd name="connsiteY2" fmla="*/ 4380586 h 4380586"/>
              <a:gd name="connsiteX3" fmla="*/ 0 w 6412013"/>
              <a:gd name="connsiteY3" fmla="*/ 4380586 h 438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2013" h="4380586">
                <a:moveTo>
                  <a:pt x="0" y="0"/>
                </a:moveTo>
                <a:lnTo>
                  <a:pt x="6412013" y="0"/>
                </a:lnTo>
                <a:lnTo>
                  <a:pt x="6412013" y="4380586"/>
                </a:lnTo>
                <a:lnTo>
                  <a:pt x="0" y="4380586"/>
                </a:lnTo>
                <a:close/>
              </a:path>
            </a:pathLst>
          </a:custGeom>
        </p:spPr>
      </p:pic>
      <p:sp>
        <p:nvSpPr>
          <p:cNvPr id="5" name="Prostokąt 7">
            <a:extLst>
              <a:ext uri="{FF2B5EF4-FFF2-40B4-BE49-F238E27FC236}">
                <a16:creationId xmlns:a16="http://schemas.microsoft.com/office/drawing/2014/main" id="{9A5EC480-73DB-EEAD-B796-1B6712A60C40}"/>
              </a:ext>
            </a:extLst>
          </p:cNvPr>
          <p:cNvSpPr/>
          <p:nvPr/>
        </p:nvSpPr>
        <p:spPr>
          <a:xfrm>
            <a:off x="7233376" y="0"/>
            <a:ext cx="4958623" cy="6858000"/>
          </a:xfrm>
          <a:prstGeom prst="rect">
            <a:avLst/>
          </a:prstGeom>
          <a:solidFill>
            <a:srgbClr val="008D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8C5C1E-78AB-BF73-65F0-0D6758FB634A}"/>
              </a:ext>
            </a:extLst>
          </p:cNvPr>
          <p:cNvGrpSpPr/>
          <p:nvPr/>
        </p:nvGrpSpPr>
        <p:grpSpPr>
          <a:xfrm>
            <a:off x="8037888" y="1754201"/>
            <a:ext cx="3349598" cy="3349598"/>
            <a:chOff x="8037888" y="1016323"/>
            <a:chExt cx="3349598" cy="334959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3DE0523-6D55-B776-5149-26EAB76680B1}"/>
                </a:ext>
              </a:extLst>
            </p:cNvPr>
            <p:cNvGrpSpPr/>
            <p:nvPr/>
          </p:nvGrpSpPr>
          <p:grpSpPr>
            <a:xfrm>
              <a:off x="8037888" y="1016323"/>
              <a:ext cx="3349598" cy="3349598"/>
              <a:chOff x="7952395" y="1133889"/>
              <a:chExt cx="1362632" cy="1362632"/>
            </a:xfrm>
          </p:grpSpPr>
          <p:pic>
            <p:nvPicPr>
              <p:cNvPr id="7" name="Grafika 39">
                <a:extLst>
                  <a:ext uri="{FF2B5EF4-FFF2-40B4-BE49-F238E27FC236}">
                    <a16:creationId xmlns:a16="http://schemas.microsoft.com/office/drawing/2014/main" id="{90941FEB-F483-DC3A-89AF-07A127DAEE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952395" y="1133889"/>
                <a:ext cx="1362632" cy="1362632"/>
              </a:xfrm>
              <a:prstGeom prst="rect">
                <a:avLst/>
              </a:prstGeom>
            </p:spPr>
          </p:pic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E9C6856A-6CA8-D9A0-50D8-DAF970C81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078880" y="1260374"/>
                <a:ext cx="1109663" cy="1109663"/>
              </a:xfrm>
              <a:prstGeom prst="rect">
                <a:avLst/>
              </a:prstGeom>
            </p:spPr>
          </p:pic>
        </p:grpSp>
        <p:pic>
          <p:nvPicPr>
            <p:cNvPr id="13314" name="Picture 2">
              <a:extLst>
                <a:ext uri="{FF2B5EF4-FFF2-40B4-BE49-F238E27FC236}">
                  <a16:creationId xmlns:a16="http://schemas.microsoft.com/office/drawing/2014/main" id="{F3E3D923-35EE-9F9C-D59A-E4A3FD23F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021" y="1307206"/>
              <a:ext cx="2747794" cy="2747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7897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56D558-05D6-1A75-918F-2402B4102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74113D7A-226E-C7B6-3AF9-CF01C085784B}"/>
              </a:ext>
            </a:extLst>
          </p:cNvPr>
          <p:cNvSpPr/>
          <p:nvPr/>
        </p:nvSpPr>
        <p:spPr>
          <a:xfrm>
            <a:off x="822960" y="786384"/>
            <a:ext cx="6025132" cy="3429000"/>
          </a:xfrm>
          <a:prstGeom prst="wedgeRectCallout">
            <a:avLst>
              <a:gd name="adj1" fmla="val 70752"/>
              <a:gd name="adj2" fmla="val 4194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BFB85D3E-C365-05F6-37FB-15B0BF9AB5CC}"/>
              </a:ext>
            </a:extLst>
          </p:cNvPr>
          <p:cNvSpPr txBox="1">
            <a:spLocks/>
          </p:cNvSpPr>
          <p:nvPr/>
        </p:nvSpPr>
        <p:spPr>
          <a:xfrm>
            <a:off x="1208165" y="1354165"/>
            <a:ext cx="5254721" cy="22934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i="1" dirty="0">
                <a:solidFill>
                  <a:srgbClr val="4A4A49"/>
                </a:solidFill>
                <a:latin typeface="Figtree Light" pitchFamily="2" charset="0"/>
              </a:rPr>
              <a:t>Szaleństwem jest robić wciąż to samo i oczekiwać różnych rezultatów</a:t>
            </a:r>
            <a:endParaRPr lang="pl-PL" sz="8800" i="1" dirty="0">
              <a:solidFill>
                <a:srgbClr val="4A4A49"/>
              </a:solidFill>
              <a:latin typeface="Figtree Light" pitchFamily="2" charset="0"/>
            </a:endParaRPr>
          </a:p>
        </p:txBody>
      </p:sp>
      <p:pic>
        <p:nvPicPr>
          <p:cNvPr id="6" name="Picture 5" descr="A person with white hair and a mustache touching his forehead&#10;&#10;Description automatically generated">
            <a:extLst>
              <a:ext uri="{FF2B5EF4-FFF2-40B4-BE49-F238E27FC236}">
                <a16:creationId xmlns:a16="http://schemas.microsoft.com/office/drawing/2014/main" id="{CB8B55D8-E857-7E68-BB53-3478690FC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089" y="3100388"/>
            <a:ext cx="5014780" cy="3757612"/>
          </a:xfrm>
          <a:prstGeom prst="rect">
            <a:avLst/>
          </a:prstGeom>
        </p:spPr>
      </p:pic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ADB23324-454A-A0F5-9DBF-FDD109213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07114" y="3100388"/>
            <a:ext cx="3994347" cy="399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93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B34A8-4248-6F3F-0525-46F1359B1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">
            <a:extLst>
              <a:ext uri="{FF2B5EF4-FFF2-40B4-BE49-F238E27FC236}">
                <a16:creationId xmlns:a16="http://schemas.microsoft.com/office/drawing/2014/main" id="{9E0D342F-AB71-D2BE-24A9-C5BD026FB9D9}"/>
              </a:ext>
            </a:extLst>
          </p:cNvPr>
          <p:cNvSpPr txBox="1">
            <a:spLocks/>
          </p:cNvSpPr>
          <p:nvPr/>
        </p:nvSpPr>
        <p:spPr>
          <a:xfrm>
            <a:off x="644596" y="2250602"/>
            <a:ext cx="10902807" cy="2356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b="1" dirty="0">
                <a:solidFill>
                  <a:srgbClr val="219E94"/>
                </a:solidFill>
                <a:latin typeface="Figtree Light" pitchFamily="2" charset="0"/>
              </a:rPr>
              <a:t>8 obiekcji </a:t>
            </a:r>
          </a:p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dotyczących zaufania do wdrożenia AI</a:t>
            </a:r>
          </a:p>
        </p:txBody>
      </p:sp>
    </p:spTree>
    <p:extLst>
      <p:ext uri="{BB962C8B-B14F-4D97-AF65-F5344CB8AC3E}">
        <p14:creationId xmlns:p14="http://schemas.microsoft.com/office/powerpoint/2010/main" val="2977327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B0114-822F-8FCD-AB17-95CF00AE7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747851-3DAB-C731-B29A-780E86A29EA0}"/>
              </a:ext>
            </a:extLst>
          </p:cNvPr>
          <p:cNvSpPr txBox="1">
            <a:spLocks/>
          </p:cNvSpPr>
          <p:nvPr/>
        </p:nvSpPr>
        <p:spPr>
          <a:xfrm>
            <a:off x="1021907" y="1830085"/>
            <a:ext cx="10148186" cy="3197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dirty="0">
                <a:solidFill>
                  <a:srgbClr val="4A4A49"/>
                </a:solidFill>
                <a:latin typeface="Figtree Light" pitchFamily="2" charset="0"/>
              </a:rPr>
              <a:t>1.</a:t>
            </a:r>
          </a:p>
          <a:p>
            <a:pPr algn="ctr"/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Tyle się mówi o tym AI, takie to jest napompowane, </a:t>
            </a:r>
            <a:r>
              <a:rPr lang="pl-PL" sz="5400" i="1" dirty="0">
                <a:solidFill>
                  <a:srgbClr val="219E94"/>
                </a:solidFill>
                <a:latin typeface="Figtree Light" pitchFamily="2" charset="0"/>
              </a:rPr>
              <a:t>ale czy to w ogóle działa</a:t>
            </a:r>
            <a:r>
              <a:rPr lang="pl-PL" sz="5400" i="1" dirty="0">
                <a:solidFill>
                  <a:srgbClr val="4A4A49"/>
                </a:solidFill>
                <a:latin typeface="Figtree Light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705606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45825</TotalTime>
  <Words>1905</Words>
  <Application>Microsoft Macintosh PowerPoint</Application>
  <PresentationFormat>Widescreen</PresentationFormat>
  <Paragraphs>419</Paragraphs>
  <Slides>67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Barlow</vt:lpstr>
      <vt:lpstr>Arial</vt:lpstr>
      <vt:lpstr>Figtree Light</vt:lpstr>
      <vt:lpstr>Calibri</vt:lpstr>
      <vt:lpstr>Figtree Medium</vt:lpstr>
      <vt:lpstr>Figtree</vt:lpstr>
      <vt:lpstr>Calibri Light</vt:lpstr>
      <vt:lpstr>Motyw pakietu Office</vt:lpstr>
      <vt:lpstr>OKIEŁZNAĆ POTWORA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POWIEDZ B, ZANIM POWIESZ A</dc:title>
  <dc:creator>Urszula Filas</dc:creator>
  <cp:lastModifiedBy>Damian Kaldonek</cp:lastModifiedBy>
  <cp:revision>245</cp:revision>
  <dcterms:created xsi:type="dcterms:W3CDTF">2023-09-11T08:35:17Z</dcterms:created>
  <dcterms:modified xsi:type="dcterms:W3CDTF">2025-05-26T18:38:56Z</dcterms:modified>
</cp:coreProperties>
</file>